
<file path=[Content_Types].xml><?xml version="1.0" encoding="utf-8"?>
<Types xmlns="http://schemas.openxmlformats.org/package/2006/content-types">
  <Default Extension="fntdata" ContentType="application/x-fontdata"/>
  <Default Extension="gif" ContentType="image/gif"/>
  <Default Extension="jfif" ContentType="image/jpeg"/>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svg" ContentType="image/svg+xml"/>
  <Default Extension="tmp" ContentType="image/png"/>
  <Default Extension="wav" ContentType="audio/x-wav"/>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theme/theme5.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6.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7.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8.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9.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autoCompressPictures="0">
  <p:sldMasterIdLst>
    <p:sldMasterId id="2147483652" r:id="rId3"/>
    <p:sldMasterId id="2147483665" r:id="rId4"/>
    <p:sldMasterId id="2147483677" r:id="rId5"/>
    <p:sldMasterId id="2147483689" r:id="rId6"/>
    <p:sldMasterId id="2147483720" r:id="rId7"/>
    <p:sldMasterId id="2147483734" r:id="rId8"/>
    <p:sldMasterId id="2147483747" r:id="rId9"/>
    <p:sldMasterId id="2147483771" r:id="rId10"/>
    <p:sldMasterId id="2147483783" r:id="rId11"/>
    <p:sldMasterId id="2147483795" r:id="rId12"/>
    <p:sldMasterId id="2147483884" r:id="rId13"/>
  </p:sldMasterIdLst>
  <p:notesMasterIdLst>
    <p:notesMasterId r:id="rId95"/>
  </p:notesMasterIdLst>
  <p:handoutMasterIdLst>
    <p:handoutMasterId r:id="rId96"/>
  </p:handoutMasterIdLst>
  <p:sldIdLst>
    <p:sldId id="830" r:id="rId14"/>
    <p:sldId id="720" r:id="rId15"/>
    <p:sldId id="485" r:id="rId16"/>
    <p:sldId id="719" r:id="rId17"/>
    <p:sldId id="835" r:id="rId18"/>
    <p:sldId id="677" r:id="rId19"/>
    <p:sldId id="338" r:id="rId20"/>
    <p:sldId id="730" r:id="rId21"/>
    <p:sldId id="595" r:id="rId22"/>
    <p:sldId id="726" r:id="rId23"/>
    <p:sldId id="597" r:id="rId24"/>
    <p:sldId id="641" r:id="rId25"/>
    <p:sldId id="638" r:id="rId26"/>
    <p:sldId id="838" r:id="rId27"/>
    <p:sldId id="731" r:id="rId28"/>
    <p:sldId id="749" r:id="rId29"/>
    <p:sldId id="736" r:id="rId30"/>
    <p:sldId id="737" r:id="rId31"/>
    <p:sldId id="745" r:id="rId32"/>
    <p:sldId id="747" r:id="rId33"/>
    <p:sldId id="741" r:id="rId34"/>
    <p:sldId id="739" r:id="rId35"/>
    <p:sldId id="740" r:id="rId36"/>
    <p:sldId id="742" r:id="rId37"/>
    <p:sldId id="758" r:id="rId38"/>
    <p:sldId id="833" r:id="rId39"/>
    <p:sldId id="672" r:id="rId40"/>
    <p:sldId id="721" r:id="rId41"/>
    <p:sldId id="620" r:id="rId42"/>
    <p:sldId id="519" r:id="rId43"/>
    <p:sldId id="526" r:id="rId44"/>
    <p:sldId id="619" r:id="rId45"/>
    <p:sldId id="556" r:id="rId46"/>
    <p:sldId id="481" r:id="rId47"/>
    <p:sldId id="841" r:id="rId48"/>
    <p:sldId id="840" r:id="rId49"/>
    <p:sldId id="618" r:id="rId50"/>
    <p:sldId id="592" r:id="rId51"/>
    <p:sldId id="837" r:id="rId52"/>
    <p:sldId id="844" r:id="rId53"/>
    <p:sldId id="845" r:id="rId54"/>
    <p:sldId id="843" r:id="rId55"/>
    <p:sldId id="480" r:id="rId56"/>
    <p:sldId id="493" r:id="rId57"/>
    <p:sldId id="541" r:id="rId58"/>
    <p:sldId id="558" r:id="rId59"/>
    <p:sldId id="479" r:id="rId60"/>
    <p:sldId id="461" r:id="rId61"/>
    <p:sldId id="612" r:id="rId62"/>
    <p:sldId id="724" r:id="rId63"/>
    <p:sldId id="759" r:id="rId64"/>
    <p:sldId id="826" r:id="rId65"/>
    <p:sldId id="748" r:id="rId66"/>
    <p:sldId id="827" r:id="rId67"/>
    <p:sldId id="637" r:id="rId68"/>
    <p:sldId id="828" r:id="rId69"/>
    <p:sldId id="734" r:id="rId70"/>
    <p:sldId id="725" r:id="rId71"/>
    <p:sldId id="732" r:id="rId72"/>
    <p:sldId id="733" r:id="rId73"/>
    <p:sldId id="659" r:id="rId74"/>
    <p:sldId id="604" r:id="rId75"/>
    <p:sldId id="701" r:id="rId76"/>
    <p:sldId id="606" r:id="rId77"/>
    <p:sldId id="607" r:id="rId78"/>
    <p:sldId id="727" r:id="rId79"/>
    <p:sldId id="752" r:id="rId80"/>
    <p:sldId id="754" r:id="rId81"/>
    <p:sldId id="757" r:id="rId82"/>
    <p:sldId id="756" r:id="rId83"/>
    <p:sldId id="751" r:id="rId84"/>
    <p:sldId id="603" r:id="rId85"/>
    <p:sldId id="506" r:id="rId86"/>
    <p:sldId id="486" r:id="rId87"/>
    <p:sldId id="487" r:id="rId88"/>
    <p:sldId id="488" r:id="rId89"/>
    <p:sldId id="489" r:id="rId90"/>
    <p:sldId id="842" r:id="rId91"/>
    <p:sldId id="839" r:id="rId92"/>
    <p:sldId id="723" r:id="rId93"/>
    <p:sldId id="750" r:id="rId94"/>
  </p:sldIdLst>
  <p:sldSz cx="12192000" cy="6858000"/>
  <p:notesSz cx="7010400" cy="9296400"/>
  <p:embeddedFontLst>
    <p:embeddedFont>
      <p:font typeface="Aharoni" panose="02010803020104030203" pitchFamily="2" charset="-79"/>
      <p:bold r:id="rId97"/>
    </p:embeddedFont>
    <p:embeddedFont>
      <p:font typeface="Bodoni MT Black" panose="02070A03080606020203" pitchFamily="18" charset="0"/>
      <p:bold r:id="rId98"/>
      <p:boldItalic r:id="rId99"/>
    </p:embeddedFont>
    <p:embeddedFont>
      <p:font typeface="Century Gothic" panose="020B0502020202020204" pitchFamily="34" charset="0"/>
      <p:regular r:id="rId100"/>
      <p:bold r:id="rId101"/>
      <p:italic r:id="rId102"/>
      <p:boldItalic r:id="rId103"/>
    </p:embeddedFont>
    <p:embeddedFont>
      <p:font typeface="Comic Sans MS" panose="030F0702030302020204" pitchFamily="66" charset="0"/>
      <p:regular r:id="rId104"/>
      <p:bold r:id="rId105"/>
      <p:italic r:id="rId106"/>
      <p:boldItalic r:id="rId107"/>
    </p:embeddedFont>
    <p:embeddedFont>
      <p:font typeface="Corbel" panose="020B0503020204020204" pitchFamily="34" charset="0"/>
      <p:regular r:id="rId108"/>
      <p:bold r:id="rId109"/>
      <p:italic r:id="rId110"/>
      <p:boldItalic r:id="rId111"/>
    </p:embeddedFont>
    <p:embeddedFont>
      <p:font typeface="Juice ITC" panose="04040403040A02020202" pitchFamily="82" charset="0"/>
      <p:regular r:id="rId112"/>
    </p:embeddedFont>
    <p:embeddedFont>
      <p:font typeface="Open Sans" panose="020B0606030504020204" pitchFamily="34" charset="0"/>
      <p:regular r:id="rId113"/>
      <p:bold r:id="rId114"/>
      <p:italic r:id="rId115"/>
      <p:boldItalic r:id="rId116"/>
    </p:embeddedFont>
    <p:embeddedFont>
      <p:font typeface="Segoe UI Light" panose="020B0502040204020203" pitchFamily="34" charset="0"/>
      <p:regular r:id="rId117"/>
      <p:italic r:id="rId118"/>
    </p:embeddedFont>
    <p:embeddedFont>
      <p:font typeface="Wingdings 2" panose="05020102010507070707" pitchFamily="18" charset="2"/>
      <p:regular r:id="rId119"/>
    </p:embeddedFont>
  </p:embeddedFont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54654FD4-0CF2-430A-BB5E-853BA344739A}">
          <p14:sldIdLst>
            <p14:sldId id="830"/>
            <p14:sldId id="720"/>
            <p14:sldId id="485"/>
            <p14:sldId id="719"/>
            <p14:sldId id="835"/>
            <p14:sldId id="677"/>
            <p14:sldId id="338"/>
            <p14:sldId id="730"/>
            <p14:sldId id="595"/>
            <p14:sldId id="726"/>
            <p14:sldId id="597"/>
            <p14:sldId id="641"/>
            <p14:sldId id="638"/>
            <p14:sldId id="838"/>
            <p14:sldId id="731"/>
          </p14:sldIdLst>
        </p14:section>
        <p14:section name="Active Managerial Control" id="{8705F288-994C-4AD6-ACDF-536BCB60A54F}">
          <p14:sldIdLst>
            <p14:sldId id="749"/>
            <p14:sldId id="736"/>
            <p14:sldId id="737"/>
            <p14:sldId id="745"/>
            <p14:sldId id="747"/>
            <p14:sldId id="741"/>
            <p14:sldId id="739"/>
            <p14:sldId id="740"/>
            <p14:sldId id="742"/>
            <p14:sldId id="758"/>
            <p14:sldId id="833"/>
            <p14:sldId id="672"/>
            <p14:sldId id="721"/>
            <p14:sldId id="620"/>
            <p14:sldId id="519"/>
            <p14:sldId id="526"/>
            <p14:sldId id="619"/>
            <p14:sldId id="556"/>
            <p14:sldId id="481"/>
            <p14:sldId id="841"/>
            <p14:sldId id="840"/>
            <p14:sldId id="618"/>
            <p14:sldId id="592"/>
            <p14:sldId id="837"/>
            <p14:sldId id="844"/>
            <p14:sldId id="845"/>
            <p14:sldId id="843"/>
            <p14:sldId id="480"/>
            <p14:sldId id="493"/>
            <p14:sldId id="541"/>
            <p14:sldId id="558"/>
            <p14:sldId id="479"/>
            <p14:sldId id="461"/>
            <p14:sldId id="612"/>
            <p14:sldId id="724"/>
            <p14:sldId id="759"/>
            <p14:sldId id="826"/>
            <p14:sldId id="748"/>
            <p14:sldId id="827"/>
            <p14:sldId id="637"/>
            <p14:sldId id="828"/>
            <p14:sldId id="734"/>
          </p14:sldIdLst>
        </p14:section>
        <p14:section name="Food Safety" id="{3253BA99-7E30-4A58-9F39-0C254AA27B18}">
          <p14:sldIdLst>
            <p14:sldId id="725"/>
            <p14:sldId id="732"/>
            <p14:sldId id="733"/>
            <p14:sldId id="659"/>
            <p14:sldId id="604"/>
            <p14:sldId id="701"/>
            <p14:sldId id="606"/>
            <p14:sldId id="607"/>
            <p14:sldId id="727"/>
            <p14:sldId id="752"/>
            <p14:sldId id="754"/>
            <p14:sldId id="757"/>
            <p14:sldId id="756"/>
            <p14:sldId id="751"/>
            <p14:sldId id="603"/>
          </p14:sldIdLst>
        </p14:section>
        <p14:section name="Food Safety Plan" id="{F100F0BC-3D90-4F75-96C6-64EA155F958A}">
          <p14:sldIdLst>
            <p14:sldId id="506"/>
            <p14:sldId id="486"/>
            <p14:sldId id="487"/>
            <p14:sldId id="488"/>
            <p14:sldId id="489"/>
            <p14:sldId id="842"/>
            <p14:sldId id="839"/>
          </p14:sldIdLst>
        </p14:section>
        <p14:section name="Closing" id="{E8D104F3-952C-4450-BAE7-F82FB7EAE8C4}">
          <p14:sldIdLst>
            <p14:sldId id="723"/>
            <p14:sldId id="750"/>
          </p14:sldIdLst>
        </p14:section>
      </p14:sectionLst>
    </p:ext>
    <p:ext uri="{EFAFB233-063F-42B5-8137-9DF3F51BA10A}">
      <p15:sldGuideLst xmlns:p15="http://schemas.microsoft.com/office/powerpoint/2012/main">
        <p15:guide id="1" orient="horz" pos="2160" userDrawn="1">
          <p15:clr>
            <a:srgbClr val="A4A3A4"/>
          </p15:clr>
        </p15:guide>
        <p15:guide id="2" pos="3904" userDrawn="1">
          <p15:clr>
            <a:srgbClr val="A4A3A4"/>
          </p15:clr>
        </p15:guide>
      </p15:sldGuideLst>
    </p:ext>
    <p:ext uri="{2D200454-40CA-4A62-9FC3-DE9A4176ACB9}">
      <p15:notesGuideLst xmlns:p15="http://schemas.microsoft.com/office/powerpoint/2012/main">
        <p15:guide id="1" orient="horz" pos="2929" userDrawn="1">
          <p15:clr>
            <a:srgbClr val="A4A3A4"/>
          </p15:clr>
        </p15:guide>
        <p15:guide id="2" pos="2209"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lores, Bryan" initials="FB" lastIdx="2" clrIdx="0">
    <p:extLst>
      <p:ext uri="{19B8F6BF-5375-455C-9EA6-DF929625EA0E}">
        <p15:presenceInfo xmlns:p15="http://schemas.microsoft.com/office/powerpoint/2012/main" userId="Flores, Brya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00"/>
    <a:srgbClr val="712766"/>
    <a:srgbClr val="000000"/>
    <a:srgbClr val="71296A"/>
    <a:srgbClr val="ED745A"/>
    <a:srgbClr val="FB7915"/>
    <a:srgbClr val="E84929"/>
    <a:srgbClr val="314559"/>
    <a:srgbClr val="FDE9D8"/>
    <a:srgbClr val="FF4C4C"/>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750" autoAdjust="0"/>
    <p:restoredTop sz="94133" autoAdjust="0"/>
  </p:normalViewPr>
  <p:slideViewPr>
    <p:cSldViewPr snapToGrid="0" snapToObjects="1">
      <p:cViewPr varScale="1">
        <p:scale>
          <a:sx n="90" d="100"/>
          <a:sy n="90" d="100"/>
        </p:scale>
        <p:origin x="307" y="34"/>
      </p:cViewPr>
      <p:guideLst>
        <p:guide orient="horz" pos="2160"/>
        <p:guide pos="3904"/>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10159"/>
    </p:cViewPr>
  </p:sorterViewPr>
  <p:notesViewPr>
    <p:cSldViewPr snapToGrid="0" snapToObjects="1">
      <p:cViewPr varScale="1">
        <p:scale>
          <a:sx n="65" d="100"/>
          <a:sy n="65" d="100"/>
        </p:scale>
        <p:origin x="918" y="48"/>
      </p:cViewPr>
      <p:guideLst>
        <p:guide orient="horz" pos="2929"/>
        <p:guide pos="2209"/>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117" Type="http://schemas.openxmlformats.org/officeDocument/2006/relationships/font" Target="fonts/font21.fntdata"/><Relationship Id="rId21" Type="http://schemas.openxmlformats.org/officeDocument/2006/relationships/slide" Target="slides/slide8.xml"/><Relationship Id="rId42" Type="http://schemas.openxmlformats.org/officeDocument/2006/relationships/slide" Target="slides/slide29.xml"/><Relationship Id="rId47" Type="http://schemas.openxmlformats.org/officeDocument/2006/relationships/slide" Target="slides/slide34.xml"/><Relationship Id="rId63" Type="http://schemas.openxmlformats.org/officeDocument/2006/relationships/slide" Target="slides/slide50.xml"/><Relationship Id="rId68" Type="http://schemas.openxmlformats.org/officeDocument/2006/relationships/slide" Target="slides/slide55.xml"/><Relationship Id="rId84" Type="http://schemas.openxmlformats.org/officeDocument/2006/relationships/slide" Target="slides/slide71.xml"/><Relationship Id="rId89" Type="http://schemas.openxmlformats.org/officeDocument/2006/relationships/slide" Target="slides/slide76.xml"/><Relationship Id="rId112" Type="http://schemas.openxmlformats.org/officeDocument/2006/relationships/font" Target="fonts/font16.fntdata"/><Relationship Id="rId16" Type="http://schemas.openxmlformats.org/officeDocument/2006/relationships/slide" Target="slides/slide3.xml"/><Relationship Id="rId107" Type="http://schemas.openxmlformats.org/officeDocument/2006/relationships/font" Target="fonts/font11.fntdata"/><Relationship Id="rId11" Type="http://schemas.openxmlformats.org/officeDocument/2006/relationships/slideMaster" Target="slideMasters/slideMaster9.xml"/><Relationship Id="rId32" Type="http://schemas.openxmlformats.org/officeDocument/2006/relationships/slide" Target="slides/slide19.xml"/><Relationship Id="rId37" Type="http://schemas.openxmlformats.org/officeDocument/2006/relationships/slide" Target="slides/slide24.xml"/><Relationship Id="rId53" Type="http://schemas.openxmlformats.org/officeDocument/2006/relationships/slide" Target="slides/slide40.xml"/><Relationship Id="rId58" Type="http://schemas.openxmlformats.org/officeDocument/2006/relationships/slide" Target="slides/slide45.xml"/><Relationship Id="rId74" Type="http://schemas.openxmlformats.org/officeDocument/2006/relationships/slide" Target="slides/slide61.xml"/><Relationship Id="rId79" Type="http://schemas.openxmlformats.org/officeDocument/2006/relationships/slide" Target="slides/slide66.xml"/><Relationship Id="rId102" Type="http://schemas.openxmlformats.org/officeDocument/2006/relationships/font" Target="fonts/font6.fntdata"/><Relationship Id="rId123" Type="http://schemas.openxmlformats.org/officeDocument/2006/relationships/theme" Target="theme/theme1.xml"/><Relationship Id="rId5" Type="http://schemas.openxmlformats.org/officeDocument/2006/relationships/slideMaster" Target="slideMasters/slideMaster3.xml"/><Relationship Id="rId90" Type="http://schemas.openxmlformats.org/officeDocument/2006/relationships/slide" Target="slides/slide77.xml"/><Relationship Id="rId95" Type="http://schemas.openxmlformats.org/officeDocument/2006/relationships/notesMaster" Target="notesMasters/notesMaster1.xml"/><Relationship Id="rId22" Type="http://schemas.openxmlformats.org/officeDocument/2006/relationships/slide" Target="slides/slide9.xml"/><Relationship Id="rId27" Type="http://schemas.openxmlformats.org/officeDocument/2006/relationships/slide" Target="slides/slide14.xml"/><Relationship Id="rId43" Type="http://schemas.openxmlformats.org/officeDocument/2006/relationships/slide" Target="slides/slide30.xml"/><Relationship Id="rId48" Type="http://schemas.openxmlformats.org/officeDocument/2006/relationships/slide" Target="slides/slide35.xml"/><Relationship Id="rId64" Type="http://schemas.openxmlformats.org/officeDocument/2006/relationships/slide" Target="slides/slide51.xml"/><Relationship Id="rId69" Type="http://schemas.openxmlformats.org/officeDocument/2006/relationships/slide" Target="slides/slide56.xml"/><Relationship Id="rId113" Type="http://schemas.openxmlformats.org/officeDocument/2006/relationships/font" Target="fonts/font17.fntdata"/><Relationship Id="rId118" Type="http://schemas.openxmlformats.org/officeDocument/2006/relationships/font" Target="fonts/font22.fntdata"/><Relationship Id="rId80" Type="http://schemas.openxmlformats.org/officeDocument/2006/relationships/slide" Target="slides/slide67.xml"/><Relationship Id="rId85" Type="http://schemas.openxmlformats.org/officeDocument/2006/relationships/slide" Target="slides/slide72.xml"/><Relationship Id="rId12" Type="http://schemas.openxmlformats.org/officeDocument/2006/relationships/slideMaster" Target="slideMasters/slideMaster10.xml"/><Relationship Id="rId17" Type="http://schemas.openxmlformats.org/officeDocument/2006/relationships/slide" Target="slides/slide4.xml"/><Relationship Id="rId33" Type="http://schemas.openxmlformats.org/officeDocument/2006/relationships/slide" Target="slides/slide20.xml"/><Relationship Id="rId38" Type="http://schemas.openxmlformats.org/officeDocument/2006/relationships/slide" Target="slides/slide25.xml"/><Relationship Id="rId59" Type="http://schemas.openxmlformats.org/officeDocument/2006/relationships/slide" Target="slides/slide46.xml"/><Relationship Id="rId103" Type="http://schemas.openxmlformats.org/officeDocument/2006/relationships/font" Target="fonts/font7.fntdata"/><Relationship Id="rId108" Type="http://schemas.openxmlformats.org/officeDocument/2006/relationships/font" Target="fonts/font12.fntdata"/><Relationship Id="rId124" Type="http://schemas.openxmlformats.org/officeDocument/2006/relationships/tableStyles" Target="tableStyles.xml"/><Relationship Id="rId54" Type="http://schemas.openxmlformats.org/officeDocument/2006/relationships/slide" Target="slides/slide41.xml"/><Relationship Id="rId70" Type="http://schemas.openxmlformats.org/officeDocument/2006/relationships/slide" Target="slides/slide57.xml"/><Relationship Id="rId75" Type="http://schemas.openxmlformats.org/officeDocument/2006/relationships/slide" Target="slides/slide62.xml"/><Relationship Id="rId91" Type="http://schemas.openxmlformats.org/officeDocument/2006/relationships/slide" Target="slides/slide78.xml"/><Relationship Id="rId96"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Master" Target="slideMasters/slideMaster4.xml"/><Relationship Id="rId23" Type="http://schemas.openxmlformats.org/officeDocument/2006/relationships/slide" Target="slides/slide10.xml"/><Relationship Id="rId28" Type="http://schemas.openxmlformats.org/officeDocument/2006/relationships/slide" Target="slides/slide15.xml"/><Relationship Id="rId49" Type="http://schemas.openxmlformats.org/officeDocument/2006/relationships/slide" Target="slides/slide36.xml"/><Relationship Id="rId114" Type="http://schemas.openxmlformats.org/officeDocument/2006/relationships/font" Target="fonts/font18.fntdata"/><Relationship Id="rId119" Type="http://schemas.openxmlformats.org/officeDocument/2006/relationships/font" Target="fonts/font23.fntdata"/><Relationship Id="rId44" Type="http://schemas.openxmlformats.org/officeDocument/2006/relationships/slide" Target="slides/slide31.xml"/><Relationship Id="rId60" Type="http://schemas.openxmlformats.org/officeDocument/2006/relationships/slide" Target="slides/slide47.xml"/><Relationship Id="rId65" Type="http://schemas.openxmlformats.org/officeDocument/2006/relationships/slide" Target="slides/slide52.xml"/><Relationship Id="rId81" Type="http://schemas.openxmlformats.org/officeDocument/2006/relationships/slide" Target="slides/slide68.xml"/><Relationship Id="rId86" Type="http://schemas.openxmlformats.org/officeDocument/2006/relationships/slide" Target="slides/slide73.xml"/><Relationship Id="rId4" Type="http://schemas.openxmlformats.org/officeDocument/2006/relationships/slideMaster" Target="slideMasters/slideMaster2.xml"/><Relationship Id="rId9" Type="http://schemas.openxmlformats.org/officeDocument/2006/relationships/slideMaster" Target="slideMasters/slideMaster7.xml"/><Relationship Id="rId13" Type="http://schemas.openxmlformats.org/officeDocument/2006/relationships/slideMaster" Target="slideMasters/slideMaster11.xml"/><Relationship Id="rId18" Type="http://schemas.openxmlformats.org/officeDocument/2006/relationships/slide" Target="slides/slide5.xml"/><Relationship Id="rId39" Type="http://schemas.openxmlformats.org/officeDocument/2006/relationships/slide" Target="slides/slide26.xml"/><Relationship Id="rId109" Type="http://schemas.openxmlformats.org/officeDocument/2006/relationships/font" Target="fonts/font13.fntdata"/><Relationship Id="rId34" Type="http://schemas.openxmlformats.org/officeDocument/2006/relationships/slide" Target="slides/slide21.xml"/><Relationship Id="rId50" Type="http://schemas.openxmlformats.org/officeDocument/2006/relationships/slide" Target="slides/slide37.xml"/><Relationship Id="rId55" Type="http://schemas.openxmlformats.org/officeDocument/2006/relationships/slide" Target="slides/slide42.xml"/><Relationship Id="rId76" Type="http://schemas.openxmlformats.org/officeDocument/2006/relationships/slide" Target="slides/slide63.xml"/><Relationship Id="rId97" Type="http://schemas.openxmlformats.org/officeDocument/2006/relationships/font" Target="fonts/font1.fntdata"/><Relationship Id="rId104" Type="http://schemas.openxmlformats.org/officeDocument/2006/relationships/font" Target="fonts/font8.fntdata"/><Relationship Id="rId120" Type="http://schemas.openxmlformats.org/officeDocument/2006/relationships/commentAuthors" Target="commentAuthors.xml"/><Relationship Id="rId7" Type="http://schemas.openxmlformats.org/officeDocument/2006/relationships/slideMaster" Target="slideMasters/slideMaster5.xml"/><Relationship Id="rId71" Type="http://schemas.openxmlformats.org/officeDocument/2006/relationships/slide" Target="slides/slide58.xml"/><Relationship Id="rId92" Type="http://schemas.openxmlformats.org/officeDocument/2006/relationships/slide" Target="slides/slide79.xml"/><Relationship Id="rId2" Type="http://schemas.openxmlformats.org/officeDocument/2006/relationships/customXml" Target="../customXml/item2.xml"/><Relationship Id="rId29" Type="http://schemas.openxmlformats.org/officeDocument/2006/relationships/slide" Target="slides/slide16.xml"/><Relationship Id="rId24" Type="http://schemas.openxmlformats.org/officeDocument/2006/relationships/slide" Target="slides/slide11.xml"/><Relationship Id="rId40" Type="http://schemas.openxmlformats.org/officeDocument/2006/relationships/slide" Target="slides/slide27.xml"/><Relationship Id="rId45" Type="http://schemas.openxmlformats.org/officeDocument/2006/relationships/slide" Target="slides/slide32.xml"/><Relationship Id="rId66" Type="http://schemas.openxmlformats.org/officeDocument/2006/relationships/slide" Target="slides/slide53.xml"/><Relationship Id="rId87" Type="http://schemas.openxmlformats.org/officeDocument/2006/relationships/slide" Target="slides/slide74.xml"/><Relationship Id="rId110" Type="http://schemas.openxmlformats.org/officeDocument/2006/relationships/font" Target="fonts/font14.fntdata"/><Relationship Id="rId115" Type="http://schemas.openxmlformats.org/officeDocument/2006/relationships/font" Target="fonts/font19.fntdata"/><Relationship Id="rId61" Type="http://schemas.openxmlformats.org/officeDocument/2006/relationships/slide" Target="slides/slide48.xml"/><Relationship Id="rId82" Type="http://schemas.openxmlformats.org/officeDocument/2006/relationships/slide" Target="slides/slide69.xml"/><Relationship Id="rId19" Type="http://schemas.openxmlformats.org/officeDocument/2006/relationships/slide" Target="slides/slide6.xml"/><Relationship Id="rId14" Type="http://schemas.openxmlformats.org/officeDocument/2006/relationships/slide" Target="slides/slide1.xml"/><Relationship Id="rId30" Type="http://schemas.openxmlformats.org/officeDocument/2006/relationships/slide" Target="slides/slide17.xml"/><Relationship Id="rId35" Type="http://schemas.openxmlformats.org/officeDocument/2006/relationships/slide" Target="slides/slide22.xml"/><Relationship Id="rId56" Type="http://schemas.openxmlformats.org/officeDocument/2006/relationships/slide" Target="slides/slide43.xml"/><Relationship Id="rId77" Type="http://schemas.openxmlformats.org/officeDocument/2006/relationships/slide" Target="slides/slide64.xml"/><Relationship Id="rId100" Type="http://schemas.openxmlformats.org/officeDocument/2006/relationships/font" Target="fonts/font4.fntdata"/><Relationship Id="rId105" Type="http://schemas.openxmlformats.org/officeDocument/2006/relationships/font" Target="fonts/font9.fntdata"/><Relationship Id="rId8" Type="http://schemas.openxmlformats.org/officeDocument/2006/relationships/slideMaster" Target="slideMasters/slideMaster6.xml"/><Relationship Id="rId51" Type="http://schemas.openxmlformats.org/officeDocument/2006/relationships/slide" Target="slides/slide38.xml"/><Relationship Id="rId72" Type="http://schemas.openxmlformats.org/officeDocument/2006/relationships/slide" Target="slides/slide59.xml"/><Relationship Id="rId93" Type="http://schemas.openxmlformats.org/officeDocument/2006/relationships/slide" Target="slides/slide80.xml"/><Relationship Id="rId98" Type="http://schemas.openxmlformats.org/officeDocument/2006/relationships/font" Target="fonts/font2.fntdata"/><Relationship Id="rId121" Type="http://schemas.openxmlformats.org/officeDocument/2006/relationships/presProps" Target="presProps.xml"/><Relationship Id="rId3" Type="http://schemas.openxmlformats.org/officeDocument/2006/relationships/slideMaster" Target="slideMasters/slideMaster1.xml"/><Relationship Id="rId25" Type="http://schemas.openxmlformats.org/officeDocument/2006/relationships/slide" Target="slides/slide12.xml"/><Relationship Id="rId46" Type="http://schemas.openxmlformats.org/officeDocument/2006/relationships/slide" Target="slides/slide33.xml"/><Relationship Id="rId67" Type="http://schemas.openxmlformats.org/officeDocument/2006/relationships/slide" Target="slides/slide54.xml"/><Relationship Id="rId116" Type="http://schemas.openxmlformats.org/officeDocument/2006/relationships/font" Target="fonts/font20.fntdata"/><Relationship Id="rId20" Type="http://schemas.openxmlformats.org/officeDocument/2006/relationships/slide" Target="slides/slide7.xml"/><Relationship Id="rId41" Type="http://schemas.openxmlformats.org/officeDocument/2006/relationships/slide" Target="slides/slide28.xml"/><Relationship Id="rId62" Type="http://schemas.openxmlformats.org/officeDocument/2006/relationships/slide" Target="slides/slide49.xml"/><Relationship Id="rId83" Type="http://schemas.openxmlformats.org/officeDocument/2006/relationships/slide" Target="slides/slide70.xml"/><Relationship Id="rId88" Type="http://schemas.openxmlformats.org/officeDocument/2006/relationships/slide" Target="slides/slide75.xml"/><Relationship Id="rId111" Type="http://schemas.openxmlformats.org/officeDocument/2006/relationships/font" Target="fonts/font15.fntdata"/><Relationship Id="rId15" Type="http://schemas.openxmlformats.org/officeDocument/2006/relationships/slide" Target="slides/slide2.xml"/><Relationship Id="rId36" Type="http://schemas.openxmlformats.org/officeDocument/2006/relationships/slide" Target="slides/slide23.xml"/><Relationship Id="rId57" Type="http://schemas.openxmlformats.org/officeDocument/2006/relationships/slide" Target="slides/slide44.xml"/><Relationship Id="rId106" Type="http://schemas.openxmlformats.org/officeDocument/2006/relationships/font" Target="fonts/font10.fntdata"/><Relationship Id="rId10" Type="http://schemas.openxmlformats.org/officeDocument/2006/relationships/slideMaster" Target="slideMasters/slideMaster8.xml"/><Relationship Id="rId31" Type="http://schemas.openxmlformats.org/officeDocument/2006/relationships/slide" Target="slides/slide18.xml"/><Relationship Id="rId52" Type="http://schemas.openxmlformats.org/officeDocument/2006/relationships/slide" Target="slides/slide39.xml"/><Relationship Id="rId73" Type="http://schemas.openxmlformats.org/officeDocument/2006/relationships/slide" Target="slides/slide60.xml"/><Relationship Id="rId78" Type="http://schemas.openxmlformats.org/officeDocument/2006/relationships/slide" Target="slides/slide65.xml"/><Relationship Id="rId94" Type="http://schemas.openxmlformats.org/officeDocument/2006/relationships/slide" Target="slides/slide81.xml"/><Relationship Id="rId99" Type="http://schemas.openxmlformats.org/officeDocument/2006/relationships/font" Target="fonts/font3.fntdata"/><Relationship Id="rId101" Type="http://schemas.openxmlformats.org/officeDocument/2006/relationships/font" Target="fonts/font5.fntdata"/><Relationship Id="rId122"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63" tIns="46583" rIns="93163" bIns="46583" rtlCol="0"/>
          <a:lstStyle>
            <a:lvl1pPr algn="l">
              <a:defRPr sz="1200"/>
            </a:lvl1pPr>
          </a:lstStyle>
          <a:p>
            <a:endParaRPr lang="en-US" dirty="0"/>
          </a:p>
        </p:txBody>
      </p:sp>
      <p:sp>
        <p:nvSpPr>
          <p:cNvPr id="3" name="Date Placeholder 2"/>
          <p:cNvSpPr>
            <a:spLocks noGrp="1"/>
          </p:cNvSpPr>
          <p:nvPr>
            <p:ph type="dt" sz="quarter" idx="1"/>
          </p:nvPr>
        </p:nvSpPr>
        <p:spPr>
          <a:xfrm>
            <a:off x="3970939" y="0"/>
            <a:ext cx="3037840" cy="464820"/>
          </a:xfrm>
          <a:prstGeom prst="rect">
            <a:avLst/>
          </a:prstGeom>
        </p:spPr>
        <p:txBody>
          <a:bodyPr vert="horz" lIns="93163" tIns="46583" rIns="93163" bIns="46583" rtlCol="0"/>
          <a:lstStyle>
            <a:lvl1pPr algn="r">
              <a:defRPr sz="1200"/>
            </a:lvl1pPr>
          </a:lstStyle>
          <a:p>
            <a:fld id="{08A17FAA-1E96-4660-AE1D-AFF2A1A95EE7}" type="datetimeFigureOut">
              <a:rPr lang="en-US" smtClean="0"/>
              <a:pPr/>
              <a:t>8/9/2024</a:t>
            </a:fld>
            <a:endParaRPr lang="en-US" dirty="0"/>
          </a:p>
        </p:txBody>
      </p:sp>
      <p:sp>
        <p:nvSpPr>
          <p:cNvPr id="4" name="Footer Placeholder 3"/>
          <p:cNvSpPr>
            <a:spLocks noGrp="1"/>
          </p:cNvSpPr>
          <p:nvPr>
            <p:ph type="ftr" sz="quarter" idx="2"/>
          </p:nvPr>
        </p:nvSpPr>
        <p:spPr>
          <a:xfrm>
            <a:off x="0" y="8829967"/>
            <a:ext cx="3037840" cy="464820"/>
          </a:xfrm>
          <a:prstGeom prst="rect">
            <a:avLst/>
          </a:prstGeom>
        </p:spPr>
        <p:txBody>
          <a:bodyPr vert="horz" lIns="93163" tIns="46583" rIns="93163" bIns="46583" rtlCol="0" anchor="b"/>
          <a:lstStyle>
            <a:lvl1pPr algn="l">
              <a:defRPr sz="1200"/>
            </a:lvl1pPr>
          </a:lstStyle>
          <a:p>
            <a:endParaRPr lang="en-US" dirty="0"/>
          </a:p>
        </p:txBody>
      </p:sp>
      <p:sp>
        <p:nvSpPr>
          <p:cNvPr id="5" name="Slide Number Placeholder 4"/>
          <p:cNvSpPr>
            <a:spLocks noGrp="1"/>
          </p:cNvSpPr>
          <p:nvPr>
            <p:ph type="sldNum" sz="quarter" idx="3"/>
          </p:nvPr>
        </p:nvSpPr>
        <p:spPr>
          <a:xfrm>
            <a:off x="3970939" y="8829967"/>
            <a:ext cx="3037840" cy="464820"/>
          </a:xfrm>
          <a:prstGeom prst="rect">
            <a:avLst/>
          </a:prstGeom>
        </p:spPr>
        <p:txBody>
          <a:bodyPr vert="horz" lIns="93163" tIns="46583" rIns="93163" bIns="46583" rtlCol="0" anchor="b"/>
          <a:lstStyle>
            <a:lvl1pPr algn="r">
              <a:defRPr sz="1200"/>
            </a:lvl1pPr>
          </a:lstStyle>
          <a:p>
            <a:fld id="{47BCA075-FF7F-42F3-BB19-526830F87290}" type="slidenum">
              <a:rPr lang="en-US" smtClean="0"/>
              <a:pPr/>
              <a:t>‹#›</a:t>
            </a:fld>
            <a:endParaRPr lang="en-US" dirty="0"/>
          </a:p>
        </p:txBody>
      </p:sp>
    </p:spTree>
    <p:extLst>
      <p:ext uri="{BB962C8B-B14F-4D97-AF65-F5344CB8AC3E}">
        <p14:creationId xmlns:p14="http://schemas.microsoft.com/office/powerpoint/2010/main" val="259743385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3038475" cy="465138"/>
          </a:xfrm>
          <a:prstGeom prst="rect">
            <a:avLst/>
          </a:prstGeom>
        </p:spPr>
        <p:txBody>
          <a:bodyPr vert="horz" lIns="91427" tIns="45714" rIns="91427" bIns="45714" rtlCol="0"/>
          <a:lstStyle>
            <a:lvl1pPr algn="l">
              <a:defRPr sz="1200"/>
            </a:lvl1pPr>
          </a:lstStyle>
          <a:p>
            <a:endParaRPr lang="en-US" dirty="0"/>
          </a:p>
        </p:txBody>
      </p:sp>
      <p:sp>
        <p:nvSpPr>
          <p:cNvPr id="3" name="Date Placeholder 2"/>
          <p:cNvSpPr>
            <a:spLocks noGrp="1"/>
          </p:cNvSpPr>
          <p:nvPr>
            <p:ph type="dt" idx="1"/>
          </p:nvPr>
        </p:nvSpPr>
        <p:spPr>
          <a:xfrm>
            <a:off x="3970339" y="0"/>
            <a:ext cx="3038475" cy="465138"/>
          </a:xfrm>
          <a:prstGeom prst="rect">
            <a:avLst/>
          </a:prstGeom>
        </p:spPr>
        <p:txBody>
          <a:bodyPr vert="horz" lIns="91427" tIns="45714" rIns="91427" bIns="45714" rtlCol="0"/>
          <a:lstStyle>
            <a:lvl1pPr algn="r">
              <a:defRPr sz="1200"/>
            </a:lvl1pPr>
          </a:lstStyle>
          <a:p>
            <a:fld id="{31CBE6AC-9492-4292-8BDB-BD48EBBDE8D1}" type="datetimeFigureOut">
              <a:rPr lang="en-US" smtClean="0"/>
              <a:pPr/>
              <a:t>8/9/2024</a:t>
            </a:fld>
            <a:endParaRPr lang="en-US" dirty="0"/>
          </a:p>
        </p:txBody>
      </p:sp>
      <p:sp>
        <p:nvSpPr>
          <p:cNvPr id="4" name="Slide Image Placeholder 3"/>
          <p:cNvSpPr>
            <a:spLocks noGrp="1" noRot="1" noChangeAspect="1"/>
          </p:cNvSpPr>
          <p:nvPr>
            <p:ph type="sldImg" idx="2"/>
          </p:nvPr>
        </p:nvSpPr>
        <p:spPr>
          <a:xfrm>
            <a:off x="406400" y="696913"/>
            <a:ext cx="6197600" cy="3486150"/>
          </a:xfrm>
          <a:prstGeom prst="rect">
            <a:avLst/>
          </a:prstGeom>
          <a:noFill/>
          <a:ln w="12700">
            <a:solidFill>
              <a:prstClr val="black"/>
            </a:solidFill>
          </a:ln>
        </p:spPr>
        <p:txBody>
          <a:bodyPr vert="horz" lIns="91427" tIns="45714" rIns="91427" bIns="45714" rtlCol="0" anchor="ctr"/>
          <a:lstStyle/>
          <a:p>
            <a:endParaRPr lang="en-US" dirty="0"/>
          </a:p>
        </p:txBody>
      </p:sp>
      <p:sp>
        <p:nvSpPr>
          <p:cNvPr id="5" name="Notes Placeholder 4"/>
          <p:cNvSpPr>
            <a:spLocks noGrp="1"/>
          </p:cNvSpPr>
          <p:nvPr>
            <p:ph type="body" sz="quarter" idx="3"/>
          </p:nvPr>
        </p:nvSpPr>
        <p:spPr>
          <a:xfrm>
            <a:off x="701675" y="4416426"/>
            <a:ext cx="5607050" cy="4183063"/>
          </a:xfrm>
          <a:prstGeom prst="rect">
            <a:avLst/>
          </a:prstGeom>
        </p:spPr>
        <p:txBody>
          <a:bodyPr vert="horz" lIns="91427" tIns="45714" rIns="91427" bIns="45714"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1" y="8829675"/>
            <a:ext cx="3038475" cy="465138"/>
          </a:xfrm>
          <a:prstGeom prst="rect">
            <a:avLst/>
          </a:prstGeom>
        </p:spPr>
        <p:txBody>
          <a:bodyPr vert="horz" lIns="91427" tIns="45714" rIns="91427" bIns="45714"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70339" y="8829675"/>
            <a:ext cx="3038475" cy="465138"/>
          </a:xfrm>
          <a:prstGeom prst="rect">
            <a:avLst/>
          </a:prstGeom>
        </p:spPr>
        <p:txBody>
          <a:bodyPr vert="horz" lIns="91427" tIns="45714" rIns="91427" bIns="45714" rtlCol="0" anchor="b"/>
          <a:lstStyle>
            <a:lvl1pPr algn="r">
              <a:defRPr sz="1200"/>
            </a:lvl1pPr>
          </a:lstStyle>
          <a:p>
            <a:fld id="{D516E0BC-51EE-4218-A209-CC610A508EDD}" type="slidenum">
              <a:rPr lang="en-US" smtClean="0"/>
              <a:pPr/>
              <a:t>‹#›</a:t>
            </a:fld>
            <a:endParaRPr lang="en-US" dirty="0"/>
          </a:p>
        </p:txBody>
      </p:sp>
    </p:spTree>
    <p:extLst>
      <p:ext uri="{BB962C8B-B14F-4D97-AF65-F5344CB8AC3E}">
        <p14:creationId xmlns:p14="http://schemas.microsoft.com/office/powerpoint/2010/main" val="36663764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dirty="0"/>
              <a:t> </a:t>
            </a:r>
            <a:r>
              <a:rPr lang="en-US" b="1" dirty="0"/>
              <a:t>TELL </a:t>
            </a:r>
            <a:r>
              <a:rPr lang="en-US" dirty="0"/>
              <a:t>: </a:t>
            </a:r>
            <a:r>
              <a:rPr lang="en-US" dirty="0">
                <a:solidFill>
                  <a:srgbClr val="000000"/>
                </a:solidFill>
              </a:rPr>
              <a:t>Food safety is important as it helps to protect students from the risk of foodborne illnesses. </a:t>
            </a:r>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2</a:t>
            </a:fld>
            <a:endParaRPr lang="en-US" dirty="0"/>
          </a:p>
        </p:txBody>
      </p:sp>
    </p:spTree>
    <p:extLst>
      <p:ext uri="{BB962C8B-B14F-4D97-AF65-F5344CB8AC3E}">
        <p14:creationId xmlns:p14="http://schemas.microsoft.com/office/powerpoint/2010/main" val="388438971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dirty="0"/>
              <a:t> </a:t>
            </a:r>
            <a:r>
              <a:rPr lang="en-US" b="1" dirty="0"/>
              <a:t>TELL</a:t>
            </a:r>
            <a:r>
              <a:rPr lang="en-US" dirty="0"/>
              <a:t>:</a:t>
            </a:r>
            <a:r>
              <a:rPr lang="en-US" altLang="en-US" dirty="0">
                <a:solidFill>
                  <a:srgbClr val="000000"/>
                </a:solidFill>
              </a:rPr>
              <a:t>. Train your staff on how to conduct the inspection</a:t>
            </a:r>
            <a:r>
              <a:rPr lang="en-US" altLang="en-US" baseline="0" dirty="0">
                <a:solidFill>
                  <a:srgbClr val="000000"/>
                </a:solidFill>
              </a:rPr>
              <a:t> </a:t>
            </a:r>
            <a:r>
              <a:rPr lang="en-US" altLang="en-US" dirty="0">
                <a:solidFill>
                  <a:srgbClr val="000000"/>
                </a:solidFill>
              </a:rPr>
              <a:t>by giving them a walk through of how to properly complete the “Monthly Cafeteria Sanitation Checklist”. When</a:t>
            </a:r>
            <a:r>
              <a:rPr lang="en-US" altLang="en-US" baseline="0" dirty="0">
                <a:solidFill>
                  <a:srgbClr val="000000"/>
                </a:solidFill>
              </a:rPr>
              <a:t> staff is competent , incorporate into their work schedule .</a:t>
            </a:r>
            <a:r>
              <a:rPr lang="en-US" altLang="en-US" dirty="0">
                <a:solidFill>
                  <a:srgbClr val="000000"/>
                </a:solidFill>
              </a:rPr>
              <a:t> The responsibility of completing the “Monthly Cafeteria Sanitation Checklist” should be rotated among all food service staff. This will heighten the staff awareness regarding the “Monthly Cafeteria Sanitation Checklist” </a:t>
            </a:r>
            <a:r>
              <a:rPr lang="en-US" altLang="en-US" baseline="0" dirty="0">
                <a:solidFill>
                  <a:srgbClr val="000000"/>
                </a:solidFill>
              </a:rPr>
              <a:t> </a:t>
            </a:r>
            <a:r>
              <a:rPr lang="en-US" altLang="en-US" dirty="0">
                <a:solidFill>
                  <a:srgbClr val="000000"/>
                </a:solidFill>
              </a:rPr>
              <a:t> </a:t>
            </a:r>
            <a:endParaRPr lang="en-US" dirty="0">
              <a:solidFill>
                <a:srgbClr val="000000"/>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11</a:t>
            </a:fld>
            <a:endParaRPr lang="en-US" dirty="0"/>
          </a:p>
        </p:txBody>
      </p:sp>
    </p:spTree>
    <p:extLst>
      <p:ext uri="{BB962C8B-B14F-4D97-AF65-F5344CB8AC3E}">
        <p14:creationId xmlns:p14="http://schemas.microsoft.com/office/powerpoint/2010/main" val="26875483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sz="2000" dirty="0"/>
              <a:t> </a:t>
            </a:r>
            <a:r>
              <a:rPr lang="en-US" sz="2000" b="1" dirty="0"/>
              <a:t>TELL</a:t>
            </a:r>
            <a:r>
              <a:rPr lang="en-US" sz="2000" dirty="0"/>
              <a:t>: This is the final step in Active Manager Control (AMC), You must </a:t>
            </a:r>
            <a:r>
              <a:rPr lang="en-US" sz="2000" b="1" dirty="0">
                <a:solidFill>
                  <a:srgbClr val="000000"/>
                </a:solidFill>
              </a:rPr>
              <a:t>verify</a:t>
            </a:r>
            <a:r>
              <a:rPr lang="en-US" sz="2000" dirty="0">
                <a:solidFill>
                  <a:srgbClr val="000000"/>
                </a:solidFill>
              </a:rPr>
              <a:t> the appropriate corrective actions have been taken for the risks that were </a:t>
            </a:r>
            <a:r>
              <a:rPr lang="en-US" sz="2000" b="1" dirty="0">
                <a:solidFill>
                  <a:srgbClr val="000000"/>
                </a:solidFill>
              </a:rPr>
              <a:t>identified</a:t>
            </a:r>
            <a:r>
              <a:rPr lang="en-US" sz="2000" dirty="0">
                <a:solidFill>
                  <a:srgbClr val="000000"/>
                </a:solidFill>
              </a:rPr>
              <a:t> and </a:t>
            </a:r>
            <a:r>
              <a:rPr lang="en-US" sz="2000" b="1" dirty="0">
                <a:solidFill>
                  <a:srgbClr val="000000"/>
                </a:solidFill>
              </a:rPr>
              <a:t>addressed</a:t>
            </a:r>
            <a:r>
              <a:rPr lang="en-US" sz="2000" dirty="0">
                <a:solidFill>
                  <a:srgbClr val="000000"/>
                </a:solidFill>
              </a:rPr>
              <a:t>. </a:t>
            </a:r>
          </a:p>
          <a:p>
            <a:pPr marL="0" lvl="2" defTabSz="914266">
              <a:defRPr/>
            </a:pPr>
            <a:r>
              <a:rPr lang="en-US" sz="2000" dirty="0">
                <a:solidFill>
                  <a:srgbClr val="000000"/>
                </a:solidFill>
              </a:rPr>
              <a:t>Example: Once the Food Temperature logs have been completed by your staff, Verify that the information is correct .Sign the Food Temperature logs once you have Verified the information is </a:t>
            </a:r>
            <a:r>
              <a:rPr lang="en-US" sz="2000" dirty="0"/>
              <a:t>is true, correct and in accordance with Food Services policies and procedures.</a:t>
            </a:r>
            <a:r>
              <a:rPr lang="en-US" sz="2000" dirty="0">
                <a:solidFill>
                  <a:srgbClr val="000000"/>
                </a:solidFill>
              </a:rPr>
              <a:t> </a:t>
            </a:r>
          </a:p>
          <a:p>
            <a:pPr marL="0" lvl="2" defTabSz="914266">
              <a:defRPr/>
            </a:pPr>
            <a:endParaRPr lang="en-US" dirty="0"/>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pPr marL="0" marR="0" lvl="0" indent="0" algn="r" defTabSz="460309" rtl="0" eaLnBrk="1" fontAlgn="auto" latinLnBrk="0" hangingPunct="1">
              <a:lnSpc>
                <a:spcPct val="100000"/>
              </a:lnSpc>
              <a:spcBef>
                <a:spcPts val="0"/>
              </a:spcBef>
              <a:spcAft>
                <a:spcPts val="0"/>
              </a:spcAft>
              <a:buClrTx/>
              <a:buSzTx/>
              <a:buFontTx/>
              <a:buNone/>
              <a:tabLst/>
              <a:defRPr/>
            </a:pPr>
            <a:fld id="{D516E0BC-51EE-4218-A209-CC610A508EDD}"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60309"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965275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sz="2000" dirty="0"/>
              <a:t> </a:t>
            </a:r>
            <a:r>
              <a:rPr lang="en-US" sz="2000" b="1" dirty="0"/>
              <a:t>TELL</a:t>
            </a:r>
            <a:r>
              <a:rPr lang="en-US" sz="2000" dirty="0"/>
              <a:t>: This is the final step in Active Manager Control (AMC), You must </a:t>
            </a:r>
            <a:r>
              <a:rPr lang="en-US" sz="2000" b="1" dirty="0">
                <a:solidFill>
                  <a:srgbClr val="000000"/>
                </a:solidFill>
              </a:rPr>
              <a:t>verify</a:t>
            </a:r>
            <a:r>
              <a:rPr lang="en-US" sz="2000" dirty="0">
                <a:solidFill>
                  <a:srgbClr val="000000"/>
                </a:solidFill>
              </a:rPr>
              <a:t> the appropriate corrective actions have been taken for the risks that were </a:t>
            </a:r>
            <a:r>
              <a:rPr lang="en-US" sz="2000" b="1" dirty="0">
                <a:solidFill>
                  <a:srgbClr val="000000"/>
                </a:solidFill>
              </a:rPr>
              <a:t>identified</a:t>
            </a:r>
            <a:r>
              <a:rPr lang="en-US" sz="2000" dirty="0">
                <a:solidFill>
                  <a:srgbClr val="000000"/>
                </a:solidFill>
              </a:rPr>
              <a:t> and </a:t>
            </a:r>
            <a:r>
              <a:rPr lang="en-US" sz="2000" b="1" dirty="0">
                <a:solidFill>
                  <a:srgbClr val="000000"/>
                </a:solidFill>
              </a:rPr>
              <a:t>addressed</a:t>
            </a:r>
            <a:r>
              <a:rPr lang="en-US" sz="2000" dirty="0">
                <a:solidFill>
                  <a:srgbClr val="000000"/>
                </a:solidFill>
              </a:rPr>
              <a:t>. </a:t>
            </a:r>
          </a:p>
          <a:p>
            <a:pPr marL="0" lvl="2" defTabSz="914266">
              <a:defRPr/>
            </a:pPr>
            <a:r>
              <a:rPr lang="en-US" sz="2000" dirty="0">
                <a:solidFill>
                  <a:srgbClr val="000000"/>
                </a:solidFill>
              </a:rPr>
              <a:t>Example: Once the Food Temperature logs have been completed by your staff, Verify that the information is correct .Sign the Food Temperature logs once you have Verified the information is </a:t>
            </a:r>
            <a:r>
              <a:rPr lang="en-US" sz="2000" dirty="0"/>
              <a:t>is true, correct and in accordance with Food Services policies and procedures.</a:t>
            </a:r>
            <a:r>
              <a:rPr lang="en-US" sz="2000" dirty="0">
                <a:solidFill>
                  <a:srgbClr val="000000"/>
                </a:solidFill>
              </a:rPr>
              <a:t> </a:t>
            </a:r>
          </a:p>
          <a:p>
            <a:pPr marL="0" lvl="2" defTabSz="914266">
              <a:defRPr/>
            </a:pPr>
            <a:endParaRPr lang="en-US" dirty="0"/>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13</a:t>
            </a:fld>
            <a:endParaRPr lang="en-US" dirty="0">
              <a:solidFill>
                <a:prstClr val="black"/>
              </a:solidFill>
              <a:latin typeface="Calibri"/>
            </a:endParaRPr>
          </a:p>
        </p:txBody>
      </p:sp>
    </p:spTree>
    <p:extLst>
      <p:ext uri="{BB962C8B-B14F-4D97-AF65-F5344CB8AC3E}">
        <p14:creationId xmlns:p14="http://schemas.microsoft.com/office/powerpoint/2010/main" val="83607826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sz="2000" dirty="0"/>
              <a:t> </a:t>
            </a:r>
            <a:r>
              <a:rPr lang="en-US" sz="2000" b="1" dirty="0"/>
              <a:t>TELL</a:t>
            </a:r>
            <a:r>
              <a:rPr lang="en-US" sz="2000" dirty="0"/>
              <a:t>: This is the final step in Active Manager Control (AMC), You must </a:t>
            </a:r>
            <a:r>
              <a:rPr lang="en-US" sz="2000" b="1" dirty="0">
                <a:solidFill>
                  <a:srgbClr val="000000"/>
                </a:solidFill>
              </a:rPr>
              <a:t>verify</a:t>
            </a:r>
            <a:r>
              <a:rPr lang="en-US" sz="2000" dirty="0">
                <a:solidFill>
                  <a:srgbClr val="000000"/>
                </a:solidFill>
              </a:rPr>
              <a:t> the appropriate corrective actions have been taken for the risks that were </a:t>
            </a:r>
            <a:r>
              <a:rPr lang="en-US" sz="2000" b="1" dirty="0">
                <a:solidFill>
                  <a:srgbClr val="000000"/>
                </a:solidFill>
              </a:rPr>
              <a:t>identified</a:t>
            </a:r>
            <a:r>
              <a:rPr lang="en-US" sz="2000" dirty="0">
                <a:solidFill>
                  <a:srgbClr val="000000"/>
                </a:solidFill>
              </a:rPr>
              <a:t> and </a:t>
            </a:r>
            <a:r>
              <a:rPr lang="en-US" sz="2000" b="1" dirty="0">
                <a:solidFill>
                  <a:srgbClr val="000000"/>
                </a:solidFill>
              </a:rPr>
              <a:t>addressed</a:t>
            </a:r>
            <a:r>
              <a:rPr lang="en-US" sz="2000" dirty="0">
                <a:solidFill>
                  <a:srgbClr val="000000"/>
                </a:solidFill>
              </a:rPr>
              <a:t>. </a:t>
            </a:r>
          </a:p>
          <a:p>
            <a:pPr marL="0" lvl="2" defTabSz="914266">
              <a:defRPr/>
            </a:pPr>
            <a:r>
              <a:rPr lang="en-US" sz="2000" dirty="0">
                <a:solidFill>
                  <a:srgbClr val="000000"/>
                </a:solidFill>
              </a:rPr>
              <a:t>Example: Once the Food Temperature logs have been completed by your staff, Verify that the information is correct .Sign the Food Temperature logs once you have Verified the information is </a:t>
            </a:r>
            <a:r>
              <a:rPr lang="en-US" sz="2000" dirty="0"/>
              <a:t>is true, correct and in accordance with Food Services policies and procedures.</a:t>
            </a:r>
            <a:r>
              <a:rPr lang="en-US" sz="2000" dirty="0">
                <a:solidFill>
                  <a:srgbClr val="000000"/>
                </a:solidFill>
              </a:rPr>
              <a:t> </a:t>
            </a:r>
          </a:p>
          <a:p>
            <a:pPr marL="0" lvl="2" defTabSz="914266">
              <a:defRPr/>
            </a:pPr>
            <a:endParaRPr lang="en-US" dirty="0"/>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14</a:t>
            </a:fld>
            <a:endParaRPr lang="en-US" dirty="0">
              <a:solidFill>
                <a:prstClr val="black"/>
              </a:solidFill>
              <a:latin typeface="Calibri"/>
            </a:endParaRPr>
          </a:p>
        </p:txBody>
      </p:sp>
    </p:spTree>
    <p:extLst>
      <p:ext uri="{BB962C8B-B14F-4D97-AF65-F5344CB8AC3E}">
        <p14:creationId xmlns:p14="http://schemas.microsoft.com/office/powerpoint/2010/main" val="14764362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sz="2000" dirty="0"/>
              <a:t> </a:t>
            </a:r>
            <a:r>
              <a:rPr lang="en-US" sz="2000" b="1" dirty="0"/>
              <a:t>TELL</a:t>
            </a:r>
            <a:r>
              <a:rPr lang="en-US" sz="2000" dirty="0"/>
              <a:t>: This is the final step in Active Manager Control (AMC), You must </a:t>
            </a:r>
            <a:r>
              <a:rPr lang="en-US" sz="2000" b="1" dirty="0">
                <a:solidFill>
                  <a:srgbClr val="000000"/>
                </a:solidFill>
              </a:rPr>
              <a:t>verify</a:t>
            </a:r>
            <a:r>
              <a:rPr lang="en-US" sz="2000" dirty="0">
                <a:solidFill>
                  <a:srgbClr val="000000"/>
                </a:solidFill>
              </a:rPr>
              <a:t> the appropriate corrective actions have been taken for the risks that were </a:t>
            </a:r>
            <a:r>
              <a:rPr lang="en-US" sz="2000" b="1" dirty="0">
                <a:solidFill>
                  <a:srgbClr val="000000"/>
                </a:solidFill>
              </a:rPr>
              <a:t>identified</a:t>
            </a:r>
            <a:r>
              <a:rPr lang="en-US" sz="2000" dirty="0">
                <a:solidFill>
                  <a:srgbClr val="000000"/>
                </a:solidFill>
              </a:rPr>
              <a:t> and </a:t>
            </a:r>
            <a:r>
              <a:rPr lang="en-US" sz="2000" b="1" dirty="0">
                <a:solidFill>
                  <a:srgbClr val="000000"/>
                </a:solidFill>
              </a:rPr>
              <a:t>addressed</a:t>
            </a:r>
            <a:r>
              <a:rPr lang="en-US" sz="2000" dirty="0">
                <a:solidFill>
                  <a:srgbClr val="000000"/>
                </a:solidFill>
              </a:rPr>
              <a:t>. </a:t>
            </a:r>
          </a:p>
          <a:p>
            <a:pPr marL="0" lvl="2" defTabSz="914266">
              <a:defRPr/>
            </a:pPr>
            <a:r>
              <a:rPr lang="en-US" sz="2000" dirty="0">
                <a:solidFill>
                  <a:srgbClr val="000000"/>
                </a:solidFill>
              </a:rPr>
              <a:t>Example: Once the Food Temperature logs have been completed by your staff, Verify that the information is correct .Sign the Food Temperature logs once you have Verified the information is </a:t>
            </a:r>
            <a:r>
              <a:rPr lang="en-US" sz="2000" dirty="0"/>
              <a:t>is true, correct and in accordance with Food Services policies and procedures.</a:t>
            </a:r>
            <a:r>
              <a:rPr lang="en-US" sz="2000" dirty="0">
                <a:solidFill>
                  <a:srgbClr val="000000"/>
                </a:solidFill>
              </a:rPr>
              <a:t> </a:t>
            </a:r>
          </a:p>
          <a:p>
            <a:pPr marL="0" lvl="2" defTabSz="914266">
              <a:defRPr/>
            </a:pPr>
            <a:endParaRPr lang="en-US" dirty="0"/>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15</a:t>
            </a:fld>
            <a:endParaRPr lang="en-US" dirty="0">
              <a:solidFill>
                <a:prstClr val="black"/>
              </a:solidFill>
              <a:latin typeface="Calibri"/>
            </a:endParaRPr>
          </a:p>
        </p:txBody>
      </p:sp>
    </p:spTree>
    <p:extLst>
      <p:ext uri="{BB962C8B-B14F-4D97-AF65-F5344CB8AC3E}">
        <p14:creationId xmlns:p14="http://schemas.microsoft.com/office/powerpoint/2010/main" val="224068898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defTabSz="920618">
              <a:defRPr/>
            </a:pPr>
            <a:fld id="{7A28ED59-B174-4BB8-93B7-7B9532BE02A0}" type="slidenum">
              <a:rPr lang="en-US">
                <a:solidFill>
                  <a:prstClr val="black"/>
                </a:solidFill>
                <a:latin typeface="Calibri" panose="020F0502020204030204"/>
              </a:rPr>
              <a:pPr defTabSz="920618">
                <a:defRPr/>
              </a:pPr>
              <a:t>16</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424588233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17</a:t>
            </a:fld>
            <a:endParaRPr lang="en-US" dirty="0"/>
          </a:p>
        </p:txBody>
      </p:sp>
    </p:spTree>
    <p:extLst>
      <p:ext uri="{BB962C8B-B14F-4D97-AF65-F5344CB8AC3E}">
        <p14:creationId xmlns:p14="http://schemas.microsoft.com/office/powerpoint/2010/main" val="36253077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18</a:t>
            </a:fld>
            <a:endParaRPr lang="en-US" dirty="0"/>
          </a:p>
        </p:txBody>
      </p:sp>
    </p:spTree>
    <p:extLst>
      <p:ext uri="{BB962C8B-B14F-4D97-AF65-F5344CB8AC3E}">
        <p14:creationId xmlns:p14="http://schemas.microsoft.com/office/powerpoint/2010/main" val="2517567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19</a:t>
            </a:fld>
            <a:endParaRPr lang="en-US" dirty="0"/>
          </a:p>
        </p:txBody>
      </p:sp>
    </p:spTree>
    <p:extLst>
      <p:ext uri="{BB962C8B-B14F-4D97-AF65-F5344CB8AC3E}">
        <p14:creationId xmlns:p14="http://schemas.microsoft.com/office/powerpoint/2010/main" val="26307942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20</a:t>
            </a:fld>
            <a:endParaRPr lang="en-US" dirty="0"/>
          </a:p>
        </p:txBody>
      </p:sp>
    </p:spTree>
    <p:extLst>
      <p:ext uri="{BB962C8B-B14F-4D97-AF65-F5344CB8AC3E}">
        <p14:creationId xmlns:p14="http://schemas.microsoft.com/office/powerpoint/2010/main" val="3363854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baseline="0" dirty="0"/>
              <a:t> </a:t>
            </a:r>
            <a:r>
              <a:rPr lang="en-US" b="1" baseline="0" dirty="0"/>
              <a:t>TELL </a:t>
            </a:r>
            <a:r>
              <a:rPr lang="en-US" baseline="0" dirty="0"/>
              <a:t>:</a:t>
            </a:r>
            <a:r>
              <a:rPr lang="en-US" dirty="0">
                <a:solidFill>
                  <a:srgbClr val="000000"/>
                </a:solidFill>
              </a:rPr>
              <a:t>When a foodborne illness breakout occurs there are serious consequences .Children may become ill or sick due to not practicing proper food safety .Parents , students and the public may loose confidence in LAUSD with the food we provide. This can result in financial lost to Food Services which may lower morale among staff . </a:t>
            </a: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3</a:t>
            </a:fld>
            <a:endParaRPr lang="en-US" dirty="0">
              <a:solidFill>
                <a:prstClr val="black"/>
              </a:solidFill>
              <a:latin typeface="Calibri"/>
            </a:endParaRPr>
          </a:p>
        </p:txBody>
      </p:sp>
    </p:spTree>
    <p:extLst>
      <p:ext uri="{BB962C8B-B14F-4D97-AF65-F5344CB8AC3E}">
        <p14:creationId xmlns:p14="http://schemas.microsoft.com/office/powerpoint/2010/main" val="377971174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21</a:t>
            </a:fld>
            <a:endParaRPr lang="en-US" dirty="0"/>
          </a:p>
        </p:txBody>
      </p:sp>
    </p:spTree>
    <p:extLst>
      <p:ext uri="{BB962C8B-B14F-4D97-AF65-F5344CB8AC3E}">
        <p14:creationId xmlns:p14="http://schemas.microsoft.com/office/powerpoint/2010/main" val="378644655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22</a:t>
            </a:fld>
            <a:endParaRPr lang="en-US" dirty="0"/>
          </a:p>
        </p:txBody>
      </p:sp>
    </p:spTree>
    <p:extLst>
      <p:ext uri="{BB962C8B-B14F-4D97-AF65-F5344CB8AC3E}">
        <p14:creationId xmlns:p14="http://schemas.microsoft.com/office/powerpoint/2010/main" val="277289313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23</a:t>
            </a:fld>
            <a:endParaRPr lang="en-US" dirty="0"/>
          </a:p>
        </p:txBody>
      </p:sp>
    </p:spTree>
    <p:extLst>
      <p:ext uri="{BB962C8B-B14F-4D97-AF65-F5344CB8AC3E}">
        <p14:creationId xmlns:p14="http://schemas.microsoft.com/office/powerpoint/2010/main" val="2109161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24</a:t>
            </a:fld>
            <a:endParaRPr lang="en-US" dirty="0"/>
          </a:p>
        </p:txBody>
      </p:sp>
    </p:spTree>
    <p:extLst>
      <p:ext uri="{BB962C8B-B14F-4D97-AF65-F5344CB8AC3E}">
        <p14:creationId xmlns:p14="http://schemas.microsoft.com/office/powerpoint/2010/main" val="26505617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defTabSz="920618">
              <a:defRPr/>
            </a:pPr>
            <a:fld id="{7A28ED59-B174-4BB8-93B7-7B9532BE02A0}" type="slidenum">
              <a:rPr lang="en-US">
                <a:solidFill>
                  <a:prstClr val="black"/>
                </a:solidFill>
                <a:latin typeface="Calibri" panose="020F0502020204030204"/>
              </a:rPr>
              <a:pPr defTabSz="920618">
                <a:defRPr/>
              </a:pPr>
              <a:t>25</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38688632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defTabSz="920618">
              <a:defRPr/>
            </a:pPr>
            <a:fld id="{7A28ED59-B174-4BB8-93B7-7B9532BE02A0}" type="slidenum">
              <a:rPr lang="en-US">
                <a:solidFill>
                  <a:prstClr val="black"/>
                </a:solidFill>
                <a:latin typeface="Calibri" panose="020F0502020204030204"/>
              </a:rPr>
              <a:pPr defTabSz="920618">
                <a:defRPr/>
              </a:pPr>
              <a:t>26</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20052905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27</a:t>
            </a:fld>
            <a:endParaRPr lang="en-US">
              <a:solidFill>
                <a:prstClr val="black"/>
              </a:solidFill>
              <a:latin typeface="Calibri"/>
            </a:endParaRPr>
          </a:p>
        </p:txBody>
      </p:sp>
    </p:spTree>
    <p:extLst>
      <p:ext uri="{BB962C8B-B14F-4D97-AF65-F5344CB8AC3E}">
        <p14:creationId xmlns:p14="http://schemas.microsoft.com/office/powerpoint/2010/main" val="319301228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28</a:t>
            </a:fld>
            <a:endParaRPr lang="en-US" dirty="0"/>
          </a:p>
        </p:txBody>
      </p:sp>
    </p:spTree>
    <p:extLst>
      <p:ext uri="{BB962C8B-B14F-4D97-AF65-F5344CB8AC3E}">
        <p14:creationId xmlns:p14="http://schemas.microsoft.com/office/powerpoint/2010/main" val="331345987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b="1" dirty="0"/>
              <a:t>TELL</a:t>
            </a:r>
            <a:r>
              <a:rPr lang="en-US" dirty="0"/>
              <a:t>: Active </a:t>
            </a:r>
            <a:r>
              <a:rPr lang="en-US" dirty="0">
                <a:solidFill>
                  <a:srgbClr val="000000"/>
                </a:solidFill>
              </a:rPr>
              <a:t>Managerial</a:t>
            </a:r>
            <a:r>
              <a:rPr lang="en-US" dirty="0"/>
              <a:t> Control (AMC) is </a:t>
            </a:r>
            <a:r>
              <a:rPr lang="en-US" dirty="0">
                <a:solidFill>
                  <a:srgbClr val="000000"/>
                </a:solidFill>
                <a:latin typeface="Calibri" panose="020F0502020204030204" pitchFamily="34" charset="0"/>
              </a:rPr>
              <a:t>essential</a:t>
            </a:r>
            <a:r>
              <a:rPr lang="en-US" dirty="0"/>
              <a:t> to the success of a food safety program.</a:t>
            </a:r>
            <a:r>
              <a:rPr lang="en-US" dirty="0">
                <a:solidFill>
                  <a:srgbClr val="000000"/>
                </a:solidFill>
              </a:rPr>
              <a:t> Food Service Managers should utilize “Active Managerial Control” (AMC) to regulate the food safety risks within the cafeteria. In the following slide we will discuss the three steps in “Active Managerial Control”</a:t>
            </a:r>
          </a:p>
          <a:p>
            <a:pPr marL="0" lvl="2" defTabSz="914266">
              <a:defRPr/>
            </a:pPr>
            <a:endParaRPr lang="en-US" dirty="0"/>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29</a:t>
            </a:fld>
            <a:endParaRPr lang="en-US" dirty="0">
              <a:solidFill>
                <a:prstClr val="black"/>
              </a:solidFill>
              <a:latin typeface="Calibri"/>
            </a:endParaRPr>
          </a:p>
        </p:txBody>
      </p:sp>
    </p:spTree>
    <p:extLst>
      <p:ext uri="{BB962C8B-B14F-4D97-AF65-F5344CB8AC3E}">
        <p14:creationId xmlns:p14="http://schemas.microsoft.com/office/powerpoint/2010/main" val="60665962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defTabSz="920618">
              <a:spcAft>
                <a:spcPts val="403"/>
              </a:spcAft>
              <a:defRPr/>
            </a:pPr>
            <a:r>
              <a:rPr lang="en-US" b="1" dirty="0"/>
              <a:t>TELL</a:t>
            </a:r>
            <a:r>
              <a:rPr lang="en-US" dirty="0"/>
              <a:t>: The first step in Active Manager Control (AMC) is to </a:t>
            </a:r>
            <a:r>
              <a:rPr lang="en-US" dirty="0">
                <a:solidFill>
                  <a:srgbClr val="000000"/>
                </a:solidFill>
              </a:rPr>
              <a:t>Identify the risks in the cafeteria and formulate a plan to address the problem. Common findings include Incorrect cooking techniques, improper dating of inventory, improper use of personal protective equipment and Unapproved work attire.</a:t>
            </a:r>
          </a:p>
          <a:p>
            <a:pPr>
              <a:spcAft>
                <a:spcPts val="403"/>
              </a:spcAft>
            </a:pPr>
            <a:endParaRPr lang="en-US" sz="2500" dirty="0">
              <a:solidFill>
                <a:srgbClr val="000000"/>
              </a:solidFill>
            </a:endParaRPr>
          </a:p>
          <a:p>
            <a:pPr marL="0" lvl="2" defTabSz="914266">
              <a:defRPr/>
            </a:pPr>
            <a:endParaRPr lang="en-US" dirty="0">
              <a:solidFill>
                <a:srgbClr val="000000"/>
              </a:solidFill>
            </a:endParaRPr>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30</a:t>
            </a:fld>
            <a:endParaRPr lang="en-US" dirty="0">
              <a:solidFill>
                <a:prstClr val="black"/>
              </a:solidFill>
              <a:latin typeface="Calibri"/>
            </a:endParaRPr>
          </a:p>
        </p:txBody>
      </p:sp>
    </p:spTree>
    <p:extLst>
      <p:ext uri="{BB962C8B-B14F-4D97-AF65-F5344CB8AC3E}">
        <p14:creationId xmlns:p14="http://schemas.microsoft.com/office/powerpoint/2010/main" val="20442793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baseline="0" dirty="0"/>
              <a:t> </a:t>
            </a:r>
            <a:r>
              <a:rPr lang="en-US" b="1" baseline="0" dirty="0"/>
              <a:t>TELL </a:t>
            </a:r>
            <a:r>
              <a:rPr lang="en-US" baseline="0" dirty="0"/>
              <a:t>:</a:t>
            </a:r>
            <a:r>
              <a:rPr lang="en-US" dirty="0">
                <a:solidFill>
                  <a:srgbClr val="000000"/>
                </a:solidFill>
              </a:rPr>
              <a:t>When a foodborne illness breakout occurs there are serious consequences .Children may become ill or sick due to not practicing proper food safety .Parents , students and the public may loose confidence in LAUSD with the food we provide. This can result in financial lost to Food Services which may lower morale among staff . </a:t>
            </a: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4</a:t>
            </a:fld>
            <a:endParaRPr lang="en-US" dirty="0">
              <a:solidFill>
                <a:prstClr val="black"/>
              </a:solidFill>
              <a:latin typeface="Calibri"/>
            </a:endParaRPr>
          </a:p>
        </p:txBody>
      </p:sp>
    </p:spTree>
    <p:extLst>
      <p:ext uri="{BB962C8B-B14F-4D97-AF65-F5344CB8AC3E}">
        <p14:creationId xmlns:p14="http://schemas.microsoft.com/office/powerpoint/2010/main" val="25600452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dirty="0"/>
              <a:t> </a:t>
            </a:r>
            <a:r>
              <a:rPr lang="en-US" b="1" dirty="0"/>
              <a:t>TELL</a:t>
            </a:r>
            <a:r>
              <a:rPr lang="en-US" dirty="0"/>
              <a:t>: The second step in Active Manager Control (AMC) is to address the </a:t>
            </a:r>
            <a:r>
              <a:rPr lang="en-US" dirty="0">
                <a:solidFill>
                  <a:srgbClr val="000000"/>
                </a:solidFill>
              </a:rPr>
              <a:t>risks as you identify them, make corrective actions before other issues arise. Example: If your staff is not completing the Food Temperature logs correctly </a:t>
            </a:r>
            <a:r>
              <a:rPr lang="en-US" b="1" dirty="0">
                <a:solidFill>
                  <a:srgbClr val="000000"/>
                </a:solidFill>
              </a:rPr>
              <a:t>, address </a:t>
            </a:r>
            <a:r>
              <a:rPr lang="en-US" dirty="0">
                <a:solidFill>
                  <a:srgbClr val="000000"/>
                </a:solidFill>
              </a:rPr>
              <a:t>the risk that you </a:t>
            </a:r>
            <a:r>
              <a:rPr lang="en-US" b="1" dirty="0">
                <a:solidFill>
                  <a:srgbClr val="000000"/>
                </a:solidFill>
              </a:rPr>
              <a:t>identify</a:t>
            </a:r>
            <a:r>
              <a:rPr lang="en-US" dirty="0">
                <a:solidFill>
                  <a:srgbClr val="000000"/>
                </a:solidFill>
              </a:rPr>
              <a:t> and re-train staff on how to correctly fill out the Food Temperature Log</a:t>
            </a: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31</a:t>
            </a:fld>
            <a:endParaRPr lang="en-US" dirty="0">
              <a:solidFill>
                <a:prstClr val="black"/>
              </a:solidFill>
              <a:latin typeface="Calibri"/>
            </a:endParaRPr>
          </a:p>
        </p:txBody>
      </p:sp>
    </p:spTree>
    <p:extLst>
      <p:ext uri="{BB962C8B-B14F-4D97-AF65-F5344CB8AC3E}">
        <p14:creationId xmlns:p14="http://schemas.microsoft.com/office/powerpoint/2010/main" val="324130524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sz="2000" dirty="0"/>
              <a:t> </a:t>
            </a:r>
            <a:r>
              <a:rPr lang="en-US" sz="2000" b="1" dirty="0"/>
              <a:t>TELL</a:t>
            </a:r>
            <a:r>
              <a:rPr lang="en-US" sz="2000" dirty="0"/>
              <a:t>: This is the final step in Active Manager Control (AMC), You must </a:t>
            </a:r>
            <a:r>
              <a:rPr lang="en-US" sz="2000" b="1" dirty="0">
                <a:solidFill>
                  <a:srgbClr val="000000"/>
                </a:solidFill>
              </a:rPr>
              <a:t>verify</a:t>
            </a:r>
            <a:r>
              <a:rPr lang="en-US" sz="2000" dirty="0">
                <a:solidFill>
                  <a:srgbClr val="000000"/>
                </a:solidFill>
              </a:rPr>
              <a:t> the appropriate corrective actions have been taken for the risks that were </a:t>
            </a:r>
            <a:r>
              <a:rPr lang="en-US" sz="2000" b="1" dirty="0">
                <a:solidFill>
                  <a:srgbClr val="000000"/>
                </a:solidFill>
              </a:rPr>
              <a:t>identified</a:t>
            </a:r>
            <a:r>
              <a:rPr lang="en-US" sz="2000" dirty="0">
                <a:solidFill>
                  <a:srgbClr val="000000"/>
                </a:solidFill>
              </a:rPr>
              <a:t> and </a:t>
            </a:r>
            <a:r>
              <a:rPr lang="en-US" sz="2000" b="1" dirty="0">
                <a:solidFill>
                  <a:srgbClr val="000000"/>
                </a:solidFill>
              </a:rPr>
              <a:t>addressed</a:t>
            </a:r>
            <a:r>
              <a:rPr lang="en-US" sz="2000" dirty="0">
                <a:solidFill>
                  <a:srgbClr val="000000"/>
                </a:solidFill>
              </a:rPr>
              <a:t>. </a:t>
            </a:r>
          </a:p>
          <a:p>
            <a:pPr marL="0" lvl="2" defTabSz="914266">
              <a:defRPr/>
            </a:pPr>
            <a:r>
              <a:rPr lang="en-US" sz="2000" dirty="0">
                <a:solidFill>
                  <a:srgbClr val="000000"/>
                </a:solidFill>
              </a:rPr>
              <a:t>Example: Once the Food Temperature logs have been completed by your staff, Verify that the information is correct .Sign the Food Temperature logs once you have Verified the information is </a:t>
            </a:r>
            <a:r>
              <a:rPr lang="en-US" sz="2000" dirty="0"/>
              <a:t>is true, correct and in accordance with Food Services policies and procedures.</a:t>
            </a:r>
            <a:r>
              <a:rPr lang="en-US" sz="2000" dirty="0">
                <a:solidFill>
                  <a:srgbClr val="000000"/>
                </a:solidFill>
              </a:rPr>
              <a:t> </a:t>
            </a:r>
          </a:p>
          <a:p>
            <a:pPr marL="0" lvl="2" defTabSz="914266">
              <a:defRPr/>
            </a:pPr>
            <a:endParaRPr lang="en-US" dirty="0"/>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32</a:t>
            </a:fld>
            <a:endParaRPr lang="en-US" dirty="0">
              <a:solidFill>
                <a:prstClr val="black"/>
              </a:solidFill>
              <a:latin typeface="Calibri"/>
            </a:endParaRPr>
          </a:p>
        </p:txBody>
      </p:sp>
    </p:spTree>
    <p:extLst>
      <p:ext uri="{BB962C8B-B14F-4D97-AF65-F5344CB8AC3E}">
        <p14:creationId xmlns:p14="http://schemas.microsoft.com/office/powerpoint/2010/main" val="65532000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indent="-460309">
              <a:lnSpc>
                <a:spcPct val="90000"/>
              </a:lnSpc>
              <a:spcAft>
                <a:spcPts val="403"/>
              </a:spcAft>
            </a:pPr>
            <a:r>
              <a:rPr lang="en-US" sz="2000" b="1" dirty="0"/>
              <a:t>TELL</a:t>
            </a:r>
            <a:r>
              <a:rPr lang="en-US" sz="2000" dirty="0"/>
              <a:t>: </a:t>
            </a:r>
            <a:r>
              <a:rPr lang="en-US" altLang="en-US" sz="2000" dirty="0">
                <a:solidFill>
                  <a:srgbClr val="000000"/>
                </a:solidFill>
              </a:rPr>
              <a:t>When managers complete the “Monthly Cafeteria Sanitation Checklist” candidly they are holding their cafeteria to the highest standard. When conducting your inspection utilize the “Active Managerial Control” by Identifying the risk honestly , addressing the corrective action and monitoring staff to verify they are completing the “Monthly Cafeteria Sanitation Checklist” correctly .The verification step may indicate that retraining is necessary .</a:t>
            </a:r>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33</a:t>
            </a:fld>
            <a:endParaRPr lang="en-US" dirty="0"/>
          </a:p>
        </p:txBody>
      </p:sp>
    </p:spTree>
    <p:extLst>
      <p:ext uri="{BB962C8B-B14F-4D97-AF65-F5344CB8AC3E}">
        <p14:creationId xmlns:p14="http://schemas.microsoft.com/office/powerpoint/2010/main" val="68983743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marL="0" lvl="1" defTabSz="920618">
              <a:defRPr/>
            </a:pPr>
            <a:r>
              <a:rPr lang="en-US" b="1" dirty="0">
                <a:solidFill>
                  <a:prstClr val="black"/>
                </a:solidFill>
              </a:rPr>
              <a:t>Tell: </a:t>
            </a:r>
            <a:r>
              <a:rPr lang="en-US" dirty="0">
                <a:solidFill>
                  <a:prstClr val="black"/>
                </a:solidFill>
              </a:rPr>
              <a:t>During your morning </a:t>
            </a:r>
            <a:r>
              <a:rPr lang="en-US" dirty="0">
                <a:solidFill>
                  <a:srgbClr val="000000"/>
                </a:solidFill>
              </a:rPr>
              <a:t>walk-through, includes a visual inspection of the entire cafeteria. When conducting your morning inspection, make sure you are looking underneath equipment for  trash , rodent droppings, spider webs, insects and debris .</a:t>
            </a: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34</a:t>
            </a:fld>
            <a:endParaRPr lang="en-US" dirty="0"/>
          </a:p>
        </p:txBody>
      </p:sp>
    </p:spTree>
    <p:extLst>
      <p:ext uri="{BB962C8B-B14F-4D97-AF65-F5344CB8AC3E}">
        <p14:creationId xmlns:p14="http://schemas.microsoft.com/office/powerpoint/2010/main" val="140965411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marL="0" lvl="1" defTabSz="920618">
              <a:defRPr/>
            </a:pPr>
            <a:r>
              <a:rPr lang="en-US" b="1" dirty="0">
                <a:solidFill>
                  <a:prstClr val="black"/>
                </a:solidFill>
              </a:rPr>
              <a:t>Tell: </a:t>
            </a:r>
            <a:r>
              <a:rPr lang="en-US" dirty="0">
                <a:solidFill>
                  <a:prstClr val="black"/>
                </a:solidFill>
              </a:rPr>
              <a:t>During your morning </a:t>
            </a:r>
            <a:r>
              <a:rPr lang="en-US" dirty="0">
                <a:solidFill>
                  <a:srgbClr val="000000"/>
                </a:solidFill>
              </a:rPr>
              <a:t>walk-through, includes a visual inspection of the entire cafeteria. When conducting your morning inspection, make sure you are looking underneath equipment for  trash , rodent droppings, spider webs, insects and debris .</a:t>
            </a: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35</a:t>
            </a:fld>
            <a:endParaRPr lang="en-US" dirty="0"/>
          </a:p>
        </p:txBody>
      </p:sp>
    </p:spTree>
    <p:extLst>
      <p:ext uri="{BB962C8B-B14F-4D97-AF65-F5344CB8AC3E}">
        <p14:creationId xmlns:p14="http://schemas.microsoft.com/office/powerpoint/2010/main" val="81802667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sz="2000" dirty="0"/>
              <a:t> </a:t>
            </a:r>
            <a:r>
              <a:rPr lang="en-US" sz="2000" b="1" dirty="0"/>
              <a:t>TELL</a:t>
            </a:r>
            <a:r>
              <a:rPr lang="en-US" sz="2000" dirty="0"/>
              <a:t>: This is the final step in Active Manager Control (AMC), You must </a:t>
            </a:r>
            <a:r>
              <a:rPr lang="en-US" sz="2000" b="1" dirty="0">
                <a:solidFill>
                  <a:srgbClr val="000000"/>
                </a:solidFill>
              </a:rPr>
              <a:t>verify</a:t>
            </a:r>
            <a:r>
              <a:rPr lang="en-US" sz="2000" dirty="0">
                <a:solidFill>
                  <a:srgbClr val="000000"/>
                </a:solidFill>
              </a:rPr>
              <a:t> the appropriate corrective actions have been taken for the risks that were </a:t>
            </a:r>
            <a:r>
              <a:rPr lang="en-US" sz="2000" b="1" dirty="0">
                <a:solidFill>
                  <a:srgbClr val="000000"/>
                </a:solidFill>
              </a:rPr>
              <a:t>identified</a:t>
            </a:r>
            <a:r>
              <a:rPr lang="en-US" sz="2000" dirty="0">
                <a:solidFill>
                  <a:srgbClr val="000000"/>
                </a:solidFill>
              </a:rPr>
              <a:t> and </a:t>
            </a:r>
            <a:r>
              <a:rPr lang="en-US" sz="2000" b="1" dirty="0">
                <a:solidFill>
                  <a:srgbClr val="000000"/>
                </a:solidFill>
              </a:rPr>
              <a:t>addressed</a:t>
            </a:r>
            <a:r>
              <a:rPr lang="en-US" sz="2000" dirty="0">
                <a:solidFill>
                  <a:srgbClr val="000000"/>
                </a:solidFill>
              </a:rPr>
              <a:t>. </a:t>
            </a:r>
          </a:p>
          <a:p>
            <a:pPr marL="0" lvl="2" defTabSz="914266">
              <a:defRPr/>
            </a:pPr>
            <a:r>
              <a:rPr lang="en-US" sz="2000" dirty="0">
                <a:solidFill>
                  <a:srgbClr val="000000"/>
                </a:solidFill>
              </a:rPr>
              <a:t>Example: Once the Food Temperature logs have been completed by your staff, Verify that the information is correct .Sign the Food Temperature logs once you have Verified the information is </a:t>
            </a:r>
            <a:r>
              <a:rPr lang="en-US" sz="2000" dirty="0"/>
              <a:t>is true, correct and in accordance with Food Services policies and procedures.</a:t>
            </a:r>
            <a:r>
              <a:rPr lang="en-US" sz="2000" dirty="0">
                <a:solidFill>
                  <a:srgbClr val="000000"/>
                </a:solidFill>
              </a:rPr>
              <a:t> </a:t>
            </a:r>
          </a:p>
          <a:p>
            <a:pPr marL="0" lvl="2" defTabSz="914266">
              <a:defRPr/>
            </a:pPr>
            <a:endParaRPr lang="en-US" dirty="0"/>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36</a:t>
            </a:fld>
            <a:endParaRPr lang="en-US" dirty="0">
              <a:solidFill>
                <a:prstClr val="black"/>
              </a:solidFill>
              <a:latin typeface="Calibri"/>
            </a:endParaRPr>
          </a:p>
        </p:txBody>
      </p:sp>
    </p:spTree>
    <p:extLst>
      <p:ext uri="{BB962C8B-B14F-4D97-AF65-F5344CB8AC3E}">
        <p14:creationId xmlns:p14="http://schemas.microsoft.com/office/powerpoint/2010/main" val="214067093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37</a:t>
            </a:fld>
            <a:endParaRPr lang="en-US">
              <a:solidFill>
                <a:prstClr val="black"/>
              </a:solidFill>
              <a:latin typeface="Calibri"/>
            </a:endParaRPr>
          </a:p>
        </p:txBody>
      </p:sp>
    </p:spTree>
    <p:extLst>
      <p:ext uri="{BB962C8B-B14F-4D97-AF65-F5344CB8AC3E}">
        <p14:creationId xmlns:p14="http://schemas.microsoft.com/office/powerpoint/2010/main" val="10665796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dirty="0"/>
              <a:t>READ: Please read slide </a:t>
            </a:r>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t>38</a:t>
            </a:fld>
            <a:endParaRPr lang="en-US" dirty="0"/>
          </a:p>
        </p:txBody>
      </p:sp>
    </p:spTree>
    <p:extLst>
      <p:ext uri="{BB962C8B-B14F-4D97-AF65-F5344CB8AC3E}">
        <p14:creationId xmlns:p14="http://schemas.microsoft.com/office/powerpoint/2010/main" val="367712636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dirty="0"/>
              <a:t>READ: Please read slide </a:t>
            </a:r>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t>39</a:t>
            </a:fld>
            <a:endParaRPr lang="en-US" dirty="0"/>
          </a:p>
        </p:txBody>
      </p:sp>
    </p:spTree>
    <p:extLst>
      <p:ext uri="{BB962C8B-B14F-4D97-AF65-F5344CB8AC3E}">
        <p14:creationId xmlns:p14="http://schemas.microsoft.com/office/powerpoint/2010/main" val="402503318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dirty="0"/>
              <a:t>READ: Please read slide </a:t>
            </a:r>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t>40</a:t>
            </a:fld>
            <a:endParaRPr lang="en-US" dirty="0"/>
          </a:p>
        </p:txBody>
      </p:sp>
    </p:spTree>
    <p:extLst>
      <p:ext uri="{BB962C8B-B14F-4D97-AF65-F5344CB8AC3E}">
        <p14:creationId xmlns:p14="http://schemas.microsoft.com/office/powerpoint/2010/main" val="10503441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indent="-460309">
              <a:lnSpc>
                <a:spcPct val="90000"/>
              </a:lnSpc>
              <a:spcAft>
                <a:spcPts val="403"/>
              </a:spcAft>
            </a:pPr>
            <a:r>
              <a:rPr lang="en-US" sz="2000" b="1" dirty="0"/>
              <a:t>TELL</a:t>
            </a:r>
            <a:r>
              <a:rPr lang="en-US" sz="2000" dirty="0"/>
              <a:t>: </a:t>
            </a:r>
            <a:r>
              <a:rPr lang="en-US" altLang="en-US" sz="2000" dirty="0">
                <a:solidFill>
                  <a:srgbClr val="000000"/>
                </a:solidFill>
              </a:rPr>
              <a:t>When managers complete the “Monthly Cafeteria Sanitation Checklist” candidly they are holding their cafeteria to the highest standard. When conducting your inspection utilize the “Active Managerial Control” by Identifying the risk honestly , addressing the corrective action and monitoring staff to verify they are completing the “Monthly Cafeteria Sanitation Checklist” correctly .The verification step may indicate that retraining is necessary .</a:t>
            </a:r>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5</a:t>
            </a:fld>
            <a:endParaRPr lang="en-US" dirty="0"/>
          </a:p>
        </p:txBody>
      </p:sp>
    </p:spTree>
    <p:extLst>
      <p:ext uri="{BB962C8B-B14F-4D97-AF65-F5344CB8AC3E}">
        <p14:creationId xmlns:p14="http://schemas.microsoft.com/office/powerpoint/2010/main" val="297690918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dirty="0"/>
              <a:t>READ: Please read slide </a:t>
            </a:r>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t>41</a:t>
            </a:fld>
            <a:endParaRPr lang="en-US" dirty="0"/>
          </a:p>
        </p:txBody>
      </p:sp>
    </p:spTree>
    <p:extLst>
      <p:ext uri="{BB962C8B-B14F-4D97-AF65-F5344CB8AC3E}">
        <p14:creationId xmlns:p14="http://schemas.microsoft.com/office/powerpoint/2010/main" val="402786600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dirty="0"/>
              <a:t>READ: Please read slide </a:t>
            </a:r>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t>42</a:t>
            </a:fld>
            <a:endParaRPr lang="en-US" dirty="0"/>
          </a:p>
        </p:txBody>
      </p:sp>
    </p:spTree>
    <p:extLst>
      <p:ext uri="{BB962C8B-B14F-4D97-AF65-F5344CB8AC3E}">
        <p14:creationId xmlns:p14="http://schemas.microsoft.com/office/powerpoint/2010/main" val="352245345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dirty="0">
                <a:solidFill>
                  <a:prstClr val="black"/>
                </a:solidFill>
              </a:rPr>
              <a:t>Tell: </a:t>
            </a:r>
            <a:r>
              <a:rPr lang="en-US" dirty="0">
                <a:solidFill>
                  <a:srgbClr val="000000"/>
                </a:solidFill>
              </a:rPr>
              <a:t>Cafeteria work areas are not always in the same condition they were the day before. Overnight visitors can include ,pest activity, School staff and Delivery personnel .</a:t>
            </a:r>
            <a:endParaRPr lang="en-US" dirty="0"/>
          </a:p>
          <a:p>
            <a:r>
              <a:rPr lang="en-US" dirty="0">
                <a:solidFill>
                  <a:srgbClr val="000000"/>
                </a:solidFill>
              </a:rPr>
              <a:t>Clean and sanitize surfaces prior to use following the five step process .</a:t>
            </a:r>
          </a:p>
          <a:p>
            <a:r>
              <a:rPr lang="en-US" dirty="0">
                <a:solidFill>
                  <a:srgbClr val="000000"/>
                </a:solidFill>
              </a:rPr>
              <a:t>1.Pre-clean - remove excess food waste by wiping counter.</a:t>
            </a:r>
          </a:p>
          <a:p>
            <a:r>
              <a:rPr lang="en-US" dirty="0">
                <a:solidFill>
                  <a:srgbClr val="000000"/>
                </a:solidFill>
              </a:rPr>
              <a:t>2.Main clean - loosen surface waste and grease using a detergent.</a:t>
            </a:r>
          </a:p>
          <a:p>
            <a:r>
              <a:rPr lang="en-US" dirty="0">
                <a:solidFill>
                  <a:srgbClr val="000000"/>
                </a:solidFill>
              </a:rPr>
              <a:t>3.Rinse - remove loose food waste, grease and detergent with clean water .</a:t>
            </a:r>
          </a:p>
          <a:p>
            <a:r>
              <a:rPr lang="en-US" dirty="0">
                <a:solidFill>
                  <a:srgbClr val="000000"/>
                </a:solidFill>
              </a:rPr>
              <a:t>4.Disinfection - kill the bacteria with disinfectant  .</a:t>
            </a:r>
          </a:p>
          <a:p>
            <a:pPr defTabSz="920618">
              <a:defRPr/>
            </a:pPr>
            <a:r>
              <a:rPr lang="en-US" dirty="0"/>
              <a:t>5.Air Drying – allow the sure to dry on it own to remove all moisture.</a:t>
            </a: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43</a:t>
            </a:fld>
            <a:endParaRPr lang="en-US" dirty="0"/>
          </a:p>
        </p:txBody>
      </p:sp>
    </p:spTree>
    <p:extLst>
      <p:ext uri="{BB962C8B-B14F-4D97-AF65-F5344CB8AC3E}">
        <p14:creationId xmlns:p14="http://schemas.microsoft.com/office/powerpoint/2010/main" val="375931499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marL="0" lvl="1" defTabSz="920618">
              <a:defRPr/>
            </a:pPr>
            <a:r>
              <a:rPr lang="en-US" sz="2400" dirty="0">
                <a:solidFill>
                  <a:srgbClr val="000000"/>
                </a:solidFill>
              </a:rPr>
              <a:t>Tell: By working with the Plant Manager to ensure the hand wash sink is always has following:  filled soap dispenser soap , signage that indicates “Employees Must Wash Hands’’, and single use paper towels, garbage container</a:t>
            </a:r>
            <a:r>
              <a:rPr lang="en-US" sz="2400" dirty="0">
                <a:solidFill>
                  <a:srgbClr val="008000">
                    <a:lumMod val="75000"/>
                  </a:srgbClr>
                </a:solidFill>
              </a:rPr>
              <a:t> and cold and hot running water at least 100 degrees F.</a:t>
            </a:r>
          </a:p>
          <a:p>
            <a:endParaRPr lang="en-US" dirty="0"/>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44</a:t>
            </a:fld>
            <a:endParaRPr lang="en-US" dirty="0">
              <a:solidFill>
                <a:prstClr val="black"/>
              </a:solidFill>
              <a:latin typeface="Calibri"/>
            </a:endParaRPr>
          </a:p>
        </p:txBody>
      </p:sp>
    </p:spTree>
    <p:extLst>
      <p:ext uri="{BB962C8B-B14F-4D97-AF65-F5344CB8AC3E}">
        <p14:creationId xmlns:p14="http://schemas.microsoft.com/office/powerpoint/2010/main" val="96668420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marL="0" lvl="1" defTabSz="920618">
              <a:spcAft>
                <a:spcPts val="805"/>
              </a:spcAft>
              <a:defRPr/>
            </a:pPr>
            <a:r>
              <a:rPr lang="en-US" b="1" dirty="0"/>
              <a:t>Tell: </a:t>
            </a:r>
            <a:r>
              <a:rPr lang="en-US" dirty="0">
                <a:solidFill>
                  <a:srgbClr val="000000"/>
                </a:solidFill>
              </a:rPr>
              <a:t>Keeping vinyl gloves readily available at each work station in a verity of sizes , will ensure your staff have the proper tools to safely serve meals in compliance with the “Food Safety Plan you are aiding your staff in the right direction .Never use gloves in place of hand washing . You must remind  your staff that they must change gloves after touching other surfaces such as doors or telephones to ensure we are not cross contamination .</a:t>
            </a:r>
          </a:p>
          <a:p>
            <a:pPr marL="0" lvl="1" defTabSz="920618">
              <a:spcAft>
                <a:spcPts val="805"/>
              </a:spcAft>
              <a:defRPr/>
            </a:pPr>
            <a:endParaRPr lang="en-US" dirty="0"/>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45</a:t>
            </a:fld>
            <a:endParaRPr lang="en-US" dirty="0">
              <a:solidFill>
                <a:prstClr val="black"/>
              </a:solidFill>
              <a:latin typeface="Calibri"/>
            </a:endParaRPr>
          </a:p>
        </p:txBody>
      </p:sp>
    </p:spTree>
    <p:extLst>
      <p:ext uri="{BB962C8B-B14F-4D97-AF65-F5344CB8AC3E}">
        <p14:creationId xmlns:p14="http://schemas.microsoft.com/office/powerpoint/2010/main" val="162206128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b="1" dirty="0">
                <a:solidFill>
                  <a:prstClr val="black"/>
                </a:solidFill>
              </a:rPr>
              <a:t>Tell: </a:t>
            </a:r>
            <a:r>
              <a:rPr lang="en-US" dirty="0">
                <a:solidFill>
                  <a:srgbClr val="000000"/>
                </a:solidFill>
              </a:rPr>
              <a:t>Cafeteria restrooms and employees locker area are not to be use for storage of food supplies ,paper goods, chemicals or Cleaning supplies. A small supply of hairnets and aprons is permitted .</a:t>
            </a:r>
            <a:r>
              <a:rPr lang="en-US" b="1" dirty="0">
                <a:solidFill>
                  <a:prstClr val="black"/>
                </a:solidFill>
              </a:rPr>
              <a:t> </a:t>
            </a:r>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46</a:t>
            </a:fld>
            <a:endParaRPr lang="en-US" dirty="0"/>
          </a:p>
        </p:txBody>
      </p:sp>
    </p:spTree>
    <p:extLst>
      <p:ext uri="{BB962C8B-B14F-4D97-AF65-F5344CB8AC3E}">
        <p14:creationId xmlns:p14="http://schemas.microsoft.com/office/powerpoint/2010/main" val="153109669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marL="0" lvl="1" defTabSz="920618">
              <a:defRPr/>
            </a:pPr>
            <a:r>
              <a:rPr lang="en-US" b="1" dirty="0">
                <a:solidFill>
                  <a:prstClr val="black"/>
                </a:solidFill>
              </a:rPr>
              <a:t>Tell: </a:t>
            </a:r>
            <a:r>
              <a:rPr lang="en-US" dirty="0">
                <a:solidFill>
                  <a:srgbClr val="000000"/>
                </a:solidFill>
              </a:rPr>
              <a:t>If the hopper room is adjacent to the cafeteria, the health department will include it in their "Retail Food Official Inspection Report". To make sure we are in compliance, do a visual inspection. Check for pest activity, ensuring the room is clean .</a:t>
            </a:r>
            <a:endParaRPr lang="en-US" dirty="0"/>
          </a:p>
        </p:txBody>
      </p:sp>
      <p:sp>
        <p:nvSpPr>
          <p:cNvPr id="4" name="Slide Number Placeholder 3"/>
          <p:cNvSpPr>
            <a:spLocks noGrp="1"/>
          </p:cNvSpPr>
          <p:nvPr>
            <p:ph type="sldNum" sz="quarter" idx="5"/>
          </p:nvPr>
        </p:nvSpPr>
        <p:spPr/>
        <p:txBody>
          <a:bodyPr/>
          <a:lstStyle/>
          <a:p>
            <a:fld id="{D516E0BC-51EE-4218-A209-CC610A508EDD}" type="slidenum">
              <a:rPr lang="en-US" smtClean="0"/>
              <a:pPr/>
              <a:t>47</a:t>
            </a:fld>
            <a:endParaRPr lang="en-US" dirty="0"/>
          </a:p>
        </p:txBody>
      </p:sp>
    </p:spTree>
    <p:extLst>
      <p:ext uri="{BB962C8B-B14F-4D97-AF65-F5344CB8AC3E}">
        <p14:creationId xmlns:p14="http://schemas.microsoft.com/office/powerpoint/2010/main" val="126814194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b="1" dirty="0"/>
              <a:t>TELL</a:t>
            </a:r>
            <a:r>
              <a:rPr lang="en-US" dirty="0"/>
              <a:t>: Active </a:t>
            </a:r>
            <a:r>
              <a:rPr lang="en-US" dirty="0">
                <a:solidFill>
                  <a:srgbClr val="000000"/>
                </a:solidFill>
              </a:rPr>
              <a:t>Managerial</a:t>
            </a:r>
            <a:r>
              <a:rPr lang="en-US" dirty="0"/>
              <a:t> Control (AMC) is </a:t>
            </a:r>
            <a:r>
              <a:rPr lang="en-US" dirty="0">
                <a:solidFill>
                  <a:srgbClr val="000000"/>
                </a:solidFill>
                <a:latin typeface="Calibri" panose="020F0502020204030204" pitchFamily="34" charset="0"/>
              </a:rPr>
              <a:t>essential</a:t>
            </a:r>
            <a:r>
              <a:rPr lang="en-US" dirty="0"/>
              <a:t> to the success of a food safety program.</a:t>
            </a:r>
            <a:r>
              <a:rPr lang="en-US" dirty="0">
                <a:solidFill>
                  <a:srgbClr val="000000"/>
                </a:solidFill>
              </a:rPr>
              <a:t> Food Service Managers should utilize “Active Managerial Control” (AMC) to regulate the food safety risks within the cafeteria. In the following slide we will discuss the three steps in “Active Managerial Control”</a:t>
            </a:r>
          </a:p>
          <a:p>
            <a:pPr marL="0" lvl="2" defTabSz="914266">
              <a:defRPr/>
            </a:pPr>
            <a:endParaRPr lang="en-US" dirty="0"/>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48</a:t>
            </a:fld>
            <a:endParaRPr lang="en-US" dirty="0">
              <a:solidFill>
                <a:prstClr val="black"/>
              </a:solidFill>
              <a:latin typeface="Calibri"/>
            </a:endParaRPr>
          </a:p>
        </p:txBody>
      </p:sp>
    </p:spTree>
    <p:extLst>
      <p:ext uri="{BB962C8B-B14F-4D97-AF65-F5344CB8AC3E}">
        <p14:creationId xmlns:p14="http://schemas.microsoft.com/office/powerpoint/2010/main" val="204994207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marL="0" lvl="1" defTabSz="920618">
              <a:defRPr/>
            </a:pPr>
            <a:r>
              <a:rPr lang="en-US" b="1" dirty="0">
                <a:solidFill>
                  <a:prstClr val="black"/>
                </a:solidFill>
              </a:rPr>
              <a:t>Tell:</a:t>
            </a:r>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49</a:t>
            </a:fld>
            <a:endParaRPr lang="en-US" dirty="0"/>
          </a:p>
        </p:txBody>
      </p:sp>
    </p:spTree>
    <p:extLst>
      <p:ext uri="{BB962C8B-B14F-4D97-AF65-F5344CB8AC3E}">
        <p14:creationId xmlns:p14="http://schemas.microsoft.com/office/powerpoint/2010/main" val="150165346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defTabSz="920618">
              <a:defRPr/>
            </a:pPr>
            <a:r>
              <a:rPr lang="en-US" b="1" dirty="0"/>
              <a:t>Tell : </a:t>
            </a:r>
            <a:r>
              <a:rPr lang="en-US" dirty="0"/>
              <a:t>The “R” in ALERT stands for  Reports .</a:t>
            </a:r>
            <a:r>
              <a:rPr lang="en-US" dirty="0">
                <a:solidFill>
                  <a:srgbClr val="000000"/>
                </a:solidFill>
              </a:rPr>
              <a:t> Provide reports about the safety of the products we serve. Stay up to date with Daily Update messages, food recall notices, and district notifications regarding potential threats.</a:t>
            </a:r>
          </a:p>
          <a:p>
            <a:pPr defTabSz="920618">
              <a:defRPr/>
            </a:pPr>
            <a:endParaRPr lang="en-US" b="1" dirty="0">
              <a:solidFill>
                <a:srgbClr val="000000"/>
              </a:solidFill>
            </a:endParaRP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50</a:t>
            </a:fld>
            <a:endParaRPr lang="en-US" dirty="0"/>
          </a:p>
        </p:txBody>
      </p:sp>
    </p:spTree>
    <p:extLst>
      <p:ext uri="{BB962C8B-B14F-4D97-AF65-F5344CB8AC3E}">
        <p14:creationId xmlns:p14="http://schemas.microsoft.com/office/powerpoint/2010/main" val="238812185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6</a:t>
            </a:fld>
            <a:endParaRPr lang="en-US">
              <a:solidFill>
                <a:prstClr val="black"/>
              </a:solidFill>
              <a:latin typeface="Calibri"/>
            </a:endParaRPr>
          </a:p>
        </p:txBody>
      </p:sp>
    </p:spTree>
    <p:extLst>
      <p:ext uri="{BB962C8B-B14F-4D97-AF65-F5344CB8AC3E}">
        <p14:creationId xmlns:p14="http://schemas.microsoft.com/office/powerpoint/2010/main" val="414369446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defTabSz="920618">
              <a:defRPr/>
            </a:pPr>
            <a:r>
              <a:rPr lang="en-US" b="1" dirty="0"/>
              <a:t>Tell : </a:t>
            </a:r>
            <a:r>
              <a:rPr lang="en-US" dirty="0"/>
              <a:t>The “R” in ALERT stands for  Reports .</a:t>
            </a:r>
            <a:r>
              <a:rPr lang="en-US" dirty="0">
                <a:solidFill>
                  <a:srgbClr val="000000"/>
                </a:solidFill>
              </a:rPr>
              <a:t> Provide reports about the safety of the products we serve. Stay up to date with Daily Update messages, food recall notices, and district notifications regarding potential threats.</a:t>
            </a:r>
          </a:p>
          <a:p>
            <a:pPr defTabSz="920618">
              <a:defRPr/>
            </a:pPr>
            <a:endParaRPr lang="en-US" b="1" dirty="0">
              <a:solidFill>
                <a:srgbClr val="000000"/>
              </a:solidFill>
            </a:endParaRP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51</a:t>
            </a:fld>
            <a:endParaRPr lang="en-US" dirty="0"/>
          </a:p>
        </p:txBody>
      </p:sp>
    </p:spTree>
    <p:extLst>
      <p:ext uri="{BB962C8B-B14F-4D97-AF65-F5344CB8AC3E}">
        <p14:creationId xmlns:p14="http://schemas.microsoft.com/office/powerpoint/2010/main" val="271075540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defTabSz="920618">
              <a:defRPr/>
            </a:pPr>
            <a:r>
              <a:rPr lang="en-US" b="1" dirty="0"/>
              <a:t>Tell : </a:t>
            </a:r>
            <a:r>
              <a:rPr lang="en-US" dirty="0"/>
              <a:t>The “R” in ALERT stands for  Reports .</a:t>
            </a:r>
            <a:r>
              <a:rPr lang="en-US" dirty="0">
                <a:solidFill>
                  <a:srgbClr val="000000"/>
                </a:solidFill>
              </a:rPr>
              <a:t> Provide reports about the safety of the products we serve. Stay up to date with Daily Update messages, food recall notices, and district notifications regarding potential threats.</a:t>
            </a:r>
          </a:p>
          <a:p>
            <a:pPr defTabSz="920618">
              <a:defRPr/>
            </a:pPr>
            <a:endParaRPr lang="en-US" b="1" dirty="0">
              <a:solidFill>
                <a:srgbClr val="000000"/>
              </a:solidFill>
            </a:endParaRP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53</a:t>
            </a:fld>
            <a:endParaRPr lang="en-US" dirty="0"/>
          </a:p>
        </p:txBody>
      </p:sp>
    </p:spTree>
    <p:extLst>
      <p:ext uri="{BB962C8B-B14F-4D97-AF65-F5344CB8AC3E}">
        <p14:creationId xmlns:p14="http://schemas.microsoft.com/office/powerpoint/2010/main" val="289808968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defTabSz="920618">
              <a:defRPr/>
            </a:pPr>
            <a:r>
              <a:rPr lang="en-US" b="1" dirty="0"/>
              <a:t>Tell : </a:t>
            </a:r>
            <a:r>
              <a:rPr lang="en-US" dirty="0"/>
              <a:t>The “R” in ALERT stands for  Reports .</a:t>
            </a:r>
            <a:r>
              <a:rPr lang="en-US" dirty="0">
                <a:solidFill>
                  <a:srgbClr val="000000"/>
                </a:solidFill>
              </a:rPr>
              <a:t> Provide reports about the safety of the products we serve. Stay up to date with Daily Update messages, food recall notices, and district notifications regarding potential threats.</a:t>
            </a:r>
          </a:p>
          <a:p>
            <a:pPr defTabSz="920618">
              <a:defRPr/>
            </a:pPr>
            <a:endParaRPr lang="en-US" b="1" dirty="0">
              <a:solidFill>
                <a:srgbClr val="000000"/>
              </a:solidFill>
            </a:endParaRP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54</a:t>
            </a:fld>
            <a:endParaRPr lang="en-US" dirty="0"/>
          </a:p>
        </p:txBody>
      </p:sp>
    </p:spTree>
    <p:extLst>
      <p:ext uri="{BB962C8B-B14F-4D97-AF65-F5344CB8AC3E}">
        <p14:creationId xmlns:p14="http://schemas.microsoft.com/office/powerpoint/2010/main" val="227557041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defTabSz="920618">
              <a:defRPr/>
            </a:pPr>
            <a:r>
              <a:rPr lang="en-US" b="1" dirty="0"/>
              <a:t>Tell : </a:t>
            </a:r>
            <a:r>
              <a:rPr lang="en-US" dirty="0"/>
              <a:t>The “R” in ALERT stands for  Reports .</a:t>
            </a:r>
            <a:r>
              <a:rPr lang="en-US" dirty="0">
                <a:solidFill>
                  <a:srgbClr val="000000"/>
                </a:solidFill>
              </a:rPr>
              <a:t> Provide reports about the safety of the products we serve. Stay up to date with Daily Update messages, food recall notices, and district notifications regarding potential threats.</a:t>
            </a:r>
          </a:p>
          <a:p>
            <a:pPr defTabSz="920618">
              <a:defRPr/>
            </a:pPr>
            <a:endParaRPr lang="en-US" b="1" dirty="0">
              <a:solidFill>
                <a:srgbClr val="000000"/>
              </a:solidFill>
            </a:endParaRP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55</a:t>
            </a:fld>
            <a:endParaRPr lang="en-US" dirty="0"/>
          </a:p>
        </p:txBody>
      </p:sp>
    </p:spTree>
    <p:extLst>
      <p:ext uri="{BB962C8B-B14F-4D97-AF65-F5344CB8AC3E}">
        <p14:creationId xmlns:p14="http://schemas.microsoft.com/office/powerpoint/2010/main" val="180719168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sz="2000" dirty="0"/>
              <a:t> </a:t>
            </a:r>
            <a:r>
              <a:rPr lang="en-US" sz="2000" b="1" dirty="0"/>
              <a:t>TELL</a:t>
            </a:r>
            <a:r>
              <a:rPr lang="en-US" sz="2000" dirty="0"/>
              <a:t>: This is the final step in Active Manager Control (AMC), You must </a:t>
            </a:r>
            <a:r>
              <a:rPr lang="en-US" sz="2000" b="1" dirty="0">
                <a:solidFill>
                  <a:srgbClr val="000000"/>
                </a:solidFill>
              </a:rPr>
              <a:t>verify</a:t>
            </a:r>
            <a:r>
              <a:rPr lang="en-US" sz="2000" dirty="0">
                <a:solidFill>
                  <a:srgbClr val="000000"/>
                </a:solidFill>
              </a:rPr>
              <a:t> the appropriate corrective actions have been taken for the risks that were </a:t>
            </a:r>
            <a:r>
              <a:rPr lang="en-US" sz="2000" b="1" dirty="0">
                <a:solidFill>
                  <a:srgbClr val="000000"/>
                </a:solidFill>
              </a:rPr>
              <a:t>identified</a:t>
            </a:r>
            <a:r>
              <a:rPr lang="en-US" sz="2000" dirty="0">
                <a:solidFill>
                  <a:srgbClr val="000000"/>
                </a:solidFill>
              </a:rPr>
              <a:t> and </a:t>
            </a:r>
            <a:r>
              <a:rPr lang="en-US" sz="2000" b="1" dirty="0">
                <a:solidFill>
                  <a:srgbClr val="000000"/>
                </a:solidFill>
              </a:rPr>
              <a:t>addressed</a:t>
            </a:r>
            <a:r>
              <a:rPr lang="en-US" sz="2000" dirty="0">
                <a:solidFill>
                  <a:srgbClr val="000000"/>
                </a:solidFill>
              </a:rPr>
              <a:t>. </a:t>
            </a:r>
          </a:p>
          <a:p>
            <a:pPr marL="0" lvl="2" defTabSz="914266">
              <a:defRPr/>
            </a:pPr>
            <a:r>
              <a:rPr lang="en-US" sz="2000" dirty="0">
                <a:solidFill>
                  <a:srgbClr val="000000"/>
                </a:solidFill>
              </a:rPr>
              <a:t>Example: Once the Food Temperature logs have been completed by your staff, Verify that the information is correct .Sign the Food Temperature logs once you have Verified the information is </a:t>
            </a:r>
            <a:r>
              <a:rPr lang="en-US" sz="2000" dirty="0"/>
              <a:t>is true, correct and in accordance with Food Services policies and procedures.</a:t>
            </a:r>
            <a:r>
              <a:rPr lang="en-US" sz="2000" dirty="0">
                <a:solidFill>
                  <a:srgbClr val="000000"/>
                </a:solidFill>
              </a:rPr>
              <a:t> </a:t>
            </a:r>
          </a:p>
          <a:p>
            <a:pPr marL="0" lvl="2" defTabSz="914266">
              <a:defRPr/>
            </a:pPr>
            <a:endParaRPr lang="en-US" dirty="0"/>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57</a:t>
            </a:fld>
            <a:endParaRPr lang="en-US" dirty="0">
              <a:solidFill>
                <a:prstClr val="black"/>
              </a:solidFill>
              <a:latin typeface="Calibri"/>
            </a:endParaRPr>
          </a:p>
        </p:txBody>
      </p:sp>
    </p:spTree>
    <p:extLst>
      <p:ext uri="{BB962C8B-B14F-4D97-AF65-F5344CB8AC3E}">
        <p14:creationId xmlns:p14="http://schemas.microsoft.com/office/powerpoint/2010/main" val="345487562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58</a:t>
            </a:fld>
            <a:endParaRPr lang="en-US" dirty="0"/>
          </a:p>
        </p:txBody>
      </p:sp>
    </p:spTree>
    <p:extLst>
      <p:ext uri="{BB962C8B-B14F-4D97-AF65-F5344CB8AC3E}">
        <p14:creationId xmlns:p14="http://schemas.microsoft.com/office/powerpoint/2010/main" val="25695678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dirty="0"/>
              <a:t> </a:t>
            </a:r>
            <a:r>
              <a:rPr lang="en-US" b="1" dirty="0"/>
              <a:t>TELL</a:t>
            </a:r>
            <a:r>
              <a:rPr lang="en-US" dirty="0"/>
              <a:t>: We are going to introduce a concept that ensures you apply the</a:t>
            </a:r>
            <a:r>
              <a:rPr lang="en-US" b="1" dirty="0"/>
              <a:t> Seven Principles of HACCP, called AMC</a:t>
            </a:r>
          </a:p>
        </p:txBody>
      </p:sp>
      <p:sp>
        <p:nvSpPr>
          <p:cNvPr id="4" name="Slide Number Placeholder 3"/>
          <p:cNvSpPr>
            <a:spLocks noGrp="1"/>
          </p:cNvSpPr>
          <p:nvPr>
            <p:ph type="sldNum" sz="quarter" idx="10"/>
          </p:nvPr>
        </p:nvSpPr>
        <p:spPr/>
        <p:txBody>
          <a:bodyPr/>
          <a:lstStyle/>
          <a:p>
            <a:fld id="{D516E0BC-51EE-4218-A209-CC610A508EDD}" type="slidenum">
              <a:rPr lang="en-US" smtClean="0"/>
              <a:pPr/>
              <a:t>59</a:t>
            </a:fld>
            <a:endParaRPr lang="en-US" dirty="0"/>
          </a:p>
        </p:txBody>
      </p:sp>
    </p:spTree>
    <p:extLst>
      <p:ext uri="{BB962C8B-B14F-4D97-AF65-F5344CB8AC3E}">
        <p14:creationId xmlns:p14="http://schemas.microsoft.com/office/powerpoint/2010/main" val="132184544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60</a:t>
            </a:fld>
            <a:endParaRPr lang="en-US" dirty="0"/>
          </a:p>
        </p:txBody>
      </p:sp>
    </p:spTree>
    <p:extLst>
      <p:ext uri="{BB962C8B-B14F-4D97-AF65-F5344CB8AC3E}">
        <p14:creationId xmlns:p14="http://schemas.microsoft.com/office/powerpoint/2010/main" val="36942136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60309">
              <a:defRPr/>
            </a:pPr>
            <a:fld id="{618325E3-9EEA-4E0A-8267-091F32D43F7A}" type="slidenum">
              <a:rPr lang="en-US">
                <a:solidFill>
                  <a:prstClr val="black"/>
                </a:solidFill>
                <a:latin typeface="Calibri"/>
              </a:rPr>
              <a:pPr defTabSz="460309">
                <a:defRPr/>
              </a:pPr>
              <a:t>61</a:t>
            </a:fld>
            <a:endParaRPr lang="en-US" dirty="0">
              <a:solidFill>
                <a:prstClr val="black"/>
              </a:solidFill>
              <a:latin typeface="Calibri"/>
            </a:endParaRPr>
          </a:p>
        </p:txBody>
      </p:sp>
    </p:spTree>
    <p:extLst>
      <p:ext uri="{BB962C8B-B14F-4D97-AF65-F5344CB8AC3E}">
        <p14:creationId xmlns:p14="http://schemas.microsoft.com/office/powerpoint/2010/main" val="45837903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defTabSz="920618">
              <a:defRPr/>
            </a:pPr>
            <a:r>
              <a:rPr lang="en-US" b="1" dirty="0"/>
              <a:t>TELL:</a:t>
            </a:r>
            <a:r>
              <a:rPr lang="en-US" dirty="0">
                <a:solidFill>
                  <a:schemeClr val="tx2">
                    <a:lumMod val="75000"/>
                  </a:schemeClr>
                </a:solidFill>
              </a:rPr>
              <a:t> Here are some examples of the HACCP logs we use on a daily basis . </a:t>
            </a:r>
            <a:r>
              <a:rPr lang="en-US" b="0" dirty="0"/>
              <a:t>Food Temperature Log” , “Monthly Sanitation Checklist “, “Pest Control Log”, “Equipment Cleaning Log” , “Thermometer Calibration Log”, and the “Refrigerator and Freezer Log”.</a:t>
            </a:r>
            <a:r>
              <a:rPr lang="en-US" b="0" baseline="0" dirty="0"/>
              <a:t> </a:t>
            </a:r>
            <a:r>
              <a:rPr lang="en-US" dirty="0">
                <a:solidFill>
                  <a:schemeClr val="tx2">
                    <a:lumMod val="75000"/>
                  </a:schemeClr>
                </a:solidFill>
              </a:rPr>
              <a:t>Each form must have its own manila folder and filed according to the “Record Retention Guidelines” and placed in Folder # 2 in your file cabinet .</a:t>
            </a:r>
          </a:p>
          <a:p>
            <a:pPr defTabSz="920618">
              <a:defRPr/>
            </a:pPr>
            <a:endParaRPr lang="en-US" dirty="0">
              <a:solidFill>
                <a:schemeClr val="tx2">
                  <a:lumMod val="75000"/>
                </a:schemeClr>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62</a:t>
            </a:fld>
            <a:endParaRPr lang="en-US" dirty="0"/>
          </a:p>
        </p:txBody>
      </p:sp>
    </p:spTree>
    <p:extLst>
      <p:ext uri="{BB962C8B-B14F-4D97-AF65-F5344CB8AC3E}">
        <p14:creationId xmlns:p14="http://schemas.microsoft.com/office/powerpoint/2010/main" val="8557816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dirty="0"/>
              <a:t> </a:t>
            </a:r>
            <a:r>
              <a:rPr lang="en-US" b="1" dirty="0"/>
              <a:t>TELL </a:t>
            </a:r>
            <a:r>
              <a:rPr lang="en-US" dirty="0"/>
              <a:t>: </a:t>
            </a:r>
            <a:r>
              <a:rPr lang="en-US" dirty="0">
                <a:solidFill>
                  <a:srgbClr val="000000"/>
                </a:solidFill>
              </a:rPr>
              <a:t>Food safety is important as it helps to protect students from the risk of foodborne illnesses. </a:t>
            </a:r>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7</a:t>
            </a:fld>
            <a:endParaRPr lang="en-US" dirty="0"/>
          </a:p>
        </p:txBody>
      </p:sp>
    </p:spTree>
    <p:extLst>
      <p:ext uri="{BB962C8B-B14F-4D97-AF65-F5344CB8AC3E}">
        <p14:creationId xmlns:p14="http://schemas.microsoft.com/office/powerpoint/2010/main" val="290898016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63</a:t>
            </a:fld>
            <a:endParaRPr lang="en-US">
              <a:solidFill>
                <a:prstClr val="black"/>
              </a:solidFill>
              <a:latin typeface="Calibri"/>
            </a:endParaRPr>
          </a:p>
        </p:txBody>
      </p:sp>
    </p:spTree>
    <p:extLst>
      <p:ext uri="{BB962C8B-B14F-4D97-AF65-F5344CB8AC3E}">
        <p14:creationId xmlns:p14="http://schemas.microsoft.com/office/powerpoint/2010/main" val="241982697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marL="460309" lvl="1" defTabSz="920618">
              <a:spcBef>
                <a:spcPct val="20000"/>
              </a:spcBef>
              <a:defRPr/>
            </a:pPr>
            <a:r>
              <a:rPr lang="en-US" altLang="en-US" b="1" dirty="0">
                <a:solidFill>
                  <a:srgbClr val="000000"/>
                </a:solidFill>
              </a:rPr>
              <a:t>TELL: </a:t>
            </a:r>
            <a:r>
              <a:rPr lang="en-US" altLang="en-US" dirty="0">
                <a:solidFill>
                  <a:srgbClr val="000000"/>
                </a:solidFill>
              </a:rPr>
              <a:t>All refrigerators, milk coolers, freezers, and ovens should have two functional thermometers. In addition to the thermometer installed in the equipment, a secondary thermometer must be present to be incompliance with the “Food Safety Plan”. Please order from the Food Service Warehouse . Be mindful that we have two kind in stock, one for hot equipment  and one for cold equipment . </a:t>
            </a:r>
          </a:p>
          <a:p>
            <a:pPr lvl="1">
              <a:spcBef>
                <a:spcPct val="20000"/>
              </a:spcBef>
            </a:pPr>
            <a:endParaRPr lang="en-US" altLang="en-US" b="1"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64</a:t>
            </a:fld>
            <a:endParaRPr lang="en-US" dirty="0">
              <a:solidFill>
                <a:prstClr val="black"/>
              </a:solidFill>
              <a:latin typeface="Calibri"/>
            </a:endParaRPr>
          </a:p>
        </p:txBody>
      </p:sp>
    </p:spTree>
    <p:extLst>
      <p:ext uri="{BB962C8B-B14F-4D97-AF65-F5344CB8AC3E}">
        <p14:creationId xmlns:p14="http://schemas.microsoft.com/office/powerpoint/2010/main" val="2152129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marL="0" lvl="1" defTabSz="920618">
              <a:defRPr/>
            </a:pPr>
            <a:r>
              <a:rPr lang="en-US" b="1" dirty="0">
                <a:solidFill>
                  <a:prstClr val="black"/>
                </a:solidFill>
              </a:rPr>
              <a:t>Tell:</a:t>
            </a:r>
            <a:r>
              <a:rPr lang="en-US" dirty="0">
                <a:solidFill>
                  <a:prstClr val="black"/>
                </a:solidFill>
              </a:rPr>
              <a:t> </a:t>
            </a:r>
            <a:r>
              <a:rPr lang="en-US" dirty="0">
                <a:solidFill>
                  <a:srgbClr val="000000"/>
                </a:solidFill>
              </a:rPr>
              <a:t>It is vital that refrigerator and freezer temperatures are checked at the beginning and end of each day to ensure that they are in good working condition. Record temperatures on “Refrigerator and Freezer Temperature Log”’ , once in the morning and once in the afternoon.</a:t>
            </a:r>
            <a:r>
              <a:rPr lang="en-US" dirty="0"/>
              <a:t> If the refrigerator or freezer is not in the appropriate temperature zone , relocate food to a working unit. </a:t>
            </a:r>
            <a:r>
              <a:rPr lang="en-US" dirty="0">
                <a:solidFill>
                  <a:srgbClr val="000000"/>
                </a:solidFill>
              </a:rPr>
              <a:t>Avoid having foods fall into the temperature danger zone by keeping doors shut when not in use . Make corrective actions when equipment is not operating properly , place a trouble call or input a ticket to Maintenance and Operations(M&amp;O) for repairs  managers.</a:t>
            </a:r>
            <a:endParaRPr lang="en-US" dirty="0"/>
          </a:p>
          <a:p>
            <a:pPr marL="0" lvl="1" defTabSz="920618">
              <a:defRPr/>
            </a:pPr>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65</a:t>
            </a:fld>
            <a:endParaRPr lang="en-US" dirty="0"/>
          </a:p>
        </p:txBody>
      </p:sp>
    </p:spTree>
    <p:extLst>
      <p:ext uri="{BB962C8B-B14F-4D97-AF65-F5344CB8AC3E}">
        <p14:creationId xmlns:p14="http://schemas.microsoft.com/office/powerpoint/2010/main" val="219005999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dirty="0"/>
              <a:t> </a:t>
            </a:r>
            <a:r>
              <a:rPr lang="en-US" b="1" dirty="0"/>
              <a:t>TELL </a:t>
            </a:r>
            <a:r>
              <a:rPr lang="en-US" dirty="0"/>
              <a:t>: </a:t>
            </a:r>
            <a:r>
              <a:rPr lang="en-US" dirty="0">
                <a:solidFill>
                  <a:srgbClr val="000000"/>
                </a:solidFill>
              </a:rPr>
              <a:t>Food safety is important as it helps to protect students from the risk of foodborne illnesses. </a:t>
            </a:r>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66</a:t>
            </a:fld>
            <a:endParaRPr lang="en-US" dirty="0"/>
          </a:p>
        </p:txBody>
      </p:sp>
    </p:spTree>
    <p:extLst>
      <p:ext uri="{BB962C8B-B14F-4D97-AF65-F5344CB8AC3E}">
        <p14:creationId xmlns:p14="http://schemas.microsoft.com/office/powerpoint/2010/main" val="293032760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dirty="0">
                <a:solidFill>
                  <a:prstClr val="black"/>
                </a:solidFill>
              </a:rPr>
              <a:t>Tell: </a:t>
            </a:r>
            <a:r>
              <a:rPr lang="en-US" dirty="0">
                <a:solidFill>
                  <a:srgbClr val="000000"/>
                </a:solidFill>
              </a:rPr>
              <a:t>Cafeteria work areas are not always in the same condition they were the day before. Overnight visitors can include ,pest activity, School staff and Delivery personnel .</a:t>
            </a:r>
            <a:endParaRPr lang="en-US" dirty="0"/>
          </a:p>
          <a:p>
            <a:r>
              <a:rPr lang="en-US" dirty="0">
                <a:solidFill>
                  <a:srgbClr val="000000"/>
                </a:solidFill>
              </a:rPr>
              <a:t>Clean and sanitize surfaces prior to use following the five step process .</a:t>
            </a:r>
          </a:p>
          <a:p>
            <a:r>
              <a:rPr lang="en-US" dirty="0">
                <a:solidFill>
                  <a:srgbClr val="000000"/>
                </a:solidFill>
              </a:rPr>
              <a:t>1.Pre-clean - remove excess food waste by wiping counter.</a:t>
            </a:r>
          </a:p>
          <a:p>
            <a:r>
              <a:rPr lang="en-US" dirty="0">
                <a:solidFill>
                  <a:srgbClr val="000000"/>
                </a:solidFill>
              </a:rPr>
              <a:t>2.Main clean - loosen surface waste and grease using a detergent.</a:t>
            </a:r>
          </a:p>
          <a:p>
            <a:r>
              <a:rPr lang="en-US" dirty="0">
                <a:solidFill>
                  <a:srgbClr val="000000"/>
                </a:solidFill>
              </a:rPr>
              <a:t>3.Rinse - remove loose food waste, grease and detergent with clean water .</a:t>
            </a:r>
          </a:p>
          <a:p>
            <a:r>
              <a:rPr lang="en-US" dirty="0">
                <a:solidFill>
                  <a:srgbClr val="000000"/>
                </a:solidFill>
              </a:rPr>
              <a:t>4.Disinfection - kill the bacteria with disinfectant  .</a:t>
            </a:r>
          </a:p>
          <a:p>
            <a:pPr defTabSz="920618">
              <a:defRPr/>
            </a:pPr>
            <a:r>
              <a:rPr lang="en-US" dirty="0"/>
              <a:t>5.Air Drying – allow the sure to dry on it own to remove all moisture.</a:t>
            </a: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67</a:t>
            </a:fld>
            <a:endParaRPr lang="en-US" dirty="0"/>
          </a:p>
        </p:txBody>
      </p:sp>
    </p:spTree>
    <p:extLst>
      <p:ext uri="{BB962C8B-B14F-4D97-AF65-F5344CB8AC3E}">
        <p14:creationId xmlns:p14="http://schemas.microsoft.com/office/powerpoint/2010/main" val="76864095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dirty="0">
                <a:solidFill>
                  <a:prstClr val="black"/>
                </a:solidFill>
              </a:rPr>
              <a:t>Tell: </a:t>
            </a:r>
            <a:r>
              <a:rPr lang="en-US" dirty="0">
                <a:solidFill>
                  <a:srgbClr val="000000"/>
                </a:solidFill>
              </a:rPr>
              <a:t>Cafeteria work areas are not always in the same condition they were the day before. Overnight visitors can include ,pest activity, School staff and Delivery personnel .</a:t>
            </a:r>
            <a:endParaRPr lang="en-US" dirty="0"/>
          </a:p>
          <a:p>
            <a:r>
              <a:rPr lang="en-US" dirty="0">
                <a:solidFill>
                  <a:srgbClr val="000000"/>
                </a:solidFill>
              </a:rPr>
              <a:t>Clean and sanitize surfaces prior to use following the five step process .</a:t>
            </a:r>
          </a:p>
          <a:p>
            <a:r>
              <a:rPr lang="en-US" dirty="0">
                <a:solidFill>
                  <a:srgbClr val="000000"/>
                </a:solidFill>
              </a:rPr>
              <a:t>1.Pre-clean - remove excess food waste by wiping counter.</a:t>
            </a:r>
          </a:p>
          <a:p>
            <a:r>
              <a:rPr lang="en-US" dirty="0">
                <a:solidFill>
                  <a:srgbClr val="000000"/>
                </a:solidFill>
              </a:rPr>
              <a:t>2.Main clean - loosen surface waste and grease using a detergent.</a:t>
            </a:r>
          </a:p>
          <a:p>
            <a:r>
              <a:rPr lang="en-US" dirty="0">
                <a:solidFill>
                  <a:srgbClr val="000000"/>
                </a:solidFill>
              </a:rPr>
              <a:t>3.Rinse - remove loose food waste, grease and detergent with clean water .</a:t>
            </a:r>
          </a:p>
          <a:p>
            <a:r>
              <a:rPr lang="en-US" dirty="0">
                <a:solidFill>
                  <a:srgbClr val="000000"/>
                </a:solidFill>
              </a:rPr>
              <a:t>4.Disinfection - kill the bacteria with disinfectant  .</a:t>
            </a:r>
          </a:p>
          <a:p>
            <a:pPr defTabSz="920618">
              <a:defRPr/>
            </a:pPr>
            <a:r>
              <a:rPr lang="en-US" dirty="0"/>
              <a:t>5.Air Drying – allow the sure to dry on it own to remove all moisture.</a:t>
            </a: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68</a:t>
            </a:fld>
            <a:endParaRPr lang="en-US" dirty="0"/>
          </a:p>
        </p:txBody>
      </p:sp>
    </p:spTree>
    <p:extLst>
      <p:ext uri="{BB962C8B-B14F-4D97-AF65-F5344CB8AC3E}">
        <p14:creationId xmlns:p14="http://schemas.microsoft.com/office/powerpoint/2010/main" val="113324778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dirty="0">
                <a:solidFill>
                  <a:prstClr val="black"/>
                </a:solidFill>
              </a:rPr>
              <a:t>Tell: </a:t>
            </a:r>
            <a:r>
              <a:rPr lang="en-US" dirty="0">
                <a:solidFill>
                  <a:srgbClr val="000000"/>
                </a:solidFill>
              </a:rPr>
              <a:t>Cafeteria work areas are not always in the same condition they were the day before. Overnight visitors can include ,pest activity, School staff and Delivery personnel .</a:t>
            </a:r>
            <a:endParaRPr lang="en-US" dirty="0"/>
          </a:p>
          <a:p>
            <a:r>
              <a:rPr lang="en-US" dirty="0">
                <a:solidFill>
                  <a:srgbClr val="000000"/>
                </a:solidFill>
              </a:rPr>
              <a:t>Clean and sanitize surfaces prior to use following the five step process .</a:t>
            </a:r>
          </a:p>
          <a:p>
            <a:r>
              <a:rPr lang="en-US" dirty="0">
                <a:solidFill>
                  <a:srgbClr val="000000"/>
                </a:solidFill>
              </a:rPr>
              <a:t>1.Pre-clean - remove excess food waste by wiping counter.</a:t>
            </a:r>
          </a:p>
          <a:p>
            <a:r>
              <a:rPr lang="en-US" dirty="0">
                <a:solidFill>
                  <a:srgbClr val="000000"/>
                </a:solidFill>
              </a:rPr>
              <a:t>2.Main clean - loosen surface waste and grease using a detergent.</a:t>
            </a:r>
          </a:p>
          <a:p>
            <a:r>
              <a:rPr lang="en-US" dirty="0">
                <a:solidFill>
                  <a:srgbClr val="000000"/>
                </a:solidFill>
              </a:rPr>
              <a:t>3.Rinse - remove loose food waste, grease and detergent with clean water .</a:t>
            </a:r>
          </a:p>
          <a:p>
            <a:r>
              <a:rPr lang="en-US" dirty="0">
                <a:solidFill>
                  <a:srgbClr val="000000"/>
                </a:solidFill>
              </a:rPr>
              <a:t>4.Disinfection - kill the bacteria with disinfectant  .</a:t>
            </a:r>
          </a:p>
          <a:p>
            <a:pPr defTabSz="920618">
              <a:defRPr/>
            </a:pPr>
            <a:r>
              <a:rPr lang="en-US" dirty="0"/>
              <a:t>5.Air Drying – allow the sure to dry on it own to remove all moisture.</a:t>
            </a: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69</a:t>
            </a:fld>
            <a:endParaRPr lang="en-US" dirty="0"/>
          </a:p>
        </p:txBody>
      </p:sp>
    </p:spTree>
    <p:extLst>
      <p:ext uri="{BB962C8B-B14F-4D97-AF65-F5344CB8AC3E}">
        <p14:creationId xmlns:p14="http://schemas.microsoft.com/office/powerpoint/2010/main" val="22476068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r>
              <a:rPr lang="en-US" b="1" dirty="0">
                <a:solidFill>
                  <a:prstClr val="black"/>
                </a:solidFill>
              </a:rPr>
              <a:t>Tell: </a:t>
            </a:r>
            <a:r>
              <a:rPr lang="en-US" dirty="0">
                <a:solidFill>
                  <a:srgbClr val="000000"/>
                </a:solidFill>
              </a:rPr>
              <a:t>Cafeteria work areas are not always in the same condition they were the day before. Overnight visitors can include ,pest activity, School staff and Delivery personnel .</a:t>
            </a:r>
            <a:endParaRPr lang="en-US" dirty="0"/>
          </a:p>
          <a:p>
            <a:r>
              <a:rPr lang="en-US" dirty="0">
                <a:solidFill>
                  <a:srgbClr val="000000"/>
                </a:solidFill>
              </a:rPr>
              <a:t>Clean and sanitize surfaces prior to use following the five step process .</a:t>
            </a:r>
          </a:p>
          <a:p>
            <a:r>
              <a:rPr lang="en-US" dirty="0">
                <a:solidFill>
                  <a:srgbClr val="000000"/>
                </a:solidFill>
              </a:rPr>
              <a:t>1.Pre-clean - remove excess food waste by wiping counter.</a:t>
            </a:r>
          </a:p>
          <a:p>
            <a:r>
              <a:rPr lang="en-US" dirty="0">
                <a:solidFill>
                  <a:srgbClr val="000000"/>
                </a:solidFill>
              </a:rPr>
              <a:t>2.Main clean - loosen surface waste and grease using a detergent.</a:t>
            </a:r>
          </a:p>
          <a:p>
            <a:r>
              <a:rPr lang="en-US" dirty="0">
                <a:solidFill>
                  <a:srgbClr val="000000"/>
                </a:solidFill>
              </a:rPr>
              <a:t>3.Rinse - remove loose food waste, grease and detergent with clean water .</a:t>
            </a:r>
          </a:p>
          <a:p>
            <a:r>
              <a:rPr lang="en-US" dirty="0">
                <a:solidFill>
                  <a:srgbClr val="000000"/>
                </a:solidFill>
              </a:rPr>
              <a:t>4.Disinfection - kill the bacteria with disinfectant  .</a:t>
            </a:r>
          </a:p>
          <a:p>
            <a:pPr defTabSz="920618">
              <a:defRPr/>
            </a:pPr>
            <a:r>
              <a:rPr lang="en-US" dirty="0"/>
              <a:t>5.Air Drying – allow the sure to dry on it own to remove all moisture.</a:t>
            </a: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70</a:t>
            </a:fld>
            <a:endParaRPr lang="en-US" dirty="0"/>
          </a:p>
        </p:txBody>
      </p:sp>
    </p:spTree>
    <p:extLst>
      <p:ext uri="{BB962C8B-B14F-4D97-AF65-F5344CB8AC3E}">
        <p14:creationId xmlns:p14="http://schemas.microsoft.com/office/powerpoint/2010/main" val="13475536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marL="0" lvl="1" defTabSz="920618">
              <a:defRPr/>
            </a:pPr>
            <a:r>
              <a:rPr lang="en-US" b="1" dirty="0">
                <a:solidFill>
                  <a:prstClr val="black"/>
                </a:solidFill>
              </a:rPr>
              <a:t>Tell:</a:t>
            </a:r>
            <a:r>
              <a:rPr lang="en-US" dirty="0">
                <a:solidFill>
                  <a:prstClr val="black"/>
                </a:solidFill>
              </a:rPr>
              <a:t> </a:t>
            </a:r>
            <a:r>
              <a:rPr lang="en-US" dirty="0">
                <a:solidFill>
                  <a:srgbClr val="000000"/>
                </a:solidFill>
              </a:rPr>
              <a:t>It is vital that refrigerator and freezer temperatures are checked at the beginning and end of each day to ensure that they are in good working condition. Record temperatures on “Refrigerator and Freezer Temperature Log”’ , once in the morning and once in the afternoon.</a:t>
            </a:r>
            <a:r>
              <a:rPr lang="en-US" dirty="0"/>
              <a:t> If the refrigerator or freezer is not in the appropriate temperature zone , relocate food to a working unit. </a:t>
            </a:r>
            <a:r>
              <a:rPr lang="en-US" dirty="0">
                <a:solidFill>
                  <a:srgbClr val="000000"/>
                </a:solidFill>
              </a:rPr>
              <a:t>Avoid having foods fall into the temperature danger zone by keeping doors shut when not in use . Make corrective actions when equipment is not operating properly , place a trouble call or input a ticket to Maintenance and Operations(M&amp;O) for repairs  managers.</a:t>
            </a:r>
            <a:endParaRPr lang="en-US" dirty="0"/>
          </a:p>
          <a:p>
            <a:pPr marL="0" lvl="1" defTabSz="920618">
              <a:defRPr/>
            </a:pPr>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71</a:t>
            </a:fld>
            <a:endParaRPr lang="en-US" dirty="0"/>
          </a:p>
        </p:txBody>
      </p:sp>
    </p:spTree>
    <p:extLst>
      <p:ext uri="{BB962C8B-B14F-4D97-AF65-F5344CB8AC3E}">
        <p14:creationId xmlns:p14="http://schemas.microsoft.com/office/powerpoint/2010/main" val="71423222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defTabSz="920618">
              <a:defRPr/>
            </a:pPr>
            <a:r>
              <a:rPr lang="en-US" dirty="0"/>
              <a:t> </a:t>
            </a:r>
            <a:r>
              <a:rPr lang="en-US" b="1" dirty="0"/>
              <a:t>TELL</a:t>
            </a:r>
            <a:r>
              <a:rPr lang="en-US" dirty="0"/>
              <a:t>:</a:t>
            </a:r>
            <a:r>
              <a:rPr lang="en-US" baseline="0" dirty="0"/>
              <a:t> </a:t>
            </a:r>
            <a:r>
              <a:rPr lang="en-US" dirty="0">
                <a:solidFill>
                  <a:srgbClr val="000000"/>
                </a:solidFill>
              </a:rPr>
              <a:t>HACCP logs are the written verification that supports the “Food Safety Plan”. Some forms we use are “</a:t>
            </a:r>
            <a:r>
              <a:rPr lang="en-US" dirty="0">
                <a:solidFill>
                  <a:schemeClr val="tx2">
                    <a:lumMod val="75000"/>
                  </a:schemeClr>
                </a:solidFill>
              </a:rPr>
              <a:t>Refrigerator and Freezer Log , ‘’Thermometer Calibration Log’’. All HACCP forms are to be filed according to Record Retention guild lines in folder#2.</a:t>
            </a:r>
          </a:p>
          <a:p>
            <a:pPr defTabSz="920618">
              <a:defRPr/>
            </a:pPr>
            <a:endParaRPr lang="en-US" sz="2800" b="1" dirty="0">
              <a:solidFill>
                <a:schemeClr val="tx2">
                  <a:lumMod val="75000"/>
                </a:schemeClr>
              </a:solidFill>
            </a:endParaRPr>
          </a:p>
          <a:p>
            <a:endParaRPr lang="en-US" sz="2800" dirty="0">
              <a:solidFill>
                <a:srgbClr val="000000"/>
              </a:solidFill>
            </a:endParaRPr>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72</a:t>
            </a:fld>
            <a:endParaRPr lang="en-US" dirty="0"/>
          </a:p>
        </p:txBody>
      </p:sp>
    </p:spTree>
    <p:extLst>
      <p:ext uri="{BB962C8B-B14F-4D97-AF65-F5344CB8AC3E}">
        <p14:creationId xmlns:p14="http://schemas.microsoft.com/office/powerpoint/2010/main" val="11354488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sz="2000" dirty="0"/>
              <a:t> </a:t>
            </a:r>
            <a:r>
              <a:rPr lang="en-US" sz="2000" b="1" dirty="0"/>
              <a:t>TELL</a:t>
            </a:r>
            <a:r>
              <a:rPr lang="en-US" sz="2000" dirty="0"/>
              <a:t>: This is the final step in Active Manager Control (AMC), You must </a:t>
            </a:r>
            <a:r>
              <a:rPr lang="en-US" sz="2000" b="1" dirty="0">
                <a:solidFill>
                  <a:srgbClr val="000000"/>
                </a:solidFill>
              </a:rPr>
              <a:t>verify</a:t>
            </a:r>
            <a:r>
              <a:rPr lang="en-US" sz="2000" dirty="0">
                <a:solidFill>
                  <a:srgbClr val="000000"/>
                </a:solidFill>
              </a:rPr>
              <a:t> the appropriate corrective actions have been taken for the risks that were </a:t>
            </a:r>
            <a:r>
              <a:rPr lang="en-US" sz="2000" b="1" dirty="0">
                <a:solidFill>
                  <a:srgbClr val="000000"/>
                </a:solidFill>
              </a:rPr>
              <a:t>identified</a:t>
            </a:r>
            <a:r>
              <a:rPr lang="en-US" sz="2000" dirty="0">
                <a:solidFill>
                  <a:srgbClr val="000000"/>
                </a:solidFill>
              </a:rPr>
              <a:t> and </a:t>
            </a:r>
            <a:r>
              <a:rPr lang="en-US" sz="2000" b="1" dirty="0">
                <a:solidFill>
                  <a:srgbClr val="000000"/>
                </a:solidFill>
              </a:rPr>
              <a:t>addressed</a:t>
            </a:r>
            <a:r>
              <a:rPr lang="en-US" sz="2000" dirty="0">
                <a:solidFill>
                  <a:srgbClr val="000000"/>
                </a:solidFill>
              </a:rPr>
              <a:t>. </a:t>
            </a:r>
          </a:p>
          <a:p>
            <a:pPr marL="0" lvl="2" defTabSz="914266">
              <a:defRPr/>
            </a:pPr>
            <a:r>
              <a:rPr lang="en-US" sz="2000" dirty="0">
                <a:solidFill>
                  <a:srgbClr val="000000"/>
                </a:solidFill>
              </a:rPr>
              <a:t>Example: Once the Food Temperature logs have been completed by your staff, Verify that the information is correct .Sign the Food Temperature logs once you have Verified the information is </a:t>
            </a:r>
            <a:r>
              <a:rPr lang="en-US" sz="2000" dirty="0"/>
              <a:t>is true, correct and in accordance with Food Services policies and procedures.</a:t>
            </a:r>
            <a:r>
              <a:rPr lang="en-US" sz="2000" dirty="0">
                <a:solidFill>
                  <a:srgbClr val="000000"/>
                </a:solidFill>
              </a:rPr>
              <a:t> </a:t>
            </a:r>
          </a:p>
          <a:p>
            <a:pPr marL="0" lvl="2" defTabSz="914266">
              <a:defRPr/>
            </a:pPr>
            <a:endParaRPr lang="en-US" dirty="0"/>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8</a:t>
            </a:fld>
            <a:endParaRPr lang="en-US" dirty="0">
              <a:solidFill>
                <a:prstClr val="black"/>
              </a:solidFill>
              <a:latin typeface="Calibri"/>
            </a:endParaRPr>
          </a:p>
        </p:txBody>
      </p:sp>
    </p:spTree>
    <p:extLst>
      <p:ext uri="{BB962C8B-B14F-4D97-AF65-F5344CB8AC3E}">
        <p14:creationId xmlns:p14="http://schemas.microsoft.com/office/powerpoint/2010/main" val="59565027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a:spcAft>
                <a:spcPts val="403"/>
              </a:spcAft>
            </a:pPr>
            <a:r>
              <a:rPr lang="en-US" sz="2000" dirty="0"/>
              <a:t> </a:t>
            </a:r>
            <a:r>
              <a:rPr lang="en-US" sz="2000" b="1" dirty="0"/>
              <a:t>TELL</a:t>
            </a:r>
            <a:r>
              <a:rPr lang="en-US" sz="2000" dirty="0"/>
              <a:t>: </a:t>
            </a:r>
            <a:r>
              <a:rPr lang="en-US" sz="2000" dirty="0">
                <a:solidFill>
                  <a:srgbClr val="000000"/>
                </a:solidFill>
              </a:rPr>
              <a:t>The Food and Drug Administration (FDA) requires a written food safety plan. Food Services Division (FSD) has an established HACCP(</a:t>
            </a:r>
            <a:r>
              <a:rPr lang="en-US" sz="2000" dirty="0"/>
              <a:t> Hazard Analysis and Critical Control Point)</a:t>
            </a:r>
            <a:r>
              <a:rPr lang="en-US" sz="2000" dirty="0">
                <a:solidFill>
                  <a:srgbClr val="000000"/>
                </a:solidFill>
              </a:rPr>
              <a:t> food safety plan that includes</a:t>
            </a:r>
            <a:r>
              <a:rPr lang="en-US" sz="2000" dirty="0">
                <a:solidFill>
                  <a:srgbClr val="000000"/>
                </a:solidFill>
                <a:latin typeface="Open Sans"/>
              </a:rPr>
              <a:t> </a:t>
            </a:r>
            <a:r>
              <a:rPr lang="en-US" sz="2000" dirty="0">
                <a:solidFill>
                  <a:srgbClr val="000000"/>
                </a:solidFill>
              </a:rPr>
              <a:t>Education and Training, Hazard Analysis, Preventive Controls and Reanalysis. </a:t>
            </a:r>
            <a:r>
              <a:rPr lang="en-US" sz="2000" dirty="0">
                <a:solidFill>
                  <a:srgbClr val="000000"/>
                </a:solidFill>
                <a:latin typeface="Open Sans"/>
              </a:rPr>
              <a:t>In the following </a:t>
            </a:r>
            <a:r>
              <a:rPr lang="en-US" sz="2000" dirty="0">
                <a:solidFill>
                  <a:srgbClr val="C00000"/>
                </a:solidFill>
                <a:latin typeface="Open Sans"/>
              </a:rPr>
              <a:t>slides</a:t>
            </a:r>
            <a:r>
              <a:rPr lang="en-US" sz="2000" dirty="0">
                <a:solidFill>
                  <a:srgbClr val="000000"/>
                </a:solidFill>
                <a:latin typeface="Open Sans"/>
              </a:rPr>
              <a:t> we will go over the required steps in The Food Safety Plan .</a:t>
            </a:r>
            <a:endParaRPr lang="en-US" sz="2000" dirty="0">
              <a:solidFill>
                <a:srgbClr val="000000"/>
              </a:solidFill>
            </a:endParaRPr>
          </a:p>
        </p:txBody>
      </p:sp>
      <p:sp>
        <p:nvSpPr>
          <p:cNvPr id="4" name="Slide Number Placeholder 3"/>
          <p:cNvSpPr>
            <a:spLocks noGrp="1"/>
          </p:cNvSpPr>
          <p:nvPr>
            <p:ph type="sldNum" sz="quarter" idx="10"/>
          </p:nvPr>
        </p:nvSpPr>
        <p:spPr/>
        <p:txBody>
          <a:bodyPr/>
          <a:lstStyle/>
          <a:p>
            <a:pPr defTabSz="460309">
              <a:defRPr/>
            </a:pPr>
            <a:fld id="{D516E0BC-51EE-4218-A209-CC610A508EDD}" type="slidenum">
              <a:rPr lang="en-US">
                <a:solidFill>
                  <a:prstClr val="black"/>
                </a:solidFill>
                <a:latin typeface="Calibri"/>
              </a:rPr>
              <a:pPr defTabSz="460309">
                <a:defRPr/>
              </a:pPr>
              <a:t>73</a:t>
            </a:fld>
            <a:endParaRPr lang="en-US" dirty="0">
              <a:solidFill>
                <a:prstClr val="black"/>
              </a:solidFill>
              <a:latin typeface="Calibri"/>
            </a:endParaRPr>
          </a:p>
        </p:txBody>
      </p:sp>
    </p:spTree>
    <p:extLst>
      <p:ext uri="{BB962C8B-B14F-4D97-AF65-F5344CB8AC3E}">
        <p14:creationId xmlns:p14="http://schemas.microsoft.com/office/powerpoint/2010/main" val="42684423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defTabSz="920618">
              <a:defRPr/>
            </a:pPr>
            <a:r>
              <a:rPr lang="en-US" sz="2000" b="1" dirty="0" err="1"/>
              <a:t>TELL</a:t>
            </a:r>
            <a:r>
              <a:rPr lang="en-US" sz="2000" dirty="0" err="1"/>
              <a:t>:</a:t>
            </a:r>
            <a:r>
              <a:rPr lang="en-US" sz="2000" b="1" dirty="0" err="1"/>
              <a:t>Always</a:t>
            </a:r>
            <a:r>
              <a:rPr lang="en-US" sz="2000" b="1" dirty="0"/>
              <a:t> offer a copy of agendas</a:t>
            </a:r>
            <a:r>
              <a:rPr lang="en-US" sz="2000" dirty="0"/>
              <a:t> </a:t>
            </a:r>
          </a:p>
          <a:p>
            <a:pPr defTabSz="920618">
              <a:defRPr/>
            </a:pPr>
            <a:r>
              <a:rPr lang="en-US" sz="2000" dirty="0">
                <a:solidFill>
                  <a:srgbClr val="000000"/>
                </a:solidFill>
              </a:rPr>
              <a:t>By providing your staff with the “Monthly Cafeteria Sanitation Training,” you are accomplishing a portion of the education and training element of the food safety plan. </a:t>
            </a:r>
            <a:r>
              <a:rPr lang="en-US" sz="2000" dirty="0"/>
              <a:t>Some additional training provided by Food Services is  Managers Orientation , Managers Certification Course and My PLN training .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74</a:t>
            </a:fld>
            <a:endParaRPr lang="en-US" dirty="0"/>
          </a:p>
        </p:txBody>
      </p:sp>
    </p:spTree>
    <p:extLst>
      <p:ext uri="{BB962C8B-B14F-4D97-AF65-F5344CB8AC3E}">
        <p14:creationId xmlns:p14="http://schemas.microsoft.com/office/powerpoint/2010/main" val="305366571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defTabSz="460309">
              <a:defRPr/>
            </a:pPr>
            <a:r>
              <a:rPr lang="en-US" sz="2000" b="1" dirty="0"/>
              <a:t>TELL</a:t>
            </a:r>
            <a:r>
              <a:rPr lang="en-US" sz="2000" dirty="0"/>
              <a:t>: </a:t>
            </a:r>
            <a:r>
              <a:rPr lang="en-US" sz="2000" dirty="0">
                <a:solidFill>
                  <a:srgbClr val="000000"/>
                </a:solidFill>
                <a:cs typeface="Segoe UI Light" panose="020B0502040204020203" pitchFamily="34" charset="0"/>
              </a:rPr>
              <a:t>A hazard analysis is used to assess risk.</a:t>
            </a:r>
            <a:r>
              <a:rPr lang="en-US" sz="2000" dirty="0">
                <a:solidFill>
                  <a:prstClr val="white"/>
                </a:solidFill>
                <a:cs typeface="Segoe UI Light" panose="020B0502040204020203" pitchFamily="34" charset="0"/>
              </a:rPr>
              <a:t> A hazard is any agent that can cause harm </a:t>
            </a:r>
            <a:r>
              <a:rPr lang="en-US" sz="2000" b="1" dirty="0">
                <a:solidFill>
                  <a:prstClr val="white"/>
                </a:solidFill>
                <a:cs typeface="Segoe UI Light" panose="020B0502040204020203" pitchFamily="34" charset="0"/>
              </a:rPr>
              <a:t>or</a:t>
            </a:r>
            <a:r>
              <a:rPr lang="en-US" sz="2000" dirty="0">
                <a:solidFill>
                  <a:prstClr val="white"/>
                </a:solidFill>
                <a:cs typeface="Segoe UI Light" panose="020B0502040204020203" pitchFamily="34" charset="0"/>
              </a:rPr>
              <a:t> damage to humans, property, or the environment. Some examples are m</a:t>
            </a:r>
            <a:r>
              <a:rPr lang="en-US" sz="2000" dirty="0"/>
              <a:t>etal fragments from worn or chipped utensils and containers . </a:t>
            </a:r>
            <a:r>
              <a:rPr lang="en-US" sz="2000" dirty="0">
                <a:solidFill>
                  <a:srgbClr val="000000"/>
                </a:solidFill>
                <a:cs typeface="Segoe UI Light" panose="020B0502040204020203" pitchFamily="34" charset="0"/>
              </a:rPr>
              <a:t>One tool used by Food Services to aide in the  prevention of foodborne illness is the “Monthly Cafeteria Sanitation Checklist.” </a:t>
            </a: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75</a:t>
            </a:fld>
            <a:endParaRPr lang="en-US" dirty="0"/>
          </a:p>
        </p:txBody>
      </p:sp>
    </p:spTree>
    <p:extLst>
      <p:ext uri="{BB962C8B-B14F-4D97-AF65-F5344CB8AC3E}">
        <p14:creationId xmlns:p14="http://schemas.microsoft.com/office/powerpoint/2010/main" val="167573272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defTabSz="920618">
              <a:defRPr/>
            </a:pPr>
            <a:r>
              <a:rPr lang="en-US" sz="2000" b="1" dirty="0"/>
              <a:t>TELL</a:t>
            </a:r>
            <a:r>
              <a:rPr lang="en-US" sz="2000" dirty="0"/>
              <a:t>: </a:t>
            </a:r>
            <a:r>
              <a:rPr lang="en-US" sz="2000" dirty="0">
                <a:solidFill>
                  <a:srgbClr val="000000"/>
                </a:solidFill>
              </a:rPr>
              <a:t>Preventive controls are designed to avoid errors from occurring. HACCP logs are a proactive measure managers use on a daily basis to protect our customers. </a:t>
            </a:r>
            <a:r>
              <a:rPr lang="en-US" sz="2000" dirty="0">
                <a:solidFill>
                  <a:schemeClr val="bg1"/>
                </a:solidFill>
              </a:rPr>
              <a:t>The rule on Preventive Controls for Human Food is mandated by the 2011 FDA Food Safety Modernization Act. </a:t>
            </a:r>
          </a:p>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76</a:t>
            </a:fld>
            <a:endParaRPr lang="en-US" dirty="0"/>
          </a:p>
        </p:txBody>
      </p:sp>
    </p:spTree>
    <p:extLst>
      <p:ext uri="{BB962C8B-B14F-4D97-AF65-F5344CB8AC3E}">
        <p14:creationId xmlns:p14="http://schemas.microsoft.com/office/powerpoint/2010/main" val="347671549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77</a:t>
            </a:fld>
            <a:endParaRPr lang="en-US" dirty="0"/>
          </a:p>
        </p:txBody>
      </p:sp>
    </p:spTree>
    <p:extLst>
      <p:ext uri="{BB962C8B-B14F-4D97-AF65-F5344CB8AC3E}">
        <p14:creationId xmlns:p14="http://schemas.microsoft.com/office/powerpoint/2010/main" val="26044667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dirty="0"/>
              <a:t> </a:t>
            </a:r>
            <a:r>
              <a:rPr lang="en-US" b="1" dirty="0"/>
              <a:t>TELL </a:t>
            </a:r>
            <a:r>
              <a:rPr lang="en-US" dirty="0"/>
              <a:t>: </a:t>
            </a:r>
            <a:r>
              <a:rPr lang="en-US" dirty="0">
                <a:solidFill>
                  <a:srgbClr val="000000"/>
                </a:solidFill>
              </a:rPr>
              <a:t>Food safety is important as it helps to protect students from the risk of foodborne illnesses. </a:t>
            </a:r>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78</a:t>
            </a:fld>
            <a:endParaRPr lang="en-US" dirty="0"/>
          </a:p>
        </p:txBody>
      </p:sp>
    </p:spTree>
    <p:extLst>
      <p:ext uri="{BB962C8B-B14F-4D97-AF65-F5344CB8AC3E}">
        <p14:creationId xmlns:p14="http://schemas.microsoft.com/office/powerpoint/2010/main" val="325567305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2" defTabSz="914266">
              <a:defRPr/>
            </a:pPr>
            <a:r>
              <a:rPr lang="en-US" dirty="0"/>
              <a:t> </a:t>
            </a:r>
            <a:r>
              <a:rPr lang="en-US" b="1" dirty="0"/>
              <a:t>TELL </a:t>
            </a:r>
            <a:r>
              <a:rPr lang="en-US" dirty="0"/>
              <a:t>: </a:t>
            </a:r>
            <a:r>
              <a:rPr lang="en-US" dirty="0">
                <a:solidFill>
                  <a:srgbClr val="000000"/>
                </a:solidFill>
              </a:rPr>
              <a:t>Food safety is important as it helps to protect students from the risk of foodborne illnesses. </a:t>
            </a:r>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79</a:t>
            </a:fld>
            <a:endParaRPr lang="en-US" dirty="0"/>
          </a:p>
        </p:txBody>
      </p:sp>
    </p:spTree>
    <p:extLst>
      <p:ext uri="{BB962C8B-B14F-4D97-AF65-F5344CB8AC3E}">
        <p14:creationId xmlns:p14="http://schemas.microsoft.com/office/powerpoint/2010/main" val="248022000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28663" y="1168400"/>
            <a:ext cx="5610225" cy="3155950"/>
          </a:xfrm>
        </p:spPr>
      </p:sp>
      <p:sp>
        <p:nvSpPr>
          <p:cNvPr id="3" name="Notes Placeholder 2"/>
          <p:cNvSpPr>
            <a:spLocks noGrp="1"/>
          </p:cNvSpPr>
          <p:nvPr>
            <p:ph type="body" idx="1"/>
          </p:nvPr>
        </p:nvSpPr>
        <p:spPr/>
        <p:txBody>
          <a:bodyPr/>
          <a:lstStyle/>
          <a:p>
            <a:r>
              <a:rPr lang="en-US" b="1" dirty="0"/>
              <a:t>TELL:</a:t>
            </a:r>
            <a:endParaRPr lang="en-US" dirty="0">
              <a:solidFill>
                <a:srgbClr val="000000"/>
              </a:solidFill>
            </a:endParaRPr>
          </a:p>
          <a:p>
            <a:r>
              <a:rPr lang="en-US" dirty="0">
                <a:solidFill>
                  <a:srgbClr val="000000"/>
                </a:solidFill>
              </a:rPr>
              <a:t>Define customer needs , wants and demands</a:t>
            </a:r>
          </a:p>
          <a:p>
            <a:endParaRPr lang="en-US" dirty="0">
              <a:solidFill>
                <a:srgbClr val="000000"/>
              </a:solidFill>
            </a:endParaRPr>
          </a:p>
          <a:p>
            <a:r>
              <a:rPr lang="en-US" dirty="0">
                <a:solidFill>
                  <a:srgbClr val="000000"/>
                </a:solidFill>
              </a:rPr>
              <a:t>Expectations are created by experiences and knowledge of products.</a:t>
            </a:r>
            <a:endParaRPr lang="en-US" sz="2000" dirty="0">
              <a:solidFill>
                <a:srgbClr val="000000"/>
              </a:solidFill>
            </a:endParaRPr>
          </a:p>
          <a:p>
            <a:pPr defTabSz="926878">
              <a:defRPr/>
            </a:pPr>
            <a:endParaRPr lang="en-US" b="1" dirty="0"/>
          </a:p>
          <a:p>
            <a:pPr marL="172616" indent="-172616" defTabSz="926878">
              <a:buFont typeface="Wingdings" panose="05000000000000000000" pitchFamily="2" charset="2"/>
              <a:buChar char="Ø"/>
              <a:defRPr/>
            </a:pPr>
            <a:r>
              <a:rPr lang="en-US" b="0" dirty="0"/>
              <a:t>Generate a discussion with participants.</a:t>
            </a:r>
          </a:p>
          <a:p>
            <a:pPr marL="172616" indent="-172616" defTabSz="926878">
              <a:buFont typeface="Wingdings" panose="05000000000000000000" pitchFamily="2" charset="2"/>
              <a:buChar char="Ø"/>
              <a:defRPr/>
            </a:pPr>
            <a:r>
              <a:rPr lang="en-US" b="0" dirty="0"/>
              <a:t>Describe what operational excellence is. Know the topic, quote books, motivational speakers, etc.</a:t>
            </a:r>
          </a:p>
          <a:p>
            <a:pPr marL="172616" indent="-172616" defTabSz="926878">
              <a:buFont typeface="Wingdings" panose="05000000000000000000" pitchFamily="2" charset="2"/>
              <a:buChar char="Ø"/>
              <a:defRPr/>
            </a:pPr>
            <a:r>
              <a:rPr lang="en-US" b="0" dirty="0"/>
              <a:t> Ask questions of why they think it is important.</a:t>
            </a:r>
          </a:p>
          <a:p>
            <a:pPr defTabSz="926878">
              <a:defRPr/>
            </a:pPr>
            <a:endParaRPr lang="en-US" b="1" dirty="0"/>
          </a:p>
        </p:txBody>
      </p:sp>
      <p:sp>
        <p:nvSpPr>
          <p:cNvPr id="4" name="Slide Number Placeholder 3"/>
          <p:cNvSpPr>
            <a:spLocks noGrp="1"/>
          </p:cNvSpPr>
          <p:nvPr>
            <p:ph type="sldNum" sz="quarter" idx="10"/>
          </p:nvPr>
        </p:nvSpPr>
        <p:spPr/>
        <p:txBody>
          <a:bodyPr/>
          <a:lstStyle/>
          <a:p>
            <a:fld id="{A96C7C22-BCA6-438E-8F82-4F2E14C24EEA}" type="slidenum">
              <a:rPr lang="en-US" smtClean="0"/>
              <a:t>80</a:t>
            </a:fld>
            <a:endParaRPr lang="en-US" dirty="0"/>
          </a:p>
        </p:txBody>
      </p:sp>
    </p:spTree>
    <p:extLst>
      <p:ext uri="{BB962C8B-B14F-4D97-AF65-F5344CB8AC3E}">
        <p14:creationId xmlns:p14="http://schemas.microsoft.com/office/powerpoint/2010/main" val="192716705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pPr>
              <a:spcAft>
                <a:spcPts val="403"/>
              </a:spcAft>
            </a:pPr>
            <a:r>
              <a:rPr lang="en-US" sz="2000" b="1" dirty="0"/>
              <a:t>TELL</a:t>
            </a:r>
            <a:r>
              <a:rPr lang="en-US" sz="2000" dirty="0"/>
              <a:t>: </a:t>
            </a:r>
            <a:r>
              <a:rPr lang="en-US" sz="2000" dirty="0">
                <a:solidFill>
                  <a:srgbClr val="000000"/>
                </a:solidFill>
              </a:rPr>
              <a:t>Evaluate every aspect of the operation and follow up with necessary corrective actions if needed. </a:t>
            </a:r>
            <a:r>
              <a:rPr lang="en-US" sz="2000" dirty="0"/>
              <a:t>Listed are a few samples we must revaluate on a consistence basis. </a:t>
            </a:r>
            <a:r>
              <a:rPr lang="en-US" sz="2000" dirty="0">
                <a:solidFill>
                  <a:srgbClr val="000000"/>
                </a:solidFill>
              </a:rPr>
              <a:t>Evaluate Potential kitchen hazards such as slips, trips and fall hazards . </a:t>
            </a:r>
          </a:p>
          <a:p>
            <a:pPr defTabSz="920618">
              <a:spcAft>
                <a:spcPts val="403"/>
              </a:spcAft>
              <a:defRPr/>
            </a:pPr>
            <a:r>
              <a:rPr lang="en-US" sz="2000" dirty="0">
                <a:solidFill>
                  <a:srgbClr val="000000"/>
                </a:solidFill>
              </a:rPr>
              <a:t>Evaluate that the HACCP logs ( “Monthly Cafeteria Sanitation Checklist”) are accurately completed.</a:t>
            </a:r>
          </a:p>
          <a:p>
            <a:pPr>
              <a:spcAft>
                <a:spcPts val="403"/>
              </a:spcAft>
            </a:pPr>
            <a:r>
              <a:rPr lang="en-US" sz="2000" dirty="0">
                <a:solidFill>
                  <a:srgbClr val="000000"/>
                </a:solidFill>
              </a:rPr>
              <a:t>Follow up with the effectiveness of employee training. </a:t>
            </a:r>
          </a:p>
          <a:p>
            <a:pPr>
              <a:spcAft>
                <a:spcPts val="403"/>
              </a:spcAft>
            </a:pPr>
            <a:r>
              <a:rPr lang="en-US" sz="2000" dirty="0">
                <a:solidFill>
                  <a:srgbClr val="000000"/>
                </a:solidFill>
              </a:rPr>
              <a:t>Evaluate the Health Department inspection report for corrective actions.</a:t>
            </a:r>
          </a:p>
          <a:p>
            <a:r>
              <a:rPr lang="en-US" sz="2000" dirty="0"/>
              <a:t>  </a:t>
            </a:r>
          </a:p>
        </p:txBody>
      </p:sp>
      <p:sp>
        <p:nvSpPr>
          <p:cNvPr id="4" name="Slide Number Placeholder 3"/>
          <p:cNvSpPr>
            <a:spLocks noGrp="1"/>
          </p:cNvSpPr>
          <p:nvPr>
            <p:ph type="sldNum" sz="quarter" idx="10"/>
          </p:nvPr>
        </p:nvSpPr>
        <p:spPr/>
        <p:txBody>
          <a:bodyPr/>
          <a:lstStyle/>
          <a:p>
            <a:fld id="{D516E0BC-51EE-4218-A209-CC610A508EDD}" type="slidenum">
              <a:rPr lang="en-US" smtClean="0"/>
              <a:pPr/>
              <a:t>81</a:t>
            </a:fld>
            <a:endParaRPr lang="en-US" dirty="0"/>
          </a:p>
        </p:txBody>
      </p:sp>
    </p:spTree>
    <p:extLst>
      <p:ext uri="{BB962C8B-B14F-4D97-AF65-F5344CB8AC3E}">
        <p14:creationId xmlns:p14="http://schemas.microsoft.com/office/powerpoint/2010/main" val="29136885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lvl="1" defTabSz="920618">
              <a:lnSpc>
                <a:spcPct val="90000"/>
              </a:lnSpc>
              <a:defRPr/>
            </a:pPr>
            <a:r>
              <a:rPr lang="en-US" dirty="0"/>
              <a:t> </a:t>
            </a:r>
            <a:r>
              <a:rPr lang="en-US" b="1" dirty="0"/>
              <a:t>TELL</a:t>
            </a:r>
            <a:r>
              <a:rPr lang="en-US" dirty="0"/>
              <a:t>:</a:t>
            </a:r>
            <a:r>
              <a:rPr lang="en-US" altLang="en-US" dirty="0">
                <a:solidFill>
                  <a:srgbClr val="000000"/>
                </a:solidFill>
              </a:rPr>
              <a:t>. Do a honestly self assessment of your cafeteria . Think of it as constructive criticism , which will make your cafeteria stronger . The “Monthly Cafeteria Sanitation Checklist” is a tool managers should use throughout the month to monitor the condition of the cafeteria. Establish an</a:t>
            </a:r>
            <a:r>
              <a:rPr lang="en-US" altLang="en-US" baseline="0" dirty="0">
                <a:solidFill>
                  <a:srgbClr val="000000"/>
                </a:solidFill>
              </a:rPr>
              <a:t> </a:t>
            </a:r>
            <a:r>
              <a:rPr lang="en-US" altLang="en-US" dirty="0">
                <a:solidFill>
                  <a:srgbClr val="000000"/>
                </a:solidFill>
              </a:rPr>
              <a:t>end of the day walk through with your “Monthly Cafeteria Sanitation Checklist”  to make sure you are in compliance</a:t>
            </a:r>
            <a:r>
              <a:rPr lang="en-US" altLang="en-US" baseline="0" dirty="0">
                <a:solidFill>
                  <a:srgbClr val="000000"/>
                </a:solidFill>
              </a:rPr>
              <a:t>.</a:t>
            </a:r>
            <a:endParaRPr lang="en-US" altLang="en-US" dirty="0">
              <a:solidFill>
                <a:srgbClr val="000000"/>
              </a:solidFill>
            </a:endParaRPr>
          </a:p>
          <a:p>
            <a:pPr marL="0" lvl="1" defTabSz="920618">
              <a:lnSpc>
                <a:spcPct val="90000"/>
              </a:lnSpc>
              <a:defRPr/>
            </a:pPr>
            <a:endParaRPr lang="en-US" altLang="en-US" dirty="0">
              <a:solidFill>
                <a:srgbClr val="000000"/>
              </a:solidFill>
            </a:endParaRPr>
          </a:p>
          <a:p>
            <a:pPr marL="0" lvl="1">
              <a:lnSpc>
                <a:spcPct val="90000"/>
              </a:lnSpc>
              <a:spcAft>
                <a:spcPts val="805"/>
              </a:spcAft>
            </a:pPr>
            <a:endParaRPr lang="en-US" altLang="en-US" dirty="0">
              <a:solidFill>
                <a:srgbClr val="000000"/>
              </a:solidFill>
            </a:endParaRPr>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9</a:t>
            </a:fld>
            <a:endParaRPr lang="en-US" dirty="0"/>
          </a:p>
        </p:txBody>
      </p:sp>
    </p:spTree>
    <p:extLst>
      <p:ext uri="{BB962C8B-B14F-4D97-AF65-F5344CB8AC3E}">
        <p14:creationId xmlns:p14="http://schemas.microsoft.com/office/powerpoint/2010/main" val="16658509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defTabSz="460309">
              <a:spcAft>
                <a:spcPts val="403"/>
              </a:spcAft>
              <a:defRPr/>
            </a:pPr>
            <a:r>
              <a:rPr lang="en-US" b="1" dirty="0"/>
              <a:t>TELL</a:t>
            </a:r>
            <a:r>
              <a:rPr lang="en-US" dirty="0"/>
              <a:t>: </a:t>
            </a:r>
            <a:r>
              <a:rPr lang="en-US" altLang="en-US" dirty="0">
                <a:solidFill>
                  <a:srgbClr val="000000"/>
                </a:solidFill>
              </a:rPr>
              <a:t>The “Monthly Cafeteria Sanitation Checklist”</a:t>
            </a:r>
            <a:r>
              <a:rPr lang="en-US" dirty="0">
                <a:solidFill>
                  <a:srgbClr val="000000"/>
                </a:solidFill>
              </a:rPr>
              <a:t> is a report that will aide you in meeting standards during a Health Department inspection. </a:t>
            </a:r>
            <a:r>
              <a:rPr lang="en-US" altLang="en-US" dirty="0">
                <a:solidFill>
                  <a:srgbClr val="000000"/>
                </a:solidFill>
              </a:rPr>
              <a:t>When conducting your inspection for your“ Monthly Cafeteria Sanitation Checklist” answer honestly if it meets standards or does not meet standards ,there is no grey area .Completing the comment section on the “Monthly Cafeteria Sanitation Checklist” will help </a:t>
            </a:r>
            <a:r>
              <a:rPr lang="en-US" dirty="0">
                <a:solidFill>
                  <a:srgbClr val="000000"/>
                </a:solidFill>
              </a:rPr>
              <a:t>Identify, address and verify any possible risks that does not meet standards . Make sure you complete your </a:t>
            </a:r>
            <a:r>
              <a:rPr lang="en-US" altLang="en-US" dirty="0">
                <a:solidFill>
                  <a:srgbClr val="000000"/>
                </a:solidFill>
              </a:rPr>
              <a:t>“Monthly Cafeteria Sanitation Checklist” by the 15</a:t>
            </a:r>
            <a:r>
              <a:rPr lang="en-US" altLang="en-US" baseline="30000" dirty="0">
                <a:solidFill>
                  <a:srgbClr val="000000"/>
                </a:solidFill>
              </a:rPr>
              <a:t>th</a:t>
            </a:r>
            <a:r>
              <a:rPr lang="en-US" altLang="en-US" dirty="0">
                <a:solidFill>
                  <a:srgbClr val="000000"/>
                </a:solidFill>
              </a:rPr>
              <a:t> of every month .</a:t>
            </a:r>
          </a:p>
          <a:p>
            <a:pPr marL="0" lvl="2" defTabSz="914266">
              <a:defRPr/>
            </a:pPr>
            <a:endParaRPr lang="en-US" dirty="0">
              <a:solidFill>
                <a:srgbClr val="000000"/>
              </a:solidFill>
            </a:endParaRPr>
          </a:p>
        </p:txBody>
      </p:sp>
      <p:sp>
        <p:nvSpPr>
          <p:cNvPr id="4" name="Slide Number Placeholder 3"/>
          <p:cNvSpPr>
            <a:spLocks noGrp="1"/>
          </p:cNvSpPr>
          <p:nvPr>
            <p:ph type="sldNum" sz="quarter" idx="10"/>
          </p:nvPr>
        </p:nvSpPr>
        <p:spPr/>
        <p:txBody>
          <a:bodyPr/>
          <a:lstStyle/>
          <a:p>
            <a:fld id="{D516E0BC-51EE-4218-A209-CC610A508EDD}" type="slidenum">
              <a:rPr lang="en-US" smtClean="0"/>
              <a:pPr/>
              <a:t>10</a:t>
            </a:fld>
            <a:endParaRPr lang="en-US" dirty="0"/>
          </a:p>
        </p:txBody>
      </p:sp>
    </p:spTree>
    <p:extLst>
      <p:ext uri="{BB962C8B-B14F-4D97-AF65-F5344CB8AC3E}">
        <p14:creationId xmlns:p14="http://schemas.microsoft.com/office/powerpoint/2010/main" val="64571445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pic>
        <p:nvPicPr>
          <p:cNvPr id="7" name="Picture 6"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3234515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pic>
        <p:nvPicPr>
          <p:cNvPr id="7" name="Picture 6"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22942614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5"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4"/>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7" name="Footer Placeholder 5"/>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8" name="Slide Number Placeholder 6"/>
          <p:cNvSpPr>
            <a:spLocks noGrp="1"/>
          </p:cNvSpPr>
          <p:nvPr>
            <p:ph type="sldNum" sz="quarter" idx="12"/>
          </p:nvPr>
        </p:nvSpPr>
        <p:spPr/>
        <p:txBody>
          <a:bodyPr/>
          <a:lstStyle>
            <a:lvl1pPr>
              <a:defRPr/>
            </a:lvl1pPr>
          </a:lstStyle>
          <a:p>
            <a:pPr>
              <a:defRPr/>
            </a:pPr>
            <a:fld id="{9AC335DC-9DA0-4F8F-BEBD-292E69251A32}"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17331472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4"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7" name="Slide Number Placeholder 5"/>
          <p:cNvSpPr>
            <a:spLocks noGrp="1"/>
          </p:cNvSpPr>
          <p:nvPr>
            <p:ph type="sldNum" sz="quarter" idx="12"/>
          </p:nvPr>
        </p:nvSpPr>
        <p:spPr/>
        <p:txBody>
          <a:bodyPr/>
          <a:lstStyle>
            <a:lvl1pPr>
              <a:defRPr/>
            </a:lvl1pPr>
          </a:lstStyle>
          <a:p>
            <a:pPr>
              <a:defRPr/>
            </a:pPr>
            <a:fld id="{1F648DAD-EE5D-4320-87F7-70E3EF34959D}"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72409171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pic>
        <p:nvPicPr>
          <p:cNvPr id="4"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7" name="Slide Number Placeholder 5"/>
          <p:cNvSpPr>
            <a:spLocks noGrp="1"/>
          </p:cNvSpPr>
          <p:nvPr>
            <p:ph type="sldNum" sz="quarter" idx="12"/>
          </p:nvPr>
        </p:nvSpPr>
        <p:spPr/>
        <p:txBody>
          <a:bodyPr/>
          <a:lstStyle>
            <a:lvl1pPr>
              <a:defRPr/>
            </a:lvl1pPr>
          </a:lstStyle>
          <a:p>
            <a:pPr>
              <a:defRPr/>
            </a:pPr>
            <a:fld id="{CCF2A3C6-EB75-412E-AE69-58A72A383DBC}"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367373476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7EE4133-553E-4600-B991-1E7D9728736D}" type="datetimeFigureOut">
              <a:rPr lang="en-US" smtClean="0"/>
              <a:t>8/9/2024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31063452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7EE4133-553E-4600-B991-1E7D9728736D}" type="datetimeFigureOut">
              <a:rPr lang="en-US" smtClean="0"/>
              <a:t>8/9/2024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40577277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7EE4133-553E-4600-B991-1E7D9728736D}" type="datetimeFigureOut">
              <a:rPr lang="en-US" smtClean="0"/>
              <a:t>8/9/2024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472200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7EE4133-553E-4600-B991-1E7D9728736D}" type="datetimeFigureOut">
              <a:rPr lang="en-US" smtClean="0"/>
              <a:t>8/9/2024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3558204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7EE4133-553E-4600-B991-1E7D9728736D}" type="datetimeFigureOut">
              <a:rPr lang="en-US" smtClean="0"/>
              <a:t>8/9/2024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34646860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7EE4133-553E-4600-B991-1E7D9728736D}" type="datetimeFigureOut">
              <a:rPr lang="en-US" smtClean="0"/>
              <a:t>8/9/2024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29160484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7EE4133-553E-4600-B991-1E7D9728736D}" type="datetimeFigureOut">
              <a:rPr lang="en-US" smtClean="0"/>
              <a:t>8/9/2024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1642167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pic>
        <p:nvPicPr>
          <p:cNvPr id="7" name="Picture 6"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67515413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7EE4133-553E-4600-B991-1E7D9728736D}" type="datetimeFigureOut">
              <a:rPr lang="en-US" smtClean="0"/>
              <a:t>8/9/2024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29057660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7EE4133-553E-4600-B991-1E7D9728736D}" type="datetimeFigureOut">
              <a:rPr lang="en-US" smtClean="0"/>
              <a:t>8/9/2024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18730563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7EE4133-553E-4600-B991-1E7D9728736D}" type="datetimeFigureOut">
              <a:rPr lang="en-US" smtClean="0"/>
              <a:t>8/9/2024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22263609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7EE4133-553E-4600-B991-1E7D9728736D}" type="datetimeFigureOut">
              <a:rPr lang="en-US" smtClean="0"/>
              <a:t>8/9/2024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76E4F0-5F21-4750-A278-DB5EDD703BF9}" type="slidenum">
              <a:rPr lang="en-US" smtClean="0"/>
              <a:t>‹#›</a:t>
            </a:fld>
            <a:endParaRPr lang="en-US"/>
          </a:p>
        </p:txBody>
      </p:sp>
    </p:spTree>
    <p:extLst>
      <p:ext uri="{BB962C8B-B14F-4D97-AF65-F5344CB8AC3E}">
        <p14:creationId xmlns:p14="http://schemas.microsoft.com/office/powerpoint/2010/main" val="33300871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32345151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accent5">
              <a:lumMod val="40000"/>
              <a:lumOff val="60000"/>
            </a:schemeClr>
          </a:solidFill>
        </p:spPr>
        <p:txBody>
          <a:bodyPr/>
          <a:lstStyle>
            <a:lvl1pPr>
              <a:defRPr>
                <a:solidFill>
                  <a:srgbClr val="000000"/>
                </a:solidFil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95349159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pic>
        <p:nvPicPr>
          <p:cNvPr id="8" name="Picture 7" descr="Sunny Back.png"/>
          <p:cNvPicPr>
            <a:picLocks noChangeAspect="1"/>
          </p:cNvPicPr>
          <p:nvPr/>
        </p:nvPicPr>
        <p:blipFill>
          <a:blip r:embed="rId2">
            <a:alphaModFix amt="69000"/>
            <a:extLst>
              <a:ext uri="{28A0092B-C50C-407E-A947-70E740481C1C}">
                <a14:useLocalDpi xmlns:a14="http://schemas.microsoft.com/office/drawing/2010/main" val="0"/>
              </a:ext>
            </a:extLst>
          </a:blip>
          <a:stretch>
            <a:fillRect/>
          </a:stretch>
        </p:blipFill>
        <p:spPr>
          <a:xfrm>
            <a:off x="-23245" y="0"/>
            <a:ext cx="12215245" cy="6880414"/>
          </a:xfrm>
          <a:prstGeom prst="rect">
            <a:avLst/>
          </a:prstGeom>
        </p:spPr>
      </p:pic>
      <p:sp>
        <p:nvSpPr>
          <p:cNvPr id="2" name="Title 1"/>
          <p:cNvSpPr>
            <a:spLocks noGrp="1"/>
          </p:cNvSpPr>
          <p:nvPr>
            <p:ph type="title"/>
          </p:nvPr>
        </p:nvSpPr>
        <p:spPr>
          <a:xfrm>
            <a:off x="3356783" y="4406901"/>
            <a:ext cx="7969501"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3356783" y="2906713"/>
            <a:ext cx="79695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392DC5D-2FFA-1D43-BE67-4498328BF505}" type="datetimeFigureOut">
              <a:rPr lang="en-US" smtClean="0"/>
              <a:pPr/>
              <a:t>8/9/2024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5C4280-C049-3F4D-9821-9F213D5518C1}" type="slidenum">
              <a:rPr lang="en-US" smtClean="0"/>
              <a:pPr/>
              <a:t>‹#›</a:t>
            </a:fld>
            <a:endParaRPr lang="en-US" dirty="0"/>
          </a:p>
        </p:txBody>
      </p:sp>
      <p:pic>
        <p:nvPicPr>
          <p:cNvPr id="7" name="Picture 6" descr="FSD PPP Templat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927" y="0"/>
            <a:ext cx="3593055" cy="6858000"/>
          </a:xfrm>
          <a:prstGeom prst="rect">
            <a:avLst/>
          </a:prstGeom>
        </p:spPr>
      </p:pic>
      <p:pic>
        <p:nvPicPr>
          <p:cNvPr id="9" name="Picture 8" descr="Sunny Back.png"/>
          <p:cNvPicPr>
            <a:picLocks noChangeAspect="1"/>
          </p:cNvPicPr>
          <p:nvPr userDrawn="1"/>
        </p:nvPicPr>
        <p:blipFill>
          <a:blip r:embed="rId2">
            <a:alphaModFix amt="69000"/>
            <a:extLst>
              <a:ext uri="{28A0092B-C50C-407E-A947-70E740481C1C}">
                <a14:useLocalDpi xmlns:a14="http://schemas.microsoft.com/office/drawing/2010/main" val="0"/>
              </a:ext>
            </a:extLst>
          </a:blip>
          <a:stretch>
            <a:fillRect/>
          </a:stretch>
        </p:blipFill>
        <p:spPr>
          <a:xfrm>
            <a:off x="-23245" y="0"/>
            <a:ext cx="12215245" cy="6880414"/>
          </a:xfrm>
          <a:prstGeom prst="rect">
            <a:avLst/>
          </a:prstGeom>
        </p:spPr>
      </p:pic>
      <p:pic>
        <p:nvPicPr>
          <p:cNvPr id="10" name="Picture 9" descr="FSD PPP Template.pn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927" y="0"/>
            <a:ext cx="3593055" cy="6858000"/>
          </a:xfrm>
          <a:prstGeom prst="rect">
            <a:avLst/>
          </a:prstGeom>
        </p:spPr>
      </p:pic>
    </p:spTree>
    <p:extLst>
      <p:ext uri="{BB962C8B-B14F-4D97-AF65-F5344CB8AC3E}">
        <p14:creationId xmlns:p14="http://schemas.microsoft.com/office/powerpoint/2010/main" val="311798644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accent5">
              <a:lumMod val="40000"/>
              <a:lumOff val="60000"/>
            </a:schemeClr>
          </a:solidFill>
        </p:spPr>
        <p:txBody>
          <a:bodyPr/>
          <a:lstStyle>
            <a:lvl1pPr>
              <a:defRPr>
                <a:solidFill>
                  <a:srgbClr val="000000"/>
                </a:solidFill>
                <a:latin typeface="Gotham SSm A"/>
              </a:defRPr>
            </a:lvl1pPr>
          </a:lstStyle>
          <a:p>
            <a:r>
              <a:rPr lang="en-US" dirty="0"/>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pic>
        <p:nvPicPr>
          <p:cNvPr id="8" name="Picture 7"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pic>
        <p:nvPicPr>
          <p:cNvPr id="9" name="Picture 8"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7582076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59AE1649-C190-1E44-AAD5-C129AA553731}" type="slidenum">
              <a:rPr lang="en-US" smtClean="0"/>
              <a:pPr/>
              <a:t>‹#›</a:t>
            </a:fld>
            <a:endParaRPr lang="en-US" dirty="0"/>
          </a:p>
        </p:txBody>
      </p:sp>
      <p:pic>
        <p:nvPicPr>
          <p:cNvPr id="10" name="Picture 9"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pic>
        <p:nvPicPr>
          <p:cNvPr id="11" name="Picture 10"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49306308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59AE1649-C190-1E44-AAD5-C129AA553731}" type="slidenum">
              <a:rPr lang="en-US" smtClean="0"/>
              <a:pPr/>
              <a:t>‹#›</a:t>
            </a:fld>
            <a:endParaRPr lang="en-US" dirty="0"/>
          </a:p>
        </p:txBody>
      </p:sp>
      <p:pic>
        <p:nvPicPr>
          <p:cNvPr id="6" name="Picture 5"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pic>
        <p:nvPicPr>
          <p:cNvPr id="7" name="Picture 6"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43701820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9AE1649-C190-1E44-AAD5-C129AA553731}" type="slidenum">
              <a:rPr lang="en-US" smtClean="0"/>
              <a:pPr/>
              <a:t>‹#›</a:t>
            </a:fld>
            <a:endParaRPr lang="en-US" dirty="0"/>
          </a:p>
        </p:txBody>
      </p:sp>
      <p:pic>
        <p:nvPicPr>
          <p:cNvPr id="5" name="Picture 4"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pic>
        <p:nvPicPr>
          <p:cNvPr id="6" name="Picture 5"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2195291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pic>
        <p:nvPicPr>
          <p:cNvPr id="8" name="Picture 7"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pic>
        <p:nvPicPr>
          <p:cNvPr id="9" name="Picture 8"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62578424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pic>
        <p:nvPicPr>
          <p:cNvPr id="7" name="Picture 6"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95349159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pic>
        <p:nvPicPr>
          <p:cNvPr id="8" name="Picture 7"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pic>
        <p:nvPicPr>
          <p:cNvPr id="9" name="Picture 8"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31356383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22942614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67515413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Section Header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C807437D-04BA-084F-B057-B6ADBA146ED3}"/>
              </a:ext>
            </a:extLst>
          </p:cNvPr>
          <p:cNvSpPr>
            <a:spLocks noGrp="1"/>
          </p:cNvSpPr>
          <p:nvPr>
            <p:ph type="ctrTitle" hasCustomPrompt="1"/>
          </p:nvPr>
        </p:nvSpPr>
        <p:spPr>
          <a:xfrm>
            <a:off x="1524000" y="2671072"/>
            <a:ext cx="9144000" cy="1032423"/>
          </a:xfrm>
        </p:spPr>
        <p:txBody>
          <a:bodyPr anchor="b">
            <a:normAutofit/>
          </a:bodyPr>
          <a:lstStyle>
            <a:lvl1pPr algn="ctr">
              <a:defRPr sz="4800" b="0" i="0">
                <a:solidFill>
                  <a:schemeClr val="bg1"/>
                </a:solidFill>
                <a:latin typeface="+mj-lt"/>
                <a:cs typeface="Arial" panose="020B0604020202020204" pitchFamily="34" charset="0"/>
              </a:defRPr>
            </a:lvl1pPr>
          </a:lstStyle>
          <a:p>
            <a:r>
              <a:rPr lang="en-US" dirty="0"/>
              <a:t>Put Section Title Here</a:t>
            </a:r>
          </a:p>
        </p:txBody>
      </p:sp>
    </p:spTree>
    <p:extLst>
      <p:ext uri="{BB962C8B-B14F-4D97-AF65-F5344CB8AC3E}">
        <p14:creationId xmlns:p14="http://schemas.microsoft.com/office/powerpoint/2010/main" val="882757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32762D3-DF72-D540-898C-C4A40E3E62D9}" type="datetimeFigureOut">
              <a:rPr lang="en-US" smtClean="0"/>
              <a:t>8/9/2024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dirty="0"/>
          </a:p>
        </p:txBody>
      </p:sp>
      <p:pic>
        <p:nvPicPr>
          <p:cNvPr id="7" name="Picture 6"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19779600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lgn="l">
              <a:defRPr sz="4000" b="1">
                <a:solidFill>
                  <a:srgbClr val="000000"/>
                </a:solidFill>
              </a:defRPr>
            </a:lvl1pPr>
          </a:lstStyle>
          <a:p>
            <a:r>
              <a:rPr lang="en-US" dirty="0"/>
              <a:t>Click to edit Master title style</a:t>
            </a:r>
          </a:p>
        </p:txBody>
      </p:sp>
      <p:sp>
        <p:nvSpPr>
          <p:cNvPr id="3" name="Content Placeholder 2"/>
          <p:cNvSpPr>
            <a:spLocks noGrp="1"/>
          </p:cNvSpPr>
          <p:nvPr>
            <p:ph idx="1"/>
          </p:nvPr>
        </p:nvSpPr>
        <p:spPr/>
        <p:txBody>
          <a:bodyPr/>
          <a:lstStyle>
            <a:lvl1pPr marL="0" indent="0">
              <a:spcBef>
                <a:spcPts val="0"/>
              </a:spcBef>
              <a:spcAft>
                <a:spcPts val="600"/>
              </a:spcAft>
              <a:buNone/>
              <a:defRPr sz="2800">
                <a:solidFill>
                  <a:srgbClr val="000000"/>
                </a:solidFill>
              </a:defRPr>
            </a:lvl1pPr>
            <a:lvl2pPr marL="742950" indent="-285750">
              <a:spcBef>
                <a:spcPts val="0"/>
              </a:spcBef>
              <a:spcAft>
                <a:spcPts val="600"/>
              </a:spcAft>
              <a:buFont typeface="Wingdings" panose="05000000000000000000" pitchFamily="2" charset="2"/>
              <a:buChar char="Ø"/>
              <a:defRPr sz="2600">
                <a:solidFill>
                  <a:srgbClr val="000000"/>
                </a:solidFill>
              </a:defRPr>
            </a:lvl2pPr>
            <a:lvl3pPr>
              <a:spcBef>
                <a:spcPts val="0"/>
              </a:spcBef>
              <a:spcAft>
                <a:spcPts val="600"/>
              </a:spcAft>
              <a:defRPr>
                <a:solidFill>
                  <a:srgbClr val="000000"/>
                </a:solidFill>
              </a:defRPr>
            </a:lvl3pPr>
            <a:lvl4pPr>
              <a:defRPr>
                <a:solidFill>
                  <a:srgbClr val="000000"/>
                </a:solidFill>
              </a:defRPr>
            </a:lvl4pPr>
            <a:lvl5pPr>
              <a:defRPr>
                <a:solidFill>
                  <a:srgbClr val="00000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8/9/2024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pic>
        <p:nvPicPr>
          <p:cNvPr id="7" name="Picture 6"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72462844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pic>
        <p:nvPicPr>
          <p:cNvPr id="9" name="Picture 8" descr="Sunny Back.png"/>
          <p:cNvPicPr>
            <a:picLocks noChangeAspect="1"/>
          </p:cNvPicPr>
          <p:nvPr userDrawn="1"/>
        </p:nvPicPr>
        <p:blipFill>
          <a:blip r:embed="rId2">
            <a:alphaModFix amt="69000"/>
            <a:extLst>
              <a:ext uri="{28A0092B-C50C-407E-A947-70E740481C1C}">
                <a14:useLocalDpi xmlns:a14="http://schemas.microsoft.com/office/drawing/2010/main"/>
              </a:ext>
            </a:extLst>
          </a:blip>
          <a:stretch>
            <a:fillRect/>
          </a:stretch>
        </p:blipFill>
        <p:spPr>
          <a:xfrm>
            <a:off x="-23245" y="0"/>
            <a:ext cx="12215245" cy="6880414"/>
          </a:xfrm>
          <a:prstGeom prst="rect">
            <a:avLst/>
          </a:prstGeom>
        </p:spPr>
      </p:pic>
      <p:pic>
        <p:nvPicPr>
          <p:cNvPr id="8" name="Picture 7" descr="Sunny Back.png"/>
          <p:cNvPicPr>
            <a:picLocks noChangeAspect="1"/>
          </p:cNvPicPr>
          <p:nvPr/>
        </p:nvPicPr>
        <p:blipFill>
          <a:blip r:embed="rId2">
            <a:alphaModFix amt="69000"/>
            <a:extLst>
              <a:ext uri="{28A0092B-C50C-407E-A947-70E740481C1C}">
                <a14:useLocalDpi xmlns:a14="http://schemas.microsoft.com/office/drawing/2010/main"/>
              </a:ext>
            </a:extLst>
          </a:blip>
          <a:stretch>
            <a:fillRect/>
          </a:stretch>
        </p:blipFill>
        <p:spPr>
          <a:xfrm>
            <a:off x="-23245" y="0"/>
            <a:ext cx="12215245" cy="6880414"/>
          </a:xfrm>
          <a:prstGeom prst="rect">
            <a:avLst/>
          </a:prstGeom>
        </p:spPr>
      </p:pic>
      <p:sp>
        <p:nvSpPr>
          <p:cNvPr id="2" name="Title 1"/>
          <p:cNvSpPr>
            <a:spLocks noGrp="1"/>
          </p:cNvSpPr>
          <p:nvPr>
            <p:ph type="title"/>
          </p:nvPr>
        </p:nvSpPr>
        <p:spPr>
          <a:xfrm>
            <a:off x="3999981" y="1509600"/>
            <a:ext cx="7969501" cy="1362075"/>
          </a:xfrm>
        </p:spPr>
        <p:txBody>
          <a:bodyPr anchor="t"/>
          <a:lstStyle>
            <a:lvl1pPr algn="l">
              <a:defRPr sz="4000" b="1" cap="all">
                <a:solidFill>
                  <a:srgbClr val="000000"/>
                </a:solidFill>
              </a:defRPr>
            </a:lvl1pPr>
          </a:lstStyle>
          <a:p>
            <a:r>
              <a:rPr lang="en-US" dirty="0"/>
              <a:t>Click to edit Master title style</a:t>
            </a:r>
          </a:p>
        </p:txBody>
      </p:sp>
      <p:sp>
        <p:nvSpPr>
          <p:cNvPr id="3" name="Text Placeholder 2"/>
          <p:cNvSpPr>
            <a:spLocks noGrp="1"/>
          </p:cNvSpPr>
          <p:nvPr>
            <p:ph type="body" idx="1"/>
          </p:nvPr>
        </p:nvSpPr>
        <p:spPr>
          <a:xfrm>
            <a:off x="3999983" y="2906713"/>
            <a:ext cx="7969500" cy="1500187"/>
          </a:xfrm>
        </p:spPr>
        <p:txBody>
          <a:bodyPr anchor="b"/>
          <a:lstStyle>
            <a:lvl1pPr marL="0" indent="0">
              <a:buNone/>
              <a:defRPr sz="2000">
                <a:solidFill>
                  <a:srgbClr val="000000"/>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rgbClr val="000000"/>
                </a:solidFill>
              </a:defRPr>
            </a:lvl1pPr>
          </a:lstStyle>
          <a:p>
            <a:fld id="{B392DC5D-2FFA-1D43-BE67-4498328BF505}" type="datetimeFigureOut">
              <a:rPr lang="en-US" smtClean="0"/>
              <a:pPr/>
              <a:t>8/9/2024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fld id="{415C4280-C049-3F4D-9821-9F213D5518C1}" type="slidenum">
              <a:rPr lang="en-US" smtClean="0"/>
              <a:pPr/>
              <a:t>‹#›</a:t>
            </a:fld>
            <a:endParaRPr lang="en-US" dirty="0"/>
          </a:p>
        </p:txBody>
      </p:sp>
      <p:pic>
        <p:nvPicPr>
          <p:cNvPr id="7" name="Picture 6" descr="FSD PPP Template.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927" y="0"/>
            <a:ext cx="3593055" cy="6858000"/>
          </a:xfrm>
          <a:prstGeom prst="rect">
            <a:avLst/>
          </a:prstGeom>
        </p:spPr>
      </p:pic>
      <p:pic>
        <p:nvPicPr>
          <p:cNvPr id="10" name="Picture 9" descr="FSD PPP Template.pn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927" y="0"/>
            <a:ext cx="3593055" cy="6858000"/>
          </a:xfrm>
          <a:prstGeom prst="rect">
            <a:avLst/>
          </a:prstGeom>
        </p:spPr>
      </p:pic>
    </p:spTree>
    <p:extLst>
      <p:ext uri="{BB962C8B-B14F-4D97-AF65-F5344CB8AC3E}">
        <p14:creationId xmlns:p14="http://schemas.microsoft.com/office/powerpoint/2010/main" val="2316317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solidFill>
                  <a:srgbClr val="000000"/>
                </a:solidFill>
              </a:defRPr>
            </a:lvl1pPr>
            <a:lvl2pPr>
              <a:defRPr sz="2400">
                <a:solidFill>
                  <a:srgbClr val="000000"/>
                </a:solidFill>
              </a:defRPr>
            </a:lvl2pPr>
            <a:lvl3pPr>
              <a:defRPr sz="2000">
                <a:solidFill>
                  <a:srgbClr val="000000"/>
                </a:solidFill>
              </a:defRPr>
            </a:lvl3pPr>
            <a:lvl4pPr>
              <a:defRPr sz="1800">
                <a:solidFill>
                  <a:srgbClr val="000000"/>
                </a:solidFill>
              </a:defRPr>
            </a:lvl4pPr>
            <a:lvl5pPr>
              <a:defRPr sz="1800">
                <a:solidFill>
                  <a:srgbClr val="000000"/>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solidFill>
                  <a:srgbClr val="000000"/>
                </a:solidFill>
              </a:defRPr>
            </a:lvl1pPr>
            <a:lvl2pPr>
              <a:defRPr sz="2400">
                <a:solidFill>
                  <a:srgbClr val="000000"/>
                </a:solidFill>
              </a:defRPr>
            </a:lvl2pPr>
            <a:lvl3pPr>
              <a:defRPr sz="2000">
                <a:solidFill>
                  <a:srgbClr val="000000"/>
                </a:solidFill>
              </a:defRPr>
            </a:lvl3pPr>
            <a:lvl4pPr>
              <a:defRPr sz="1800">
                <a:solidFill>
                  <a:srgbClr val="000000"/>
                </a:solidFill>
              </a:defRPr>
            </a:lvl4pPr>
            <a:lvl5pPr>
              <a:defRPr sz="1800">
                <a:solidFill>
                  <a:srgbClr val="000000"/>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8/9/2024</a:t>
            </a:fld>
            <a:endParaRPr lang="en-US" dirty="0"/>
          </a:p>
        </p:txBody>
      </p:sp>
      <p:sp>
        <p:nvSpPr>
          <p:cNvPr id="6" name="Footer Placeholder 5"/>
          <p:cNvSpPr>
            <a:spLocks noGrp="1"/>
          </p:cNvSpPr>
          <p:nvPr>
            <p:ph type="ftr" sz="quarter" idx="11"/>
          </p:nvPr>
        </p:nvSpPr>
        <p:spPr/>
        <p:txBody>
          <a:bodyPr/>
          <a:lstStyle>
            <a:lvl1pPr>
              <a:defRPr>
                <a:solidFill>
                  <a:srgbClr val="000000"/>
                </a:solidFill>
              </a:defRPr>
            </a:lvl1pPr>
          </a:lstStyle>
          <a:p>
            <a:endParaRPr lang="en-US" dirty="0"/>
          </a:p>
        </p:txBody>
      </p:sp>
      <p:sp>
        <p:nvSpPr>
          <p:cNvPr id="7" name="Slide Number Placeholder 6"/>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pic>
        <p:nvPicPr>
          <p:cNvPr id="8" name="Picture 7"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9" name="Picture 8"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40030375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solidFill>
                  <a:srgbClr val="000000"/>
                </a:solidFill>
              </a:defRPr>
            </a:lvl1pPr>
            <a:lvl2pPr>
              <a:defRPr sz="2000">
                <a:solidFill>
                  <a:srgbClr val="000000"/>
                </a:solidFill>
              </a:defRPr>
            </a:lvl2pPr>
            <a:lvl3pPr>
              <a:defRPr sz="1800">
                <a:solidFill>
                  <a:srgbClr val="000000"/>
                </a:solidFill>
              </a:defRPr>
            </a:lvl3pPr>
            <a:lvl4pPr>
              <a:defRPr sz="1600">
                <a:solidFill>
                  <a:srgbClr val="000000"/>
                </a:solidFill>
              </a:defRPr>
            </a:lvl4pPr>
            <a:lvl5pPr>
              <a:defRPr sz="1600">
                <a:solidFill>
                  <a:srgbClr val="000000"/>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solidFill>
                  <a:srgbClr val="000000"/>
                </a:solidFill>
              </a:defRPr>
            </a:lvl1pPr>
            <a:lvl2pPr>
              <a:defRPr sz="2000">
                <a:solidFill>
                  <a:srgbClr val="000000"/>
                </a:solidFill>
              </a:defRPr>
            </a:lvl2pPr>
            <a:lvl3pPr>
              <a:defRPr sz="1800">
                <a:solidFill>
                  <a:srgbClr val="000000"/>
                </a:solidFill>
              </a:defRPr>
            </a:lvl3pPr>
            <a:lvl4pPr>
              <a:defRPr sz="1600">
                <a:solidFill>
                  <a:srgbClr val="000000"/>
                </a:solidFill>
              </a:defRPr>
            </a:lvl4pPr>
            <a:lvl5pPr>
              <a:defRPr sz="1600">
                <a:solidFill>
                  <a:srgbClr val="000000"/>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8/9/2024</a:t>
            </a:fld>
            <a:endParaRPr lang="en-US" dirty="0"/>
          </a:p>
        </p:txBody>
      </p:sp>
      <p:sp>
        <p:nvSpPr>
          <p:cNvPr id="8" name="Footer Placeholder 7"/>
          <p:cNvSpPr>
            <a:spLocks noGrp="1"/>
          </p:cNvSpPr>
          <p:nvPr>
            <p:ph type="ftr" sz="quarter" idx="11"/>
          </p:nvPr>
        </p:nvSpPr>
        <p:spPr/>
        <p:txBody>
          <a:bodyPr/>
          <a:lstStyle>
            <a:lvl1pPr>
              <a:defRPr>
                <a:solidFill>
                  <a:srgbClr val="000000"/>
                </a:solidFill>
              </a:defRPr>
            </a:lvl1pPr>
          </a:lstStyle>
          <a:p>
            <a:endParaRPr lang="en-US" dirty="0"/>
          </a:p>
        </p:txBody>
      </p:sp>
      <p:sp>
        <p:nvSpPr>
          <p:cNvPr id="9" name="Slide Number Placeholder 8"/>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pic>
        <p:nvPicPr>
          <p:cNvPr id="10" name="Picture 9"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11" name="Picture 10"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03744958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8/9/2024</a:t>
            </a:fld>
            <a:endParaRPr lang="en-US" dirty="0"/>
          </a:p>
        </p:txBody>
      </p:sp>
      <p:sp>
        <p:nvSpPr>
          <p:cNvPr id="4" name="Footer Placeholder 3"/>
          <p:cNvSpPr>
            <a:spLocks noGrp="1"/>
          </p:cNvSpPr>
          <p:nvPr>
            <p:ph type="ftr" sz="quarter" idx="11"/>
          </p:nvPr>
        </p:nvSpPr>
        <p:spPr/>
        <p:txBody>
          <a:bodyPr/>
          <a:lstStyle>
            <a:lvl1pPr>
              <a:defRPr>
                <a:solidFill>
                  <a:srgbClr val="000000"/>
                </a:solidFill>
              </a:defRPr>
            </a:lvl1pPr>
          </a:lstStyle>
          <a:p>
            <a:endParaRPr lang="en-US" dirty="0"/>
          </a:p>
        </p:txBody>
      </p:sp>
      <p:sp>
        <p:nvSpPr>
          <p:cNvPr id="5" name="Slide Number Placeholder 4"/>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pic>
        <p:nvPicPr>
          <p:cNvPr id="6" name="Picture 5"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7" name="Picture 6"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1014113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pic>
        <p:nvPicPr>
          <p:cNvPr id="8" name="Picture 7" descr="Sunny Back.png"/>
          <p:cNvPicPr>
            <a:picLocks noChangeAspect="1"/>
          </p:cNvPicPr>
          <p:nvPr userDrawn="1"/>
        </p:nvPicPr>
        <p:blipFill>
          <a:blip r:embed="rId2">
            <a:alphaModFix amt="69000"/>
            <a:extLst>
              <a:ext uri="{28A0092B-C50C-407E-A947-70E740481C1C}">
                <a14:useLocalDpi xmlns:a14="http://schemas.microsoft.com/office/drawing/2010/main" val="0"/>
              </a:ext>
            </a:extLst>
          </a:blip>
          <a:stretch>
            <a:fillRect/>
          </a:stretch>
        </p:blipFill>
        <p:spPr>
          <a:xfrm>
            <a:off x="-23245" y="0"/>
            <a:ext cx="12215245" cy="6880414"/>
          </a:xfrm>
          <a:prstGeom prst="rect">
            <a:avLst/>
          </a:prstGeom>
        </p:spPr>
      </p:pic>
      <p:sp>
        <p:nvSpPr>
          <p:cNvPr id="2" name="Title 1"/>
          <p:cNvSpPr>
            <a:spLocks noGrp="1"/>
          </p:cNvSpPr>
          <p:nvPr>
            <p:ph type="title"/>
          </p:nvPr>
        </p:nvSpPr>
        <p:spPr>
          <a:xfrm>
            <a:off x="3356783" y="4406901"/>
            <a:ext cx="7969501"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3356783" y="2906713"/>
            <a:ext cx="79695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392DC5D-2FFA-1D43-BE67-4498328BF505}" type="datetimeFigureOut">
              <a:rPr lang="en-US" smtClean="0"/>
              <a:pPr/>
              <a:t>8/9/2024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5C4280-C049-3F4D-9821-9F213D5518C1}" type="slidenum">
              <a:rPr lang="en-US" smtClean="0"/>
              <a:pPr/>
              <a:t>‹#›</a:t>
            </a:fld>
            <a:endParaRPr lang="en-US" dirty="0"/>
          </a:p>
        </p:txBody>
      </p:sp>
      <p:pic>
        <p:nvPicPr>
          <p:cNvPr id="7" name="Picture 6" descr="FSD PPP Template.png"/>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927" y="0"/>
            <a:ext cx="3593055" cy="6858000"/>
          </a:xfrm>
          <a:prstGeom prst="rect">
            <a:avLst/>
          </a:prstGeom>
        </p:spPr>
      </p:pic>
    </p:spTree>
    <p:extLst>
      <p:ext uri="{BB962C8B-B14F-4D97-AF65-F5344CB8AC3E}">
        <p14:creationId xmlns:p14="http://schemas.microsoft.com/office/powerpoint/2010/main" val="311798644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32762D3-DF72-D540-898C-C4A40E3E62D9}" type="datetimeFigureOut">
              <a:rPr lang="en-US" smtClean="0"/>
              <a:t>8/9/2024</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9AE1649-C190-1E44-AAD5-C129AA553731}" type="slidenum">
              <a:rPr lang="en-US" smtClean="0"/>
              <a:t>‹#›</a:t>
            </a:fld>
            <a:endParaRPr lang="en-US" dirty="0"/>
          </a:p>
        </p:txBody>
      </p:sp>
      <p:pic>
        <p:nvPicPr>
          <p:cNvPr id="5" name="Picture 4"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6" name="Picture 5"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2151773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solidFill>
                  <a:srgbClr val="000000"/>
                </a:solidFill>
              </a:defRPr>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solidFill>
                  <a:srgbClr val="000000"/>
                </a:solidFill>
              </a:defRPr>
            </a:lvl1pPr>
            <a:lvl2pPr>
              <a:defRPr sz="2800">
                <a:solidFill>
                  <a:srgbClr val="000000"/>
                </a:solidFill>
              </a:defRPr>
            </a:lvl2pPr>
            <a:lvl3pPr>
              <a:defRPr sz="2400">
                <a:solidFill>
                  <a:srgbClr val="000000"/>
                </a:solidFill>
              </a:defRPr>
            </a:lvl3pPr>
            <a:lvl4pPr>
              <a:defRPr sz="2000">
                <a:solidFill>
                  <a:srgbClr val="000000"/>
                </a:solidFill>
              </a:defRPr>
            </a:lvl4pPr>
            <a:lvl5pPr>
              <a:defRPr sz="2000">
                <a:solidFill>
                  <a:srgbClr val="000000"/>
                </a:solidFill>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solidFill>
                  <a:srgbClr val="00000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8/9/2024</a:t>
            </a:fld>
            <a:endParaRPr lang="en-US" dirty="0"/>
          </a:p>
        </p:txBody>
      </p:sp>
      <p:sp>
        <p:nvSpPr>
          <p:cNvPr id="6" name="Footer Placeholder 5"/>
          <p:cNvSpPr>
            <a:spLocks noGrp="1"/>
          </p:cNvSpPr>
          <p:nvPr>
            <p:ph type="ftr" sz="quarter" idx="11"/>
          </p:nvPr>
        </p:nvSpPr>
        <p:spPr/>
        <p:txBody>
          <a:bodyPr/>
          <a:lstStyle>
            <a:lvl1pPr>
              <a:defRPr>
                <a:solidFill>
                  <a:srgbClr val="000000"/>
                </a:solidFill>
              </a:defRPr>
            </a:lvl1pPr>
          </a:lstStyle>
          <a:p>
            <a:endParaRPr lang="en-US" dirty="0"/>
          </a:p>
        </p:txBody>
      </p:sp>
      <p:sp>
        <p:nvSpPr>
          <p:cNvPr id="7" name="Slide Number Placeholder 6"/>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pic>
        <p:nvPicPr>
          <p:cNvPr id="8" name="Picture 7"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9" name="Picture 8"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51990289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solidFill>
                  <a:srgbClr val="000000"/>
                </a:solidFill>
              </a:defRPr>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solidFill>
                  <a:srgbClr val="000000"/>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solidFill>
                  <a:srgbClr val="00000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8/9/2024</a:t>
            </a:fld>
            <a:endParaRPr lang="en-US" dirty="0"/>
          </a:p>
        </p:txBody>
      </p:sp>
      <p:sp>
        <p:nvSpPr>
          <p:cNvPr id="6" name="Footer Placeholder 5"/>
          <p:cNvSpPr>
            <a:spLocks noGrp="1"/>
          </p:cNvSpPr>
          <p:nvPr>
            <p:ph type="ftr" sz="quarter" idx="11"/>
          </p:nvPr>
        </p:nvSpPr>
        <p:spPr/>
        <p:txBody>
          <a:bodyPr/>
          <a:lstStyle>
            <a:lvl1pPr>
              <a:defRPr>
                <a:solidFill>
                  <a:srgbClr val="000000"/>
                </a:solidFill>
              </a:defRPr>
            </a:lvl1pPr>
          </a:lstStyle>
          <a:p>
            <a:endParaRPr lang="en-US" dirty="0"/>
          </a:p>
        </p:txBody>
      </p:sp>
      <p:sp>
        <p:nvSpPr>
          <p:cNvPr id="7" name="Slide Number Placeholder 6"/>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pic>
        <p:nvPicPr>
          <p:cNvPr id="8" name="Picture 7"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9" name="Picture 8"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36977266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0000"/>
                </a:solidFill>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8/9/2024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pic>
        <p:nvPicPr>
          <p:cNvPr id="7" name="Picture 6"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61858144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lvl1pPr>
              <a:defRPr>
                <a:solidFill>
                  <a:srgbClr val="000000"/>
                </a:solidFill>
              </a:defRPr>
            </a:lvl1pPr>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8/9/2024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pic>
        <p:nvPicPr>
          <p:cNvPr id="7" name="Picture 6"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78132952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11"/>
          </p:nvPr>
        </p:nvSpPr>
        <p:spPr/>
        <p:txBody>
          <a:bodyPr/>
          <a:lstStyle/>
          <a:p>
            <a:pPr>
              <a:defRPr/>
            </a:pPr>
            <a:endParaRPr lang="en-US" dirty="0">
              <a:solidFill>
                <a:srgbClr val="008000">
                  <a:tint val="75000"/>
                </a:srgbClr>
              </a:solidFill>
            </a:endParaRPr>
          </a:p>
        </p:txBody>
      </p:sp>
      <p:sp>
        <p:nvSpPr>
          <p:cNvPr id="6" name="Slide Number Placeholder 5"/>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7" name="Picture 6"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577295425"/>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11"/>
          </p:nvPr>
        </p:nvSpPr>
        <p:spPr/>
        <p:txBody>
          <a:bodyPr/>
          <a:lstStyle/>
          <a:p>
            <a:pPr>
              <a:defRPr/>
            </a:pPr>
            <a:endParaRPr lang="en-US" dirty="0">
              <a:solidFill>
                <a:srgbClr val="008000">
                  <a:tint val="75000"/>
                </a:srgbClr>
              </a:solidFill>
            </a:endParaRPr>
          </a:p>
        </p:txBody>
      </p:sp>
      <p:sp>
        <p:nvSpPr>
          <p:cNvPr id="6" name="Slide Number Placeholder 5"/>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7" name="Picture 6"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705275544"/>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pic>
        <p:nvPicPr>
          <p:cNvPr id="8" name="Picture 7" descr="Sunny Back.png"/>
          <p:cNvPicPr>
            <a:picLocks noChangeAspect="1"/>
          </p:cNvPicPr>
          <p:nvPr userDrawn="1"/>
        </p:nvPicPr>
        <p:blipFill>
          <a:blip r:embed="rId2" cstate="email">
            <a:alphaModFix amt="69000"/>
            <a:extLst>
              <a:ext uri="{28A0092B-C50C-407E-A947-70E740481C1C}">
                <a14:useLocalDpi xmlns:a14="http://schemas.microsoft.com/office/drawing/2010/main"/>
              </a:ext>
            </a:extLst>
          </a:blip>
          <a:stretch>
            <a:fillRect/>
          </a:stretch>
        </p:blipFill>
        <p:spPr>
          <a:xfrm>
            <a:off x="-23245" y="0"/>
            <a:ext cx="12215245" cy="6880414"/>
          </a:xfrm>
          <a:prstGeom prst="rect">
            <a:avLst/>
          </a:prstGeom>
        </p:spPr>
      </p:pic>
      <p:sp>
        <p:nvSpPr>
          <p:cNvPr id="2" name="Title 1"/>
          <p:cNvSpPr>
            <a:spLocks noGrp="1"/>
          </p:cNvSpPr>
          <p:nvPr>
            <p:ph type="title"/>
          </p:nvPr>
        </p:nvSpPr>
        <p:spPr>
          <a:xfrm>
            <a:off x="3356783" y="4406901"/>
            <a:ext cx="7969501"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3356783" y="2906713"/>
            <a:ext cx="79695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B392DC5D-2FFA-1D43-BE67-4498328BF505}"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11"/>
          </p:nvPr>
        </p:nvSpPr>
        <p:spPr/>
        <p:txBody>
          <a:bodyPr/>
          <a:lstStyle/>
          <a:p>
            <a:pPr>
              <a:defRPr/>
            </a:pPr>
            <a:endParaRPr lang="en-US" dirty="0">
              <a:solidFill>
                <a:srgbClr val="008000">
                  <a:tint val="75000"/>
                </a:srgbClr>
              </a:solidFill>
            </a:endParaRPr>
          </a:p>
        </p:txBody>
      </p:sp>
      <p:sp>
        <p:nvSpPr>
          <p:cNvPr id="6" name="Slide Number Placeholder 5"/>
          <p:cNvSpPr>
            <a:spLocks noGrp="1"/>
          </p:cNvSpPr>
          <p:nvPr>
            <p:ph type="sldNum" sz="quarter" idx="12"/>
          </p:nvPr>
        </p:nvSpPr>
        <p:spPr/>
        <p:txBody>
          <a:bodyPr/>
          <a:lstStyle/>
          <a:p>
            <a:pPr>
              <a:defRPr/>
            </a:pPr>
            <a:fld id="{415C4280-C049-3F4D-9821-9F213D5518C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7" name="Picture 6" descr="FSD PPP Template.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7" y="0"/>
            <a:ext cx="3593055" cy="6858000"/>
          </a:xfrm>
          <a:prstGeom prst="rect">
            <a:avLst/>
          </a:prstGeom>
        </p:spPr>
      </p:pic>
    </p:spTree>
    <p:extLst>
      <p:ext uri="{BB962C8B-B14F-4D97-AF65-F5344CB8AC3E}">
        <p14:creationId xmlns:p14="http://schemas.microsoft.com/office/powerpoint/2010/main" val="2021102465"/>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6" name="Footer Placeholder 5"/>
          <p:cNvSpPr>
            <a:spLocks noGrp="1"/>
          </p:cNvSpPr>
          <p:nvPr>
            <p:ph type="ftr" sz="quarter" idx="11"/>
          </p:nvPr>
        </p:nvSpPr>
        <p:spPr/>
        <p:txBody>
          <a:bodyPr/>
          <a:lstStyle/>
          <a:p>
            <a:pPr>
              <a:defRPr/>
            </a:pPr>
            <a:endParaRPr lang="en-US" dirty="0">
              <a:solidFill>
                <a:srgbClr val="008000">
                  <a:tint val="75000"/>
                </a:srgbClr>
              </a:solidFill>
            </a:endParaRPr>
          </a:p>
        </p:txBody>
      </p:sp>
      <p:sp>
        <p:nvSpPr>
          <p:cNvPr id="7" name="Slide Number Placeholder 6"/>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8" name="Picture 7"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4268220868"/>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8" name="Footer Placeholder 7"/>
          <p:cNvSpPr>
            <a:spLocks noGrp="1"/>
          </p:cNvSpPr>
          <p:nvPr>
            <p:ph type="ftr" sz="quarter" idx="11"/>
          </p:nvPr>
        </p:nvSpPr>
        <p:spPr/>
        <p:txBody>
          <a:bodyPr/>
          <a:lstStyle/>
          <a:p>
            <a:pPr>
              <a:defRPr/>
            </a:pPr>
            <a:endParaRPr lang="en-US" dirty="0">
              <a:solidFill>
                <a:srgbClr val="008000">
                  <a:tint val="75000"/>
                </a:srgbClr>
              </a:solidFill>
            </a:endParaRPr>
          </a:p>
        </p:txBody>
      </p:sp>
      <p:sp>
        <p:nvSpPr>
          <p:cNvPr id="9" name="Slide Number Placeholder 8"/>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10" name="Picture 9"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207579601"/>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75820766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4" name="Footer Placeholder 3"/>
          <p:cNvSpPr>
            <a:spLocks noGrp="1"/>
          </p:cNvSpPr>
          <p:nvPr>
            <p:ph type="ftr" sz="quarter" idx="11"/>
          </p:nvPr>
        </p:nvSpPr>
        <p:spPr/>
        <p:txBody>
          <a:bodyPr/>
          <a:lstStyle/>
          <a:p>
            <a:pPr>
              <a:defRPr/>
            </a:pPr>
            <a:endParaRPr lang="en-US" dirty="0">
              <a:solidFill>
                <a:srgbClr val="008000">
                  <a:tint val="75000"/>
                </a:srgbClr>
              </a:solidFill>
            </a:endParaRPr>
          </a:p>
        </p:txBody>
      </p:sp>
      <p:sp>
        <p:nvSpPr>
          <p:cNvPr id="5" name="Slide Number Placeholder 4"/>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6" name="Picture 5"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075145847"/>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3" name="Footer Placeholder 2"/>
          <p:cNvSpPr>
            <a:spLocks noGrp="1"/>
          </p:cNvSpPr>
          <p:nvPr>
            <p:ph type="ftr" sz="quarter" idx="11"/>
          </p:nvPr>
        </p:nvSpPr>
        <p:spPr/>
        <p:txBody>
          <a:bodyPr/>
          <a:lstStyle/>
          <a:p>
            <a:pPr>
              <a:defRPr/>
            </a:pPr>
            <a:endParaRPr lang="en-US" dirty="0">
              <a:solidFill>
                <a:srgbClr val="008000">
                  <a:tint val="75000"/>
                </a:srgbClr>
              </a:solidFill>
            </a:endParaRPr>
          </a:p>
        </p:txBody>
      </p:sp>
      <p:sp>
        <p:nvSpPr>
          <p:cNvPr id="4" name="Slide Number Placeholder 3"/>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5" name="Picture 4"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159576067"/>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6" name="Footer Placeholder 5"/>
          <p:cNvSpPr>
            <a:spLocks noGrp="1"/>
          </p:cNvSpPr>
          <p:nvPr>
            <p:ph type="ftr" sz="quarter" idx="11"/>
          </p:nvPr>
        </p:nvSpPr>
        <p:spPr/>
        <p:txBody>
          <a:bodyPr/>
          <a:lstStyle/>
          <a:p>
            <a:pPr>
              <a:defRPr/>
            </a:pPr>
            <a:endParaRPr lang="en-US" dirty="0">
              <a:solidFill>
                <a:srgbClr val="008000">
                  <a:tint val="75000"/>
                </a:srgbClr>
              </a:solidFill>
            </a:endParaRPr>
          </a:p>
        </p:txBody>
      </p:sp>
      <p:sp>
        <p:nvSpPr>
          <p:cNvPr id="7" name="Slide Number Placeholder 6"/>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8" name="Picture 7"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303428528"/>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6" name="Footer Placeholder 5"/>
          <p:cNvSpPr>
            <a:spLocks noGrp="1"/>
          </p:cNvSpPr>
          <p:nvPr>
            <p:ph type="ftr" sz="quarter" idx="11"/>
          </p:nvPr>
        </p:nvSpPr>
        <p:spPr/>
        <p:txBody>
          <a:bodyPr/>
          <a:lstStyle/>
          <a:p>
            <a:pPr>
              <a:defRPr/>
            </a:pPr>
            <a:endParaRPr lang="en-US" dirty="0">
              <a:solidFill>
                <a:srgbClr val="008000">
                  <a:tint val="75000"/>
                </a:srgbClr>
              </a:solidFill>
            </a:endParaRPr>
          </a:p>
        </p:txBody>
      </p:sp>
      <p:sp>
        <p:nvSpPr>
          <p:cNvPr id="7" name="Slide Number Placeholder 6"/>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8" name="Picture 7"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189123564"/>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11"/>
          </p:nvPr>
        </p:nvSpPr>
        <p:spPr/>
        <p:txBody>
          <a:bodyPr/>
          <a:lstStyle/>
          <a:p>
            <a:pPr>
              <a:defRPr/>
            </a:pPr>
            <a:endParaRPr lang="en-US" dirty="0">
              <a:solidFill>
                <a:srgbClr val="008000">
                  <a:tint val="75000"/>
                </a:srgbClr>
              </a:solidFill>
            </a:endParaRPr>
          </a:p>
        </p:txBody>
      </p:sp>
      <p:sp>
        <p:nvSpPr>
          <p:cNvPr id="6" name="Slide Number Placeholder 5"/>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7" name="Picture 6"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472487777"/>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11"/>
          </p:nvPr>
        </p:nvSpPr>
        <p:spPr/>
        <p:txBody>
          <a:bodyPr/>
          <a:lstStyle/>
          <a:p>
            <a:pPr>
              <a:defRPr/>
            </a:pPr>
            <a:endParaRPr lang="en-US" dirty="0">
              <a:solidFill>
                <a:srgbClr val="008000">
                  <a:tint val="75000"/>
                </a:srgbClr>
              </a:solidFill>
            </a:endParaRPr>
          </a:p>
        </p:txBody>
      </p:sp>
      <p:sp>
        <p:nvSpPr>
          <p:cNvPr id="6" name="Slide Number Placeholder 5"/>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7" name="Picture 6"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574130456"/>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311484"/>
            <a:ext cx="10972800" cy="1143000"/>
          </a:xfrm>
        </p:spPr>
        <p:txBody>
          <a:bodyPr/>
          <a:lstStyle>
            <a:lvl1pPr algn="l">
              <a:defRPr b="1">
                <a:solidFill>
                  <a:srgbClr val="000000"/>
                </a:solidFill>
              </a:defRPr>
            </a:lvl1pPr>
          </a:lstStyle>
          <a:p>
            <a:r>
              <a:rPr lang="en-US" dirty="0"/>
              <a:t>Click to edit Master title style</a:t>
            </a:r>
          </a:p>
        </p:txBody>
      </p:sp>
      <p:sp>
        <p:nvSpPr>
          <p:cNvPr id="3" name="Content Placeholder 2"/>
          <p:cNvSpPr>
            <a:spLocks noGrp="1"/>
          </p:cNvSpPr>
          <p:nvPr>
            <p:ph idx="1"/>
          </p:nvPr>
        </p:nvSpPr>
        <p:spPr/>
        <p:txBody>
          <a:bodyPr/>
          <a:lstStyle>
            <a:lvl1pPr marL="0" indent="0">
              <a:buNone/>
              <a:defRPr sz="2800">
                <a:solidFill>
                  <a:srgbClr val="000000"/>
                </a:solidFill>
              </a:defRPr>
            </a:lvl1pPr>
            <a:lvl2pPr marL="914400" indent="-457200">
              <a:buFont typeface="Wingdings" panose="05000000000000000000" pitchFamily="2" charset="2"/>
              <a:buChar char="Ø"/>
              <a:defRPr sz="2600">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pPr>
              <a:defRPr/>
            </a:pPr>
            <a:endParaRPr lang="en-US" dirty="0"/>
          </a:p>
        </p:txBody>
      </p:sp>
      <p:sp>
        <p:nvSpPr>
          <p:cNvPr id="5" name="Footer Placeholder 4"/>
          <p:cNvSpPr>
            <a:spLocks noGrp="1"/>
          </p:cNvSpPr>
          <p:nvPr>
            <p:ph type="ftr" sz="quarter" idx="11"/>
          </p:nvPr>
        </p:nvSpPr>
        <p:spPr/>
        <p:txBody>
          <a:bodyPr/>
          <a:lstStyle/>
          <a:p>
            <a:pPr>
              <a:defRPr/>
            </a:pPr>
            <a:endParaRPr lang="en-US" dirty="0"/>
          </a:p>
        </p:txBody>
      </p:sp>
      <p:sp>
        <p:nvSpPr>
          <p:cNvPr id="6" name="Slide Number Placeholder 5"/>
          <p:cNvSpPr>
            <a:spLocks noGrp="1"/>
          </p:cNvSpPr>
          <p:nvPr>
            <p:ph type="sldNum" sz="quarter" idx="12"/>
          </p:nvPr>
        </p:nvSpPr>
        <p:spPr/>
        <p:txBody>
          <a:bodyPr/>
          <a:lstStyle/>
          <a:p>
            <a:pPr>
              <a:defRPr/>
            </a:pPr>
            <a:fld id="{EE9C2CDE-449F-4D27-A0C1-7445CF681E3A}" type="slidenum">
              <a:rPr lang="en-US" smtClean="0"/>
              <a:pPr>
                <a:defRPr/>
              </a:pPr>
              <a:t>‹#›</a:t>
            </a:fld>
            <a:endParaRPr lang="en-US" dirty="0"/>
          </a:p>
        </p:txBody>
      </p:sp>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95349159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5" name="Footer Placeholder 4"/>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6" name="Slide Number Placeholder 5"/>
          <p:cNvSpPr>
            <a:spLocks noGrp="1"/>
          </p:cNvSpPr>
          <p:nvPr>
            <p:ph type="sldNum" sz="quarter" idx="12"/>
          </p:nvPr>
        </p:nvSpPr>
        <p:spPr/>
        <p:txBody>
          <a:bodyPr/>
          <a:lstStyle/>
          <a:p>
            <a:pPr defTabSz="914400" fontAlgn="base">
              <a:spcBef>
                <a:spcPct val="0"/>
              </a:spcBef>
              <a:spcAft>
                <a:spcPct val="0"/>
              </a:spcAft>
              <a:defRPr/>
            </a:pPr>
            <a:fld id="{7AC34F1E-2398-44A4-9CB5-DAF856C76C40}"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7656490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311484"/>
            <a:ext cx="10972800" cy="1143000"/>
          </a:xfrm>
        </p:spPr>
        <p:txBody>
          <a:bodyPr/>
          <a:lstStyle>
            <a:lvl1pPr algn="l">
              <a:defRPr b="1">
                <a:solidFill>
                  <a:srgbClr val="000000"/>
                </a:solidFill>
              </a:defRPr>
            </a:lvl1pPr>
          </a:lstStyle>
          <a:p>
            <a:r>
              <a:rPr lang="en-US" dirty="0"/>
              <a:t>Click to edit Master title style</a:t>
            </a:r>
          </a:p>
        </p:txBody>
      </p:sp>
      <p:sp>
        <p:nvSpPr>
          <p:cNvPr id="3" name="Content Placeholder 2"/>
          <p:cNvSpPr>
            <a:spLocks noGrp="1"/>
          </p:cNvSpPr>
          <p:nvPr>
            <p:ph idx="1"/>
          </p:nvPr>
        </p:nvSpPr>
        <p:spPr/>
        <p:txBody>
          <a:bodyPr/>
          <a:lstStyle>
            <a:lvl1pPr marL="0" indent="0">
              <a:buNone/>
              <a:defRPr sz="2800">
                <a:solidFill>
                  <a:srgbClr val="000000"/>
                </a:solidFill>
              </a:defRPr>
            </a:lvl1pPr>
            <a:lvl2pPr marL="914400" indent="-457200">
              <a:buFont typeface="Wingdings" panose="05000000000000000000" pitchFamily="2" charset="2"/>
              <a:buChar char="Ø"/>
              <a:defRPr sz="2600">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5" name="Footer Placeholder 4"/>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6" name="Slide Number Placeholder 5"/>
          <p:cNvSpPr>
            <a:spLocks noGrp="1"/>
          </p:cNvSpPr>
          <p:nvPr>
            <p:ph type="sldNum" sz="quarter" idx="12"/>
          </p:nvPr>
        </p:nvSpPr>
        <p:spPr/>
        <p:txBody>
          <a:bodyPr/>
          <a:lstStyle/>
          <a:p>
            <a:pPr defTabSz="914400" fontAlgn="base">
              <a:spcBef>
                <a:spcPct val="0"/>
              </a:spcBef>
              <a:spcAft>
                <a:spcPct val="0"/>
              </a:spcAft>
              <a:defRPr/>
            </a:pPr>
            <a:fld id="{EE9C2CDE-449F-4D27-A0C1-7445CF681E3A}"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99601307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5" name="Footer Placeholder 4"/>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6" name="Slide Number Placeholder 5"/>
          <p:cNvSpPr>
            <a:spLocks noGrp="1"/>
          </p:cNvSpPr>
          <p:nvPr>
            <p:ph type="sldNum" sz="quarter" idx="12"/>
          </p:nvPr>
        </p:nvSpPr>
        <p:spPr/>
        <p:txBody>
          <a:bodyPr/>
          <a:lstStyle/>
          <a:p>
            <a:pPr defTabSz="914400" fontAlgn="base">
              <a:spcBef>
                <a:spcPct val="0"/>
              </a:spcBef>
              <a:spcAft>
                <a:spcPct val="0"/>
              </a:spcAft>
              <a:defRPr/>
            </a:pPr>
            <a:fld id="{EE9C2CDE-449F-4D27-A0C1-7445CF681E3A}"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9791275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59AE1649-C190-1E44-AAD5-C129AA553731}" type="slidenum">
              <a:rPr lang="en-US" smtClean="0"/>
              <a:pPr/>
              <a:t>‹#›</a:t>
            </a:fld>
            <a:endParaRPr lang="en-US" dirty="0"/>
          </a:p>
        </p:txBody>
      </p:sp>
      <p:pic>
        <p:nvPicPr>
          <p:cNvPr id="10" name="Picture 9"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49306308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pic>
        <p:nvPicPr>
          <p:cNvPr id="8" name="Picture 7" descr="Sunny Back.png"/>
          <p:cNvPicPr>
            <a:picLocks noChangeAspect="1"/>
          </p:cNvPicPr>
          <p:nvPr/>
        </p:nvPicPr>
        <p:blipFill>
          <a:blip r:embed="rId2">
            <a:alphaModFix amt="69000"/>
            <a:extLst>
              <a:ext uri="{28A0092B-C50C-407E-A947-70E740481C1C}">
                <a14:useLocalDpi xmlns:a14="http://schemas.microsoft.com/office/drawing/2010/main" val="0"/>
              </a:ext>
            </a:extLst>
          </a:blip>
          <a:stretch>
            <a:fillRect/>
          </a:stretch>
        </p:blipFill>
        <p:spPr>
          <a:xfrm>
            <a:off x="-23245" y="0"/>
            <a:ext cx="12215245" cy="6880414"/>
          </a:xfrm>
          <a:prstGeom prst="rect">
            <a:avLst/>
          </a:prstGeom>
        </p:spPr>
      </p:pic>
      <p:sp>
        <p:nvSpPr>
          <p:cNvPr id="2" name="Title 1"/>
          <p:cNvSpPr>
            <a:spLocks noGrp="1"/>
          </p:cNvSpPr>
          <p:nvPr>
            <p:ph type="title"/>
          </p:nvPr>
        </p:nvSpPr>
        <p:spPr>
          <a:xfrm>
            <a:off x="3356783" y="4406901"/>
            <a:ext cx="7969501"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3356783" y="2906713"/>
            <a:ext cx="79695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5" name="Footer Placeholder 4"/>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6" name="Slide Number Placeholder 5"/>
          <p:cNvSpPr>
            <a:spLocks noGrp="1"/>
          </p:cNvSpPr>
          <p:nvPr>
            <p:ph type="sldNum" sz="quarter" idx="12"/>
          </p:nvPr>
        </p:nvSpPr>
        <p:spPr/>
        <p:txBody>
          <a:bodyPr/>
          <a:lstStyle/>
          <a:p>
            <a:pPr defTabSz="914400" fontAlgn="base">
              <a:spcBef>
                <a:spcPct val="0"/>
              </a:spcBef>
              <a:spcAft>
                <a:spcPct val="0"/>
              </a:spcAft>
              <a:defRPr/>
            </a:pPr>
            <a:fld id="{A363CF05-B679-43F0-A2B9-AEE5D7E069E3}"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7" name="Picture 6" descr="FSD PPP Templat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927" y="0"/>
            <a:ext cx="3593055" cy="6858000"/>
          </a:xfrm>
          <a:prstGeom prst="rect">
            <a:avLst/>
          </a:prstGeom>
        </p:spPr>
      </p:pic>
    </p:spTree>
    <p:extLst>
      <p:ext uri="{BB962C8B-B14F-4D97-AF65-F5344CB8AC3E}">
        <p14:creationId xmlns:p14="http://schemas.microsoft.com/office/powerpoint/2010/main" val="283192362"/>
      </p:ext>
    </p:extLst>
  </p:cSld>
  <p:clrMapOvr>
    <a:masterClrMapping/>
  </p:clrMapOvr>
  <p:hf hdr="0" ftr="0" dt="0"/>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6" name="Footer Placeholder 5"/>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7" name="Slide Number Placeholder 6"/>
          <p:cNvSpPr>
            <a:spLocks noGrp="1"/>
          </p:cNvSpPr>
          <p:nvPr>
            <p:ph type="sldNum" sz="quarter" idx="12"/>
          </p:nvPr>
        </p:nvSpPr>
        <p:spPr/>
        <p:txBody>
          <a:bodyPr/>
          <a:lstStyle/>
          <a:p>
            <a:pPr defTabSz="914400" fontAlgn="base">
              <a:spcBef>
                <a:spcPct val="0"/>
              </a:spcBef>
              <a:spcAft>
                <a:spcPct val="0"/>
              </a:spcAft>
              <a:defRPr/>
            </a:pPr>
            <a:fld id="{907A53AF-3C04-4734-9A3F-E1A6F805E73B}"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8" name="Picture 7"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0045872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8" name="Footer Placeholder 7"/>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9" name="Slide Number Placeholder 8"/>
          <p:cNvSpPr>
            <a:spLocks noGrp="1"/>
          </p:cNvSpPr>
          <p:nvPr>
            <p:ph type="sldNum" sz="quarter" idx="12"/>
          </p:nvPr>
        </p:nvSpPr>
        <p:spPr/>
        <p:txBody>
          <a:bodyPr/>
          <a:lstStyle/>
          <a:p>
            <a:pPr defTabSz="914400" fontAlgn="base">
              <a:spcBef>
                <a:spcPct val="0"/>
              </a:spcBef>
              <a:spcAft>
                <a:spcPct val="0"/>
              </a:spcAft>
              <a:defRPr/>
            </a:pPr>
            <a:fld id="{2AE40CA9-DA7F-419E-966F-A035FFC7110D}"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10" name="Picture 9"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98051181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4" name="Footer Placeholder 3"/>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5" name="Slide Number Placeholder 4"/>
          <p:cNvSpPr>
            <a:spLocks noGrp="1"/>
          </p:cNvSpPr>
          <p:nvPr>
            <p:ph type="sldNum" sz="quarter" idx="12"/>
          </p:nvPr>
        </p:nvSpPr>
        <p:spPr/>
        <p:txBody>
          <a:bodyPr/>
          <a:lstStyle/>
          <a:p>
            <a:pPr defTabSz="914400" fontAlgn="base">
              <a:spcBef>
                <a:spcPct val="0"/>
              </a:spcBef>
              <a:spcAft>
                <a:spcPct val="0"/>
              </a:spcAft>
              <a:defRPr/>
            </a:pPr>
            <a:fld id="{A0130732-D46C-4CD5-8AED-557B3465CA3A}"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6" name="Picture 5"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95364357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3" name="Footer Placeholder 2"/>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4" name="Slide Number Placeholder 3"/>
          <p:cNvSpPr>
            <a:spLocks noGrp="1"/>
          </p:cNvSpPr>
          <p:nvPr>
            <p:ph type="sldNum" sz="quarter" idx="12"/>
          </p:nvPr>
        </p:nvSpPr>
        <p:spPr/>
        <p:txBody>
          <a:bodyPr/>
          <a:lstStyle/>
          <a:p>
            <a:pPr defTabSz="914400" fontAlgn="base">
              <a:spcBef>
                <a:spcPct val="0"/>
              </a:spcBef>
              <a:spcAft>
                <a:spcPct val="0"/>
              </a:spcAft>
              <a:defRPr/>
            </a:pPr>
            <a:fld id="{5AEB41AB-164A-4DFF-A34B-1B3C6A43F9ED}"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5" name="Picture 4"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428694270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6" name="Footer Placeholder 5"/>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7" name="Slide Number Placeholder 6"/>
          <p:cNvSpPr>
            <a:spLocks noGrp="1"/>
          </p:cNvSpPr>
          <p:nvPr>
            <p:ph type="sldNum" sz="quarter" idx="12"/>
          </p:nvPr>
        </p:nvSpPr>
        <p:spPr/>
        <p:txBody>
          <a:bodyPr/>
          <a:lstStyle/>
          <a:p>
            <a:pPr defTabSz="914400" fontAlgn="base">
              <a:spcBef>
                <a:spcPct val="0"/>
              </a:spcBef>
              <a:spcAft>
                <a:spcPct val="0"/>
              </a:spcAft>
              <a:defRPr/>
            </a:pPr>
            <a:fld id="{207B4929-2088-4530-B153-C56BE2561901}"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8" name="Picture 7"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7454498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6" name="Footer Placeholder 5"/>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7" name="Slide Number Placeholder 6"/>
          <p:cNvSpPr>
            <a:spLocks noGrp="1"/>
          </p:cNvSpPr>
          <p:nvPr>
            <p:ph type="sldNum" sz="quarter" idx="12"/>
          </p:nvPr>
        </p:nvSpPr>
        <p:spPr/>
        <p:txBody>
          <a:bodyPr/>
          <a:lstStyle/>
          <a:p>
            <a:pPr defTabSz="914400" fontAlgn="base">
              <a:spcBef>
                <a:spcPct val="0"/>
              </a:spcBef>
              <a:spcAft>
                <a:spcPct val="0"/>
              </a:spcAft>
              <a:defRPr/>
            </a:pPr>
            <a:fld id="{2BA523A8-C68C-4CC7-B673-CDFB3328D129}"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8" name="Picture 7"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77732260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5" name="Footer Placeholder 4"/>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6" name="Slide Number Placeholder 5"/>
          <p:cNvSpPr>
            <a:spLocks noGrp="1"/>
          </p:cNvSpPr>
          <p:nvPr>
            <p:ph type="sldNum" sz="quarter" idx="12"/>
          </p:nvPr>
        </p:nvSpPr>
        <p:spPr/>
        <p:txBody>
          <a:bodyPr/>
          <a:lstStyle/>
          <a:p>
            <a:pPr defTabSz="914400" fontAlgn="base">
              <a:spcBef>
                <a:spcPct val="0"/>
              </a:spcBef>
              <a:spcAft>
                <a:spcPct val="0"/>
              </a:spcAft>
              <a:defRPr/>
            </a:pPr>
            <a:fld id="{9BCD12ED-DA95-4C47-8BFE-210D7DDF8609}"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50142115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5" name="Footer Placeholder 4"/>
          <p:cNvSpPr>
            <a:spLocks noGrp="1"/>
          </p:cNvSpPr>
          <p:nvPr>
            <p:ph type="ftr" sz="quarter" idx="11"/>
          </p:nvPr>
        </p:nvSpPr>
        <p:spPr/>
        <p:txBody>
          <a:body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6" name="Slide Number Placeholder 5"/>
          <p:cNvSpPr>
            <a:spLocks noGrp="1"/>
          </p:cNvSpPr>
          <p:nvPr>
            <p:ph type="sldNum" sz="quarter" idx="12"/>
          </p:nvPr>
        </p:nvSpPr>
        <p:spPr/>
        <p:txBody>
          <a:bodyPr/>
          <a:lstStyle/>
          <a:p>
            <a:pPr defTabSz="914400" fontAlgn="base">
              <a:spcBef>
                <a:spcPct val="0"/>
              </a:spcBef>
              <a:spcAft>
                <a:spcPct val="0"/>
              </a:spcAft>
              <a:defRPr/>
            </a:pPr>
            <a:fld id="{8C4DFD13-2095-4D23-A3D0-2E35BDF25EF4}"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25453274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11"/>
          </p:nvPr>
        </p:nvSpPr>
        <p:spPr/>
        <p:txBody>
          <a:bodyPr/>
          <a:lstStyle/>
          <a:p>
            <a:pPr>
              <a:defRPr/>
            </a:pPr>
            <a:endParaRPr lang="en-US" dirty="0">
              <a:solidFill>
                <a:srgbClr val="008000">
                  <a:tint val="75000"/>
                </a:srgbClr>
              </a:solidFill>
            </a:endParaRPr>
          </a:p>
        </p:txBody>
      </p:sp>
      <p:sp>
        <p:nvSpPr>
          <p:cNvPr id="6" name="Slide Number Placeholder 5"/>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7" name="Picture 6"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2281122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59AE1649-C190-1E44-AAD5-C129AA553731}" type="slidenum">
              <a:rPr lang="en-US" smtClean="0"/>
              <a:pPr/>
              <a:t>‹#›</a:t>
            </a:fld>
            <a:endParaRPr lang="en-US" dirty="0"/>
          </a:p>
        </p:txBody>
      </p:sp>
      <p:pic>
        <p:nvPicPr>
          <p:cNvPr id="6" name="Picture 5"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143701820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lgn="l">
              <a:defRPr sz="4000" b="1">
                <a:solidFill>
                  <a:srgbClr val="000000"/>
                </a:solidFill>
              </a:defRPr>
            </a:lvl1pPr>
          </a:lstStyle>
          <a:p>
            <a:r>
              <a:rPr lang="en-US" dirty="0"/>
              <a:t>Click to edit Master title style</a:t>
            </a:r>
          </a:p>
        </p:txBody>
      </p:sp>
      <p:sp>
        <p:nvSpPr>
          <p:cNvPr id="3" name="Content Placeholder 2"/>
          <p:cNvSpPr>
            <a:spLocks noGrp="1"/>
          </p:cNvSpPr>
          <p:nvPr>
            <p:ph idx="1"/>
          </p:nvPr>
        </p:nvSpPr>
        <p:spPr/>
        <p:txBody>
          <a:bodyPr/>
          <a:lstStyle>
            <a:lvl1pPr marL="0" indent="0">
              <a:spcBef>
                <a:spcPts val="0"/>
              </a:spcBef>
              <a:spcAft>
                <a:spcPts val="600"/>
              </a:spcAft>
              <a:buNone/>
              <a:defRPr sz="2800">
                <a:solidFill>
                  <a:srgbClr val="000000"/>
                </a:solidFill>
              </a:defRPr>
            </a:lvl1pPr>
            <a:lvl2pPr marL="742950" indent="-285750">
              <a:spcBef>
                <a:spcPts val="0"/>
              </a:spcBef>
              <a:spcAft>
                <a:spcPts val="600"/>
              </a:spcAft>
              <a:buFont typeface="Wingdings" panose="05000000000000000000" pitchFamily="2" charset="2"/>
              <a:buChar char="Ø"/>
              <a:defRPr sz="2600">
                <a:solidFill>
                  <a:srgbClr val="000000"/>
                </a:solidFill>
              </a:defRPr>
            </a:lvl2pPr>
            <a:lvl3pPr>
              <a:spcBef>
                <a:spcPts val="0"/>
              </a:spcBef>
              <a:spcAft>
                <a:spcPts val="600"/>
              </a:spcAft>
              <a:defRPr>
                <a:solidFill>
                  <a:srgbClr val="000000"/>
                </a:solidFill>
              </a:defRPr>
            </a:lvl3pPr>
            <a:lvl4pPr>
              <a:defRPr>
                <a:solidFill>
                  <a:srgbClr val="000000"/>
                </a:solidFill>
              </a:defRPr>
            </a:lvl4pPr>
            <a:lvl5pPr>
              <a:defRPr>
                <a:solidFill>
                  <a:srgbClr val="00000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532762D3-DF72-D540-898C-C4A40E3E62D9}" type="datetimeFigureOut">
              <a:rPr lang="en-US" smtClean="0"/>
              <a:pPr>
                <a:defRPr/>
              </a:pPr>
              <a:t>8/9/2024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59AE1649-C190-1E44-AAD5-C129AA553731}" type="slidenum">
              <a:rPr lang="en-US" smtClean="0"/>
              <a:pPr>
                <a:defRPr/>
              </a:pPr>
              <a:t>‹#›</a:t>
            </a:fld>
            <a:endParaRPr lang="en-US" dirty="0"/>
          </a:p>
        </p:txBody>
      </p:sp>
      <p:pic>
        <p:nvPicPr>
          <p:cNvPr id="7" name="Picture 6"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59243204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pic>
        <p:nvPicPr>
          <p:cNvPr id="9" name="Picture 8" descr="Sunny Back.png"/>
          <p:cNvPicPr>
            <a:picLocks noChangeAspect="1"/>
          </p:cNvPicPr>
          <p:nvPr userDrawn="1"/>
        </p:nvPicPr>
        <p:blipFill>
          <a:blip r:embed="rId2">
            <a:alphaModFix amt="69000"/>
            <a:extLst>
              <a:ext uri="{28A0092B-C50C-407E-A947-70E740481C1C}">
                <a14:useLocalDpi xmlns:a14="http://schemas.microsoft.com/office/drawing/2010/main"/>
              </a:ext>
            </a:extLst>
          </a:blip>
          <a:stretch>
            <a:fillRect/>
          </a:stretch>
        </p:blipFill>
        <p:spPr>
          <a:xfrm>
            <a:off x="-23245" y="0"/>
            <a:ext cx="12215245" cy="6880414"/>
          </a:xfrm>
          <a:prstGeom prst="rect">
            <a:avLst/>
          </a:prstGeom>
        </p:spPr>
      </p:pic>
      <p:pic>
        <p:nvPicPr>
          <p:cNvPr id="8" name="Picture 7" descr="Sunny Back.png"/>
          <p:cNvPicPr>
            <a:picLocks noChangeAspect="1"/>
          </p:cNvPicPr>
          <p:nvPr/>
        </p:nvPicPr>
        <p:blipFill>
          <a:blip r:embed="rId2">
            <a:alphaModFix amt="69000"/>
            <a:extLst>
              <a:ext uri="{28A0092B-C50C-407E-A947-70E740481C1C}">
                <a14:useLocalDpi xmlns:a14="http://schemas.microsoft.com/office/drawing/2010/main"/>
              </a:ext>
            </a:extLst>
          </a:blip>
          <a:stretch>
            <a:fillRect/>
          </a:stretch>
        </p:blipFill>
        <p:spPr>
          <a:xfrm>
            <a:off x="-23245" y="0"/>
            <a:ext cx="12215245" cy="6880414"/>
          </a:xfrm>
          <a:prstGeom prst="rect">
            <a:avLst/>
          </a:prstGeom>
        </p:spPr>
      </p:pic>
      <p:sp>
        <p:nvSpPr>
          <p:cNvPr id="2" name="Title 1"/>
          <p:cNvSpPr>
            <a:spLocks noGrp="1"/>
          </p:cNvSpPr>
          <p:nvPr>
            <p:ph type="title"/>
          </p:nvPr>
        </p:nvSpPr>
        <p:spPr>
          <a:xfrm>
            <a:off x="3999981" y="1509600"/>
            <a:ext cx="7969501" cy="1362075"/>
          </a:xfrm>
        </p:spPr>
        <p:txBody>
          <a:bodyPr anchor="t"/>
          <a:lstStyle>
            <a:lvl1pPr algn="l">
              <a:defRPr sz="4000" b="1" cap="all">
                <a:solidFill>
                  <a:srgbClr val="000000"/>
                </a:solidFill>
              </a:defRPr>
            </a:lvl1pPr>
          </a:lstStyle>
          <a:p>
            <a:r>
              <a:rPr lang="en-US" dirty="0"/>
              <a:t>Click to edit Master title style</a:t>
            </a:r>
          </a:p>
        </p:txBody>
      </p:sp>
      <p:sp>
        <p:nvSpPr>
          <p:cNvPr id="3" name="Text Placeholder 2"/>
          <p:cNvSpPr>
            <a:spLocks noGrp="1"/>
          </p:cNvSpPr>
          <p:nvPr>
            <p:ph type="body" idx="1"/>
          </p:nvPr>
        </p:nvSpPr>
        <p:spPr>
          <a:xfrm>
            <a:off x="3999983" y="2906713"/>
            <a:ext cx="7969500" cy="1500187"/>
          </a:xfrm>
        </p:spPr>
        <p:txBody>
          <a:bodyPr anchor="b"/>
          <a:lstStyle>
            <a:lvl1pPr marL="0" indent="0">
              <a:buNone/>
              <a:defRPr sz="2000">
                <a:solidFill>
                  <a:srgbClr val="000000"/>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B392DC5D-2FFA-1D43-BE67-4498328BF505}" type="datetimeFigureOut">
              <a:rPr lang="en-US" smtClean="0"/>
              <a:pPr>
                <a:defRPr/>
              </a:pPr>
              <a:t>8/9/2024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415C4280-C049-3F4D-9821-9F213D5518C1}" type="slidenum">
              <a:rPr lang="en-US" smtClean="0"/>
              <a:pPr>
                <a:defRPr/>
              </a:pPr>
              <a:t>‹#›</a:t>
            </a:fld>
            <a:endParaRPr lang="en-US" dirty="0"/>
          </a:p>
        </p:txBody>
      </p:sp>
      <p:pic>
        <p:nvPicPr>
          <p:cNvPr id="7" name="Picture 6" descr="FSD PPP Template.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927" y="0"/>
            <a:ext cx="3593055" cy="6858000"/>
          </a:xfrm>
          <a:prstGeom prst="rect">
            <a:avLst/>
          </a:prstGeom>
        </p:spPr>
      </p:pic>
      <p:pic>
        <p:nvPicPr>
          <p:cNvPr id="10" name="Picture 9" descr="FSD PPP Template.pn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927" y="0"/>
            <a:ext cx="3593055" cy="6858000"/>
          </a:xfrm>
          <a:prstGeom prst="rect">
            <a:avLst/>
          </a:prstGeom>
        </p:spPr>
      </p:pic>
    </p:spTree>
    <p:extLst>
      <p:ext uri="{BB962C8B-B14F-4D97-AF65-F5344CB8AC3E}">
        <p14:creationId xmlns:p14="http://schemas.microsoft.com/office/powerpoint/2010/main" val="117090858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solidFill>
                  <a:srgbClr val="000000"/>
                </a:solidFill>
              </a:defRPr>
            </a:lvl1pPr>
            <a:lvl2pPr>
              <a:defRPr sz="2400">
                <a:solidFill>
                  <a:srgbClr val="000000"/>
                </a:solidFill>
              </a:defRPr>
            </a:lvl2pPr>
            <a:lvl3pPr>
              <a:defRPr sz="2000">
                <a:solidFill>
                  <a:srgbClr val="000000"/>
                </a:solidFill>
              </a:defRPr>
            </a:lvl3pPr>
            <a:lvl4pPr>
              <a:defRPr sz="1800">
                <a:solidFill>
                  <a:srgbClr val="000000"/>
                </a:solidFill>
              </a:defRPr>
            </a:lvl4pPr>
            <a:lvl5pPr>
              <a:defRPr sz="1800">
                <a:solidFill>
                  <a:srgbClr val="000000"/>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solidFill>
                  <a:srgbClr val="000000"/>
                </a:solidFill>
              </a:defRPr>
            </a:lvl1pPr>
            <a:lvl2pPr>
              <a:defRPr sz="2400">
                <a:solidFill>
                  <a:srgbClr val="000000"/>
                </a:solidFill>
              </a:defRPr>
            </a:lvl2pPr>
            <a:lvl3pPr>
              <a:defRPr sz="2000">
                <a:solidFill>
                  <a:srgbClr val="000000"/>
                </a:solidFill>
              </a:defRPr>
            </a:lvl3pPr>
            <a:lvl4pPr>
              <a:defRPr sz="1800">
                <a:solidFill>
                  <a:srgbClr val="000000"/>
                </a:solidFill>
              </a:defRPr>
            </a:lvl4pPr>
            <a:lvl5pPr>
              <a:defRPr sz="1800">
                <a:solidFill>
                  <a:srgbClr val="000000"/>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solidFill>
                  <a:srgbClr val="000000"/>
                </a:solidFill>
              </a:defRPr>
            </a:lvl1pPr>
          </a:lstStyle>
          <a:p>
            <a:pPr>
              <a:defRPr/>
            </a:pPr>
            <a:fld id="{532762D3-DF72-D540-898C-C4A40E3E62D9}" type="datetimeFigureOut">
              <a:rPr lang="en-US" smtClean="0"/>
              <a:pPr>
                <a:defRPr/>
              </a:pPr>
              <a:t>8/9/2024</a:t>
            </a:fld>
            <a:endParaRPr lang="en-US" dirty="0"/>
          </a:p>
        </p:txBody>
      </p:sp>
      <p:sp>
        <p:nvSpPr>
          <p:cNvPr id="6" name="Footer Placeholder 5"/>
          <p:cNvSpPr>
            <a:spLocks noGrp="1"/>
          </p:cNvSpPr>
          <p:nvPr>
            <p:ph type="ftr" sz="quarter" idx="11"/>
          </p:nvPr>
        </p:nvSpPr>
        <p:spPr/>
        <p:txBody>
          <a:bodyPr/>
          <a:lstStyle>
            <a:lvl1pPr>
              <a:defRPr>
                <a:solidFill>
                  <a:srgbClr val="000000"/>
                </a:solidFill>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a:solidFill>
                  <a:srgbClr val="000000"/>
                </a:solidFill>
              </a:defRPr>
            </a:lvl1pPr>
          </a:lstStyle>
          <a:p>
            <a:pPr>
              <a:defRPr/>
            </a:pPr>
            <a:fld id="{59AE1649-C190-1E44-AAD5-C129AA553731}" type="slidenum">
              <a:rPr lang="en-US" smtClean="0"/>
              <a:pPr>
                <a:defRPr/>
              </a:pPr>
              <a:t>‹#›</a:t>
            </a:fld>
            <a:endParaRPr lang="en-US" dirty="0"/>
          </a:p>
        </p:txBody>
      </p:sp>
      <p:pic>
        <p:nvPicPr>
          <p:cNvPr id="8" name="Picture 7"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9" name="Picture 8"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427202990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solidFill>
                  <a:srgbClr val="000000"/>
                </a:solidFill>
              </a:defRPr>
            </a:lvl1pPr>
            <a:lvl2pPr>
              <a:defRPr sz="2000">
                <a:solidFill>
                  <a:srgbClr val="000000"/>
                </a:solidFill>
              </a:defRPr>
            </a:lvl2pPr>
            <a:lvl3pPr>
              <a:defRPr sz="1800">
                <a:solidFill>
                  <a:srgbClr val="000000"/>
                </a:solidFill>
              </a:defRPr>
            </a:lvl3pPr>
            <a:lvl4pPr>
              <a:defRPr sz="1600">
                <a:solidFill>
                  <a:srgbClr val="000000"/>
                </a:solidFill>
              </a:defRPr>
            </a:lvl4pPr>
            <a:lvl5pPr>
              <a:defRPr sz="1600">
                <a:solidFill>
                  <a:srgbClr val="000000"/>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solidFill>
                  <a:srgbClr val="000000"/>
                </a:solidFill>
              </a:defRPr>
            </a:lvl1pPr>
            <a:lvl2pPr>
              <a:defRPr sz="2000">
                <a:solidFill>
                  <a:srgbClr val="000000"/>
                </a:solidFill>
              </a:defRPr>
            </a:lvl2pPr>
            <a:lvl3pPr>
              <a:defRPr sz="1800">
                <a:solidFill>
                  <a:srgbClr val="000000"/>
                </a:solidFill>
              </a:defRPr>
            </a:lvl3pPr>
            <a:lvl4pPr>
              <a:defRPr sz="1600">
                <a:solidFill>
                  <a:srgbClr val="000000"/>
                </a:solidFill>
              </a:defRPr>
            </a:lvl4pPr>
            <a:lvl5pPr>
              <a:defRPr sz="1600">
                <a:solidFill>
                  <a:srgbClr val="000000"/>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solidFill>
                  <a:srgbClr val="000000"/>
                </a:solidFill>
              </a:defRPr>
            </a:lvl1pPr>
          </a:lstStyle>
          <a:p>
            <a:pPr>
              <a:defRPr/>
            </a:pPr>
            <a:fld id="{532762D3-DF72-D540-898C-C4A40E3E62D9}" type="datetimeFigureOut">
              <a:rPr lang="en-US" smtClean="0"/>
              <a:pPr>
                <a:defRPr/>
              </a:pPr>
              <a:t>8/9/2024</a:t>
            </a:fld>
            <a:endParaRPr lang="en-US" dirty="0"/>
          </a:p>
        </p:txBody>
      </p:sp>
      <p:sp>
        <p:nvSpPr>
          <p:cNvPr id="8" name="Footer Placeholder 7"/>
          <p:cNvSpPr>
            <a:spLocks noGrp="1"/>
          </p:cNvSpPr>
          <p:nvPr>
            <p:ph type="ftr" sz="quarter" idx="11"/>
          </p:nvPr>
        </p:nvSpPr>
        <p:spPr/>
        <p:txBody>
          <a:bodyPr/>
          <a:lstStyle>
            <a:lvl1pPr>
              <a:defRPr>
                <a:solidFill>
                  <a:srgbClr val="000000"/>
                </a:solidFill>
              </a:defRPr>
            </a:lvl1pPr>
          </a:lstStyle>
          <a:p>
            <a:pPr>
              <a:defRPr/>
            </a:pPr>
            <a:endParaRPr lang="en-US" dirty="0"/>
          </a:p>
        </p:txBody>
      </p:sp>
      <p:sp>
        <p:nvSpPr>
          <p:cNvPr id="9" name="Slide Number Placeholder 8"/>
          <p:cNvSpPr>
            <a:spLocks noGrp="1"/>
          </p:cNvSpPr>
          <p:nvPr>
            <p:ph type="sldNum" sz="quarter" idx="12"/>
          </p:nvPr>
        </p:nvSpPr>
        <p:spPr/>
        <p:txBody>
          <a:bodyPr/>
          <a:lstStyle>
            <a:lvl1pPr>
              <a:defRPr>
                <a:solidFill>
                  <a:srgbClr val="000000"/>
                </a:solidFill>
              </a:defRPr>
            </a:lvl1pPr>
          </a:lstStyle>
          <a:p>
            <a:pPr>
              <a:defRPr/>
            </a:pPr>
            <a:fld id="{59AE1649-C190-1E44-AAD5-C129AA553731}" type="slidenum">
              <a:rPr lang="en-US" smtClean="0"/>
              <a:pPr>
                <a:defRPr/>
              </a:pPr>
              <a:t>‹#›</a:t>
            </a:fld>
            <a:endParaRPr lang="en-US" dirty="0"/>
          </a:p>
        </p:txBody>
      </p:sp>
      <p:pic>
        <p:nvPicPr>
          <p:cNvPr id="10" name="Picture 9"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11" name="Picture 10"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79651168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solidFill>
                  <a:srgbClr val="000000"/>
                </a:solidFill>
              </a:defRPr>
            </a:lvl1pPr>
          </a:lstStyle>
          <a:p>
            <a:pPr>
              <a:defRPr/>
            </a:pPr>
            <a:fld id="{532762D3-DF72-D540-898C-C4A40E3E62D9}" type="datetimeFigureOut">
              <a:rPr lang="en-US" smtClean="0"/>
              <a:pPr>
                <a:defRPr/>
              </a:pPr>
              <a:t>8/9/2024</a:t>
            </a:fld>
            <a:endParaRPr lang="en-US" dirty="0"/>
          </a:p>
        </p:txBody>
      </p:sp>
      <p:sp>
        <p:nvSpPr>
          <p:cNvPr id="4" name="Footer Placeholder 3"/>
          <p:cNvSpPr>
            <a:spLocks noGrp="1"/>
          </p:cNvSpPr>
          <p:nvPr>
            <p:ph type="ftr" sz="quarter" idx="11"/>
          </p:nvPr>
        </p:nvSpPr>
        <p:spPr/>
        <p:txBody>
          <a:bodyPr/>
          <a:lstStyle>
            <a:lvl1pPr>
              <a:defRPr>
                <a:solidFill>
                  <a:srgbClr val="000000"/>
                </a:solidFill>
              </a:defRPr>
            </a:lvl1pPr>
          </a:lstStyle>
          <a:p>
            <a:pPr>
              <a:defRPr/>
            </a:pPr>
            <a:endParaRPr lang="en-US" dirty="0"/>
          </a:p>
        </p:txBody>
      </p:sp>
      <p:sp>
        <p:nvSpPr>
          <p:cNvPr id="5" name="Slide Number Placeholder 4"/>
          <p:cNvSpPr>
            <a:spLocks noGrp="1"/>
          </p:cNvSpPr>
          <p:nvPr>
            <p:ph type="sldNum" sz="quarter" idx="12"/>
          </p:nvPr>
        </p:nvSpPr>
        <p:spPr/>
        <p:txBody>
          <a:bodyPr/>
          <a:lstStyle>
            <a:lvl1pPr>
              <a:defRPr>
                <a:solidFill>
                  <a:srgbClr val="000000"/>
                </a:solidFill>
              </a:defRPr>
            </a:lvl1pPr>
          </a:lstStyle>
          <a:p>
            <a:pPr>
              <a:defRPr/>
            </a:pPr>
            <a:fld id="{59AE1649-C190-1E44-AAD5-C129AA553731}" type="slidenum">
              <a:rPr lang="en-US" smtClean="0"/>
              <a:pPr>
                <a:defRPr/>
              </a:pPr>
              <a:t>‹#›</a:t>
            </a:fld>
            <a:endParaRPr lang="en-US" dirty="0"/>
          </a:p>
        </p:txBody>
      </p:sp>
      <p:pic>
        <p:nvPicPr>
          <p:cNvPr id="6" name="Picture 5"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7" name="Picture 6"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5147333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3" name="Footer Placeholder 2"/>
          <p:cNvSpPr>
            <a:spLocks noGrp="1"/>
          </p:cNvSpPr>
          <p:nvPr>
            <p:ph type="ftr" sz="quarter" idx="11"/>
          </p:nvPr>
        </p:nvSpPr>
        <p:spPr/>
        <p:txBody>
          <a:bodyPr/>
          <a:lstStyle/>
          <a:p>
            <a:pPr>
              <a:defRPr/>
            </a:pPr>
            <a:endParaRPr lang="en-US" dirty="0">
              <a:solidFill>
                <a:srgbClr val="008000">
                  <a:tint val="75000"/>
                </a:srgbClr>
              </a:solidFill>
            </a:endParaRPr>
          </a:p>
        </p:txBody>
      </p:sp>
      <p:sp>
        <p:nvSpPr>
          <p:cNvPr id="4" name="Slide Number Placeholder 3"/>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5" name="Picture 4"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6" name="Picture 5"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33756642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solidFill>
                  <a:srgbClr val="000000"/>
                </a:solidFill>
              </a:defRPr>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solidFill>
                  <a:srgbClr val="000000"/>
                </a:solidFill>
              </a:defRPr>
            </a:lvl1pPr>
            <a:lvl2pPr>
              <a:defRPr sz="2800">
                <a:solidFill>
                  <a:srgbClr val="000000"/>
                </a:solidFill>
              </a:defRPr>
            </a:lvl2pPr>
            <a:lvl3pPr>
              <a:defRPr sz="2400">
                <a:solidFill>
                  <a:srgbClr val="000000"/>
                </a:solidFill>
              </a:defRPr>
            </a:lvl3pPr>
            <a:lvl4pPr>
              <a:defRPr sz="2000">
                <a:solidFill>
                  <a:srgbClr val="000000"/>
                </a:solidFill>
              </a:defRPr>
            </a:lvl4pPr>
            <a:lvl5pPr>
              <a:defRPr sz="2000">
                <a:solidFill>
                  <a:srgbClr val="000000"/>
                </a:solidFill>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solidFill>
                  <a:srgbClr val="00000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rgbClr val="000000"/>
                </a:solidFill>
              </a:defRPr>
            </a:lvl1pPr>
          </a:lstStyle>
          <a:p>
            <a:pPr>
              <a:defRPr/>
            </a:pPr>
            <a:fld id="{532762D3-DF72-D540-898C-C4A40E3E62D9}" type="datetimeFigureOut">
              <a:rPr lang="en-US" smtClean="0"/>
              <a:pPr>
                <a:defRPr/>
              </a:pPr>
              <a:t>8/9/2024</a:t>
            </a:fld>
            <a:endParaRPr lang="en-US" dirty="0"/>
          </a:p>
        </p:txBody>
      </p:sp>
      <p:sp>
        <p:nvSpPr>
          <p:cNvPr id="6" name="Footer Placeholder 5"/>
          <p:cNvSpPr>
            <a:spLocks noGrp="1"/>
          </p:cNvSpPr>
          <p:nvPr>
            <p:ph type="ftr" sz="quarter" idx="11"/>
          </p:nvPr>
        </p:nvSpPr>
        <p:spPr/>
        <p:txBody>
          <a:bodyPr/>
          <a:lstStyle>
            <a:lvl1pPr>
              <a:defRPr>
                <a:solidFill>
                  <a:srgbClr val="000000"/>
                </a:solidFill>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a:solidFill>
                  <a:srgbClr val="000000"/>
                </a:solidFill>
              </a:defRPr>
            </a:lvl1pPr>
          </a:lstStyle>
          <a:p>
            <a:pPr>
              <a:defRPr/>
            </a:pPr>
            <a:fld id="{59AE1649-C190-1E44-AAD5-C129AA553731}" type="slidenum">
              <a:rPr lang="en-US" smtClean="0"/>
              <a:pPr>
                <a:defRPr/>
              </a:pPr>
              <a:t>‹#›</a:t>
            </a:fld>
            <a:endParaRPr lang="en-US" dirty="0"/>
          </a:p>
        </p:txBody>
      </p:sp>
      <p:pic>
        <p:nvPicPr>
          <p:cNvPr id="8" name="Picture 7"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9" name="Picture 8"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56068674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solidFill>
                  <a:srgbClr val="000000"/>
                </a:solidFill>
              </a:defRPr>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solidFill>
                  <a:srgbClr val="000000"/>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solidFill>
                  <a:srgbClr val="00000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rgbClr val="000000"/>
                </a:solidFill>
              </a:defRPr>
            </a:lvl1pPr>
          </a:lstStyle>
          <a:p>
            <a:pPr>
              <a:defRPr/>
            </a:pPr>
            <a:fld id="{532762D3-DF72-D540-898C-C4A40E3E62D9}" type="datetimeFigureOut">
              <a:rPr lang="en-US" smtClean="0"/>
              <a:pPr>
                <a:defRPr/>
              </a:pPr>
              <a:t>8/9/2024</a:t>
            </a:fld>
            <a:endParaRPr lang="en-US" dirty="0"/>
          </a:p>
        </p:txBody>
      </p:sp>
      <p:sp>
        <p:nvSpPr>
          <p:cNvPr id="6" name="Footer Placeholder 5"/>
          <p:cNvSpPr>
            <a:spLocks noGrp="1"/>
          </p:cNvSpPr>
          <p:nvPr>
            <p:ph type="ftr" sz="quarter" idx="11"/>
          </p:nvPr>
        </p:nvSpPr>
        <p:spPr/>
        <p:txBody>
          <a:bodyPr/>
          <a:lstStyle>
            <a:lvl1pPr>
              <a:defRPr>
                <a:solidFill>
                  <a:srgbClr val="000000"/>
                </a:solidFill>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a:solidFill>
                  <a:srgbClr val="000000"/>
                </a:solidFill>
              </a:defRPr>
            </a:lvl1pPr>
          </a:lstStyle>
          <a:p>
            <a:pPr>
              <a:defRPr/>
            </a:pPr>
            <a:fld id="{59AE1649-C190-1E44-AAD5-C129AA553731}" type="slidenum">
              <a:rPr lang="en-US" smtClean="0"/>
              <a:pPr>
                <a:defRPr/>
              </a:pPr>
              <a:t>‹#›</a:t>
            </a:fld>
            <a:endParaRPr lang="en-US" dirty="0"/>
          </a:p>
        </p:txBody>
      </p:sp>
      <p:pic>
        <p:nvPicPr>
          <p:cNvPr id="8" name="Picture 7"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9" name="Picture 8"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42446641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0000"/>
                </a:solidFill>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532762D3-DF72-D540-898C-C4A40E3E62D9}" type="datetimeFigureOut">
              <a:rPr lang="en-US" smtClean="0"/>
              <a:pPr>
                <a:defRPr/>
              </a:pPr>
              <a:t>8/9/2024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59AE1649-C190-1E44-AAD5-C129AA553731}" type="slidenum">
              <a:rPr lang="en-US" smtClean="0"/>
              <a:pPr>
                <a:defRPr/>
              </a:pPr>
              <a:t>‹#›</a:t>
            </a:fld>
            <a:endParaRPr lang="en-US" dirty="0"/>
          </a:p>
        </p:txBody>
      </p:sp>
      <p:pic>
        <p:nvPicPr>
          <p:cNvPr id="7" name="Picture 6"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062497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lvl1pPr>
              <a:defRPr>
                <a:solidFill>
                  <a:srgbClr val="000000"/>
                </a:solidFill>
              </a:defRPr>
            </a:lvl1pPr>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pPr>
              <a:defRPr/>
            </a:pPr>
            <a:fld id="{532762D3-DF72-D540-898C-C4A40E3E62D9}" type="datetimeFigureOut">
              <a:rPr lang="en-US" smtClean="0"/>
              <a:pPr>
                <a:defRPr/>
              </a:pPr>
              <a:t>8/9/2024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a:defRPr/>
            </a:pPr>
            <a:fld id="{59AE1649-C190-1E44-AAD5-C129AA553731}" type="slidenum">
              <a:rPr lang="en-US" smtClean="0"/>
              <a:pPr>
                <a:defRPr/>
              </a:pPr>
              <a:t>‹#›</a:t>
            </a:fld>
            <a:endParaRPr lang="en-US" dirty="0"/>
          </a:p>
        </p:txBody>
      </p:sp>
      <p:pic>
        <p:nvPicPr>
          <p:cNvPr id="7" name="Picture 6" descr="FSD PPP Temp 2.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pic>
        <p:nvPicPr>
          <p:cNvPr id="8" name="Picture 7" descr="FSD PPP Temp 2.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75282885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9AE1649-C190-1E44-AAD5-C129AA553731}" type="slidenum">
              <a:rPr lang="en-US" smtClean="0"/>
              <a:pPr/>
              <a:t>‹#›</a:t>
            </a:fld>
            <a:endParaRPr lang="en-US" dirty="0"/>
          </a:p>
        </p:txBody>
      </p:sp>
      <p:pic>
        <p:nvPicPr>
          <p:cNvPr id="5" name="Picture 4"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221952917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7" name="Slide Number Placeholder 5"/>
          <p:cNvSpPr>
            <a:spLocks noGrp="1"/>
          </p:cNvSpPr>
          <p:nvPr>
            <p:ph type="sldNum" sz="quarter" idx="12"/>
          </p:nvPr>
        </p:nvSpPr>
        <p:spPr/>
        <p:txBody>
          <a:bodyPr/>
          <a:lstStyle>
            <a:lvl1pPr>
              <a:defRPr/>
            </a:lvl1pPr>
          </a:lstStyle>
          <a:p>
            <a:pPr>
              <a:defRPr/>
            </a:pPr>
            <a:fld id="{99820505-F4B5-479B-BCFE-A23CA5B7D6BF}"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254877892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4"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7" name="Slide Number Placeholder 5"/>
          <p:cNvSpPr>
            <a:spLocks noGrp="1"/>
          </p:cNvSpPr>
          <p:nvPr>
            <p:ph type="sldNum" sz="quarter" idx="12"/>
          </p:nvPr>
        </p:nvSpPr>
        <p:spPr/>
        <p:txBody>
          <a:bodyPr/>
          <a:lstStyle>
            <a:lvl1pPr>
              <a:defRPr/>
            </a:lvl1pPr>
          </a:lstStyle>
          <a:p>
            <a:pPr>
              <a:defRPr/>
            </a:pPr>
            <a:fld id="{6842A37D-74F9-4751-9A29-1656DCD9EF19}"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995610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pic>
        <p:nvPicPr>
          <p:cNvPr id="4" name="Picture 6" descr="Sunny Back.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3283" y="0"/>
            <a:ext cx="12215284" cy="68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7" descr="FSD PPP Templat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585" y="0"/>
            <a:ext cx="35941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356783" y="4406901"/>
            <a:ext cx="7969501"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3356783" y="2906713"/>
            <a:ext cx="79695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7" name="Footer Placeholder 4"/>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8" name="Slide Number Placeholder 5"/>
          <p:cNvSpPr>
            <a:spLocks noGrp="1"/>
          </p:cNvSpPr>
          <p:nvPr>
            <p:ph type="sldNum" sz="quarter" idx="12"/>
          </p:nvPr>
        </p:nvSpPr>
        <p:spPr/>
        <p:txBody>
          <a:bodyPr/>
          <a:lstStyle>
            <a:lvl1pPr>
              <a:defRPr/>
            </a:lvl1pPr>
          </a:lstStyle>
          <a:p>
            <a:pPr>
              <a:defRPr/>
            </a:pPr>
            <a:fld id="{0762FEA8-43E7-48D2-9F9A-5B2F255AA7A8}"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280891013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5"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4"/>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7" name="Footer Placeholder 5"/>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8" name="Slide Number Placeholder 6"/>
          <p:cNvSpPr>
            <a:spLocks noGrp="1"/>
          </p:cNvSpPr>
          <p:nvPr>
            <p:ph type="sldNum" sz="quarter" idx="12"/>
          </p:nvPr>
        </p:nvSpPr>
        <p:spPr/>
        <p:txBody>
          <a:bodyPr/>
          <a:lstStyle>
            <a:lvl1pPr>
              <a:defRPr/>
            </a:lvl1pPr>
          </a:lstStyle>
          <a:p>
            <a:pPr>
              <a:defRPr/>
            </a:pPr>
            <a:fld id="{F89972F0-032F-4367-A3E7-05C15025BF82}"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293868709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6"/>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9" name="Footer Placeholder 7"/>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10" name="Slide Number Placeholder 8"/>
          <p:cNvSpPr>
            <a:spLocks noGrp="1"/>
          </p:cNvSpPr>
          <p:nvPr>
            <p:ph type="sldNum" sz="quarter" idx="12"/>
          </p:nvPr>
        </p:nvSpPr>
        <p:spPr/>
        <p:txBody>
          <a:bodyPr/>
          <a:lstStyle>
            <a:lvl1pPr>
              <a:defRPr/>
            </a:lvl1pPr>
          </a:lstStyle>
          <a:p>
            <a:pPr>
              <a:defRPr/>
            </a:pPr>
            <a:fld id="{D32ABD10-85D0-4FEB-99ED-EFFD52B90749}"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13031014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3"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a:t>Click to edit Master title style</a:t>
            </a:r>
          </a:p>
        </p:txBody>
      </p:sp>
      <p:sp>
        <p:nvSpPr>
          <p:cNvPr id="4" name="Date Placeholder 2"/>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5" name="Footer Placeholder 3"/>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6" name="Slide Number Placeholder 4"/>
          <p:cNvSpPr>
            <a:spLocks noGrp="1"/>
          </p:cNvSpPr>
          <p:nvPr>
            <p:ph type="sldNum" sz="quarter" idx="12"/>
          </p:nvPr>
        </p:nvSpPr>
        <p:spPr/>
        <p:txBody>
          <a:bodyPr/>
          <a:lstStyle>
            <a:lvl1pPr>
              <a:defRPr/>
            </a:lvl1pPr>
          </a:lstStyle>
          <a:p>
            <a:pPr>
              <a:defRPr/>
            </a:pPr>
            <a:fld id="{CD946B33-D1EA-403F-8B31-D070BD9F2157}"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66275468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2"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1"/>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4" name="Footer Placeholder 2"/>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5" name="Slide Number Placeholder 3"/>
          <p:cNvSpPr>
            <a:spLocks noGrp="1"/>
          </p:cNvSpPr>
          <p:nvPr>
            <p:ph type="sldNum" sz="quarter" idx="12"/>
          </p:nvPr>
        </p:nvSpPr>
        <p:spPr/>
        <p:txBody>
          <a:bodyPr/>
          <a:lstStyle>
            <a:lvl1pPr>
              <a:defRPr/>
            </a:lvl1pPr>
          </a:lstStyle>
          <a:p>
            <a:pPr>
              <a:defRPr/>
            </a:pPr>
            <a:fld id="{28CC7466-02B4-41E3-894E-0637EF17B883}"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178770674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5"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4"/>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7" name="Footer Placeholder 5"/>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8" name="Slide Number Placeholder 6"/>
          <p:cNvSpPr>
            <a:spLocks noGrp="1"/>
          </p:cNvSpPr>
          <p:nvPr>
            <p:ph type="sldNum" sz="quarter" idx="12"/>
          </p:nvPr>
        </p:nvSpPr>
        <p:spPr/>
        <p:txBody>
          <a:bodyPr/>
          <a:lstStyle>
            <a:lvl1pPr>
              <a:defRPr/>
            </a:lvl1pPr>
          </a:lstStyle>
          <a:p>
            <a:pPr>
              <a:defRPr/>
            </a:pPr>
            <a:fld id="{FBE929D8-AA2A-4532-951C-5A38133B2446}"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84262570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5"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4"/>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7" name="Footer Placeholder 5"/>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8" name="Slide Number Placeholder 6"/>
          <p:cNvSpPr>
            <a:spLocks noGrp="1"/>
          </p:cNvSpPr>
          <p:nvPr>
            <p:ph type="sldNum" sz="quarter" idx="12"/>
          </p:nvPr>
        </p:nvSpPr>
        <p:spPr/>
        <p:txBody>
          <a:bodyPr/>
          <a:lstStyle>
            <a:lvl1pPr>
              <a:defRPr/>
            </a:lvl1pPr>
          </a:lstStyle>
          <a:p>
            <a:pPr>
              <a:defRPr/>
            </a:pPr>
            <a:fld id="{9AC335DC-9DA0-4F8F-BEBD-292E69251A32}"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34943087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4"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7" name="Slide Number Placeholder 5"/>
          <p:cNvSpPr>
            <a:spLocks noGrp="1"/>
          </p:cNvSpPr>
          <p:nvPr>
            <p:ph type="sldNum" sz="quarter" idx="12"/>
          </p:nvPr>
        </p:nvSpPr>
        <p:spPr/>
        <p:txBody>
          <a:bodyPr/>
          <a:lstStyle>
            <a:lvl1pPr>
              <a:defRPr/>
            </a:lvl1pPr>
          </a:lstStyle>
          <a:p>
            <a:pPr>
              <a:defRPr/>
            </a:pPr>
            <a:fld id="{1F648DAD-EE5D-4320-87F7-70E3EF34959D}"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423896873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62578424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pic>
        <p:nvPicPr>
          <p:cNvPr id="4"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7" name="Slide Number Placeholder 5"/>
          <p:cNvSpPr>
            <a:spLocks noGrp="1"/>
          </p:cNvSpPr>
          <p:nvPr>
            <p:ph type="sldNum" sz="quarter" idx="12"/>
          </p:nvPr>
        </p:nvSpPr>
        <p:spPr/>
        <p:txBody>
          <a:bodyPr/>
          <a:lstStyle>
            <a:lvl1pPr>
              <a:defRPr/>
            </a:lvl1pPr>
          </a:lstStyle>
          <a:p>
            <a:pPr>
              <a:defRPr/>
            </a:pPr>
            <a:fld id="{CCF2A3C6-EB75-412E-AE69-58A72A383DBC}"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372769049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2"/>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342891" indent="0" algn="ctr">
              <a:buNone/>
              <a:defRPr>
                <a:solidFill>
                  <a:schemeClr val="tx1">
                    <a:tint val="75000"/>
                  </a:schemeClr>
                </a:solidFill>
              </a:defRPr>
            </a:lvl2pPr>
            <a:lvl3pPr marL="685783" indent="0" algn="ctr">
              <a:buNone/>
              <a:defRPr>
                <a:solidFill>
                  <a:schemeClr val="tx1">
                    <a:tint val="75000"/>
                  </a:schemeClr>
                </a:solidFill>
              </a:defRPr>
            </a:lvl3pPr>
            <a:lvl4pPr marL="1028674" indent="0" algn="ctr">
              <a:buNone/>
              <a:defRPr>
                <a:solidFill>
                  <a:schemeClr val="tx1">
                    <a:tint val="75000"/>
                  </a:schemeClr>
                </a:solidFill>
              </a:defRPr>
            </a:lvl4pPr>
            <a:lvl5pPr marL="1371566" indent="0" algn="ctr">
              <a:buNone/>
              <a:defRPr>
                <a:solidFill>
                  <a:schemeClr val="tx1">
                    <a:tint val="75000"/>
                  </a:schemeClr>
                </a:solidFill>
              </a:defRPr>
            </a:lvl5pPr>
            <a:lvl6pPr marL="1714457" indent="0" algn="ctr">
              <a:buNone/>
              <a:defRPr>
                <a:solidFill>
                  <a:schemeClr val="tx1">
                    <a:tint val="75000"/>
                  </a:schemeClr>
                </a:solidFill>
              </a:defRPr>
            </a:lvl6pPr>
            <a:lvl7pPr marL="2057349" indent="0" algn="ctr">
              <a:buNone/>
              <a:defRPr>
                <a:solidFill>
                  <a:schemeClr val="tx1">
                    <a:tint val="75000"/>
                  </a:schemeClr>
                </a:solidFill>
              </a:defRPr>
            </a:lvl7pPr>
            <a:lvl8pPr marL="2400240" indent="0" algn="ctr">
              <a:buNone/>
              <a:defRPr>
                <a:solidFill>
                  <a:schemeClr val="tx1">
                    <a:tint val="75000"/>
                  </a:schemeClr>
                </a:solidFill>
              </a:defRPr>
            </a:lvl8pPr>
            <a:lvl9pPr marL="2743131"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11"/>
          </p:nvPr>
        </p:nvSpPr>
        <p:spPr/>
        <p:txBody>
          <a:bodyPr/>
          <a:lstStyle/>
          <a:p>
            <a:pPr>
              <a:defRPr/>
            </a:pPr>
            <a:endParaRPr lang="en-US" dirty="0">
              <a:solidFill>
                <a:srgbClr val="008000">
                  <a:tint val="75000"/>
                </a:srgbClr>
              </a:solidFill>
            </a:endParaRPr>
          </a:p>
        </p:txBody>
      </p:sp>
      <p:sp>
        <p:nvSpPr>
          <p:cNvPr id="6" name="Slide Number Placeholder 5"/>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7" name="Picture 6"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9"/>
            <a:ext cx="12192000" cy="1064029"/>
          </a:xfrm>
          <a:prstGeom prst="rect">
            <a:avLst/>
          </a:prstGeom>
        </p:spPr>
      </p:pic>
    </p:spTree>
    <p:extLst>
      <p:ext uri="{BB962C8B-B14F-4D97-AF65-F5344CB8AC3E}">
        <p14:creationId xmlns:p14="http://schemas.microsoft.com/office/powerpoint/2010/main" val="583263159"/>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11"/>
          </p:nvPr>
        </p:nvSpPr>
        <p:spPr/>
        <p:txBody>
          <a:bodyPr/>
          <a:lstStyle/>
          <a:p>
            <a:pPr>
              <a:defRPr/>
            </a:pPr>
            <a:endParaRPr lang="en-US" dirty="0">
              <a:solidFill>
                <a:srgbClr val="008000">
                  <a:tint val="75000"/>
                </a:srgbClr>
              </a:solidFill>
            </a:endParaRPr>
          </a:p>
        </p:txBody>
      </p:sp>
      <p:sp>
        <p:nvSpPr>
          <p:cNvPr id="6" name="Slide Number Placeholder 5"/>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7" name="Picture 6"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9"/>
            <a:ext cx="12192000" cy="1064029"/>
          </a:xfrm>
          <a:prstGeom prst="rect">
            <a:avLst/>
          </a:prstGeom>
        </p:spPr>
      </p:pic>
    </p:spTree>
    <p:extLst>
      <p:ext uri="{BB962C8B-B14F-4D97-AF65-F5344CB8AC3E}">
        <p14:creationId xmlns:p14="http://schemas.microsoft.com/office/powerpoint/2010/main" val="875637142"/>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pic>
        <p:nvPicPr>
          <p:cNvPr id="8" name="Picture 7" descr="Sunny Back.png"/>
          <p:cNvPicPr>
            <a:picLocks noChangeAspect="1"/>
          </p:cNvPicPr>
          <p:nvPr userDrawn="1"/>
        </p:nvPicPr>
        <p:blipFill>
          <a:blip r:embed="rId2" cstate="email">
            <a:alphaModFix amt="69000"/>
            <a:extLst>
              <a:ext uri="{28A0092B-C50C-407E-A947-70E740481C1C}">
                <a14:useLocalDpi xmlns:a14="http://schemas.microsoft.com/office/drawing/2010/main"/>
              </a:ext>
            </a:extLst>
          </a:blip>
          <a:stretch>
            <a:fillRect/>
          </a:stretch>
        </p:blipFill>
        <p:spPr>
          <a:xfrm>
            <a:off x="-23245" y="0"/>
            <a:ext cx="12215245" cy="6880414"/>
          </a:xfrm>
          <a:prstGeom prst="rect">
            <a:avLst/>
          </a:prstGeom>
        </p:spPr>
      </p:pic>
      <p:sp>
        <p:nvSpPr>
          <p:cNvPr id="2" name="Title 1"/>
          <p:cNvSpPr>
            <a:spLocks noGrp="1"/>
          </p:cNvSpPr>
          <p:nvPr>
            <p:ph type="title"/>
          </p:nvPr>
        </p:nvSpPr>
        <p:spPr>
          <a:xfrm>
            <a:off x="3356784" y="4406907"/>
            <a:ext cx="7969501"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3356783" y="2906713"/>
            <a:ext cx="7969500" cy="1500187"/>
          </a:xfrm>
        </p:spPr>
        <p:txBody>
          <a:bodyPr anchor="b"/>
          <a:lstStyle>
            <a:lvl1pPr marL="0" indent="0">
              <a:buNone/>
              <a:defRPr sz="1500">
                <a:solidFill>
                  <a:schemeClr val="tx1">
                    <a:tint val="75000"/>
                  </a:schemeClr>
                </a:solidFill>
              </a:defRPr>
            </a:lvl1pPr>
            <a:lvl2pPr marL="342891" indent="0">
              <a:buNone/>
              <a:defRPr sz="1351">
                <a:solidFill>
                  <a:schemeClr val="tx1">
                    <a:tint val="75000"/>
                  </a:schemeClr>
                </a:solidFill>
              </a:defRPr>
            </a:lvl2pPr>
            <a:lvl3pPr marL="685783" indent="0">
              <a:buNone/>
              <a:defRPr sz="1200">
                <a:solidFill>
                  <a:schemeClr val="tx1">
                    <a:tint val="75000"/>
                  </a:schemeClr>
                </a:solidFill>
              </a:defRPr>
            </a:lvl3pPr>
            <a:lvl4pPr marL="1028674" indent="0">
              <a:buNone/>
              <a:defRPr sz="1051">
                <a:solidFill>
                  <a:schemeClr val="tx1">
                    <a:tint val="75000"/>
                  </a:schemeClr>
                </a:solidFill>
              </a:defRPr>
            </a:lvl4pPr>
            <a:lvl5pPr marL="1371566" indent="0">
              <a:buNone/>
              <a:defRPr sz="1051">
                <a:solidFill>
                  <a:schemeClr val="tx1">
                    <a:tint val="75000"/>
                  </a:schemeClr>
                </a:solidFill>
              </a:defRPr>
            </a:lvl5pPr>
            <a:lvl6pPr marL="1714457" indent="0">
              <a:buNone/>
              <a:defRPr sz="1051">
                <a:solidFill>
                  <a:schemeClr val="tx1">
                    <a:tint val="75000"/>
                  </a:schemeClr>
                </a:solidFill>
              </a:defRPr>
            </a:lvl6pPr>
            <a:lvl7pPr marL="2057349" indent="0">
              <a:buNone/>
              <a:defRPr sz="1051">
                <a:solidFill>
                  <a:schemeClr val="tx1">
                    <a:tint val="75000"/>
                  </a:schemeClr>
                </a:solidFill>
              </a:defRPr>
            </a:lvl7pPr>
            <a:lvl8pPr marL="2400240" indent="0">
              <a:buNone/>
              <a:defRPr sz="1051">
                <a:solidFill>
                  <a:schemeClr val="tx1">
                    <a:tint val="75000"/>
                  </a:schemeClr>
                </a:solidFill>
              </a:defRPr>
            </a:lvl8pPr>
            <a:lvl9pPr marL="2743131" indent="0">
              <a:buNone/>
              <a:defRPr sz="1051">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B392DC5D-2FFA-1D43-BE67-4498328BF505}"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11"/>
          </p:nvPr>
        </p:nvSpPr>
        <p:spPr/>
        <p:txBody>
          <a:bodyPr/>
          <a:lstStyle/>
          <a:p>
            <a:pPr>
              <a:defRPr/>
            </a:pPr>
            <a:endParaRPr lang="en-US" dirty="0">
              <a:solidFill>
                <a:srgbClr val="008000">
                  <a:tint val="75000"/>
                </a:srgbClr>
              </a:solidFill>
            </a:endParaRPr>
          </a:p>
        </p:txBody>
      </p:sp>
      <p:sp>
        <p:nvSpPr>
          <p:cNvPr id="6" name="Slide Number Placeholder 5"/>
          <p:cNvSpPr>
            <a:spLocks noGrp="1"/>
          </p:cNvSpPr>
          <p:nvPr>
            <p:ph type="sldNum" sz="quarter" idx="12"/>
          </p:nvPr>
        </p:nvSpPr>
        <p:spPr/>
        <p:txBody>
          <a:bodyPr/>
          <a:lstStyle/>
          <a:p>
            <a:pPr>
              <a:defRPr/>
            </a:pPr>
            <a:fld id="{415C4280-C049-3F4D-9821-9F213D5518C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7" name="Picture 6" descr="FSD PPP Template.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31" y="0"/>
            <a:ext cx="3593055" cy="6858000"/>
          </a:xfrm>
          <a:prstGeom prst="rect">
            <a:avLst/>
          </a:prstGeom>
        </p:spPr>
      </p:pic>
    </p:spTree>
    <p:extLst>
      <p:ext uri="{BB962C8B-B14F-4D97-AF65-F5344CB8AC3E}">
        <p14:creationId xmlns:p14="http://schemas.microsoft.com/office/powerpoint/2010/main" val="3946457699"/>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6"/>
            <a:ext cx="5384800" cy="4525963"/>
          </a:xfrm>
        </p:spPr>
        <p:txBody>
          <a:bodyPr/>
          <a:lstStyle>
            <a:lvl1pPr>
              <a:defRPr sz="2100"/>
            </a:lvl1pPr>
            <a:lvl2pPr>
              <a:defRPr sz="1800"/>
            </a:lvl2pPr>
            <a:lvl3pPr>
              <a:defRPr sz="1500"/>
            </a:lvl3pPr>
            <a:lvl4pPr>
              <a:defRPr sz="1351"/>
            </a:lvl4pPr>
            <a:lvl5pPr>
              <a:defRPr sz="1351"/>
            </a:lvl5pPr>
            <a:lvl6pPr>
              <a:defRPr sz="1351"/>
            </a:lvl6pPr>
            <a:lvl7pPr>
              <a:defRPr sz="1351"/>
            </a:lvl7pPr>
            <a:lvl8pPr>
              <a:defRPr sz="1351"/>
            </a:lvl8pPr>
            <a:lvl9pPr>
              <a:defRPr sz="135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6"/>
            <a:ext cx="5384800" cy="4525963"/>
          </a:xfrm>
        </p:spPr>
        <p:txBody>
          <a:bodyPr/>
          <a:lstStyle>
            <a:lvl1pPr>
              <a:defRPr sz="2100"/>
            </a:lvl1pPr>
            <a:lvl2pPr>
              <a:defRPr sz="1800"/>
            </a:lvl2pPr>
            <a:lvl3pPr>
              <a:defRPr sz="1500"/>
            </a:lvl3pPr>
            <a:lvl4pPr>
              <a:defRPr sz="1351"/>
            </a:lvl4pPr>
            <a:lvl5pPr>
              <a:defRPr sz="1351"/>
            </a:lvl5pPr>
            <a:lvl6pPr>
              <a:defRPr sz="1351"/>
            </a:lvl6pPr>
            <a:lvl7pPr>
              <a:defRPr sz="1351"/>
            </a:lvl7pPr>
            <a:lvl8pPr>
              <a:defRPr sz="1351"/>
            </a:lvl8pPr>
            <a:lvl9pPr>
              <a:defRPr sz="135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6" name="Footer Placeholder 5"/>
          <p:cNvSpPr>
            <a:spLocks noGrp="1"/>
          </p:cNvSpPr>
          <p:nvPr>
            <p:ph type="ftr" sz="quarter" idx="11"/>
          </p:nvPr>
        </p:nvSpPr>
        <p:spPr/>
        <p:txBody>
          <a:bodyPr/>
          <a:lstStyle/>
          <a:p>
            <a:pPr>
              <a:defRPr/>
            </a:pPr>
            <a:endParaRPr lang="en-US" dirty="0">
              <a:solidFill>
                <a:srgbClr val="008000">
                  <a:tint val="75000"/>
                </a:srgbClr>
              </a:solidFill>
            </a:endParaRPr>
          </a:p>
        </p:txBody>
      </p:sp>
      <p:sp>
        <p:nvSpPr>
          <p:cNvPr id="7" name="Slide Number Placeholder 6"/>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8" name="Picture 7"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9"/>
            <a:ext cx="12192000" cy="1064029"/>
          </a:xfrm>
          <a:prstGeom prst="rect">
            <a:avLst/>
          </a:prstGeom>
        </p:spPr>
      </p:pic>
    </p:spTree>
    <p:extLst>
      <p:ext uri="{BB962C8B-B14F-4D97-AF65-F5344CB8AC3E}">
        <p14:creationId xmlns:p14="http://schemas.microsoft.com/office/powerpoint/2010/main" val="964178250"/>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1800" b="1"/>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1800"/>
            </a:lvl1pPr>
            <a:lvl2pPr>
              <a:defRPr sz="1500"/>
            </a:lvl2pPr>
            <a:lvl3pPr>
              <a:defRPr sz="1351"/>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2" y="1535113"/>
            <a:ext cx="5389033" cy="639762"/>
          </a:xfrm>
        </p:spPr>
        <p:txBody>
          <a:bodyPr anchor="b"/>
          <a:lstStyle>
            <a:lvl1pPr marL="0" indent="0">
              <a:buNone/>
              <a:defRPr sz="1800" b="1"/>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a:t>Click to edit Master text styles</a:t>
            </a:r>
          </a:p>
        </p:txBody>
      </p:sp>
      <p:sp>
        <p:nvSpPr>
          <p:cNvPr id="6" name="Content Placeholder 5"/>
          <p:cNvSpPr>
            <a:spLocks noGrp="1"/>
          </p:cNvSpPr>
          <p:nvPr>
            <p:ph sz="quarter" idx="4"/>
          </p:nvPr>
        </p:nvSpPr>
        <p:spPr>
          <a:xfrm>
            <a:off x="6193372" y="2174875"/>
            <a:ext cx="5389033" cy="3951288"/>
          </a:xfrm>
        </p:spPr>
        <p:txBody>
          <a:bodyPr/>
          <a:lstStyle>
            <a:lvl1pPr>
              <a:defRPr sz="1800"/>
            </a:lvl1pPr>
            <a:lvl2pPr>
              <a:defRPr sz="1500"/>
            </a:lvl2pPr>
            <a:lvl3pPr>
              <a:defRPr sz="1351"/>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8" name="Footer Placeholder 7"/>
          <p:cNvSpPr>
            <a:spLocks noGrp="1"/>
          </p:cNvSpPr>
          <p:nvPr>
            <p:ph type="ftr" sz="quarter" idx="11"/>
          </p:nvPr>
        </p:nvSpPr>
        <p:spPr/>
        <p:txBody>
          <a:bodyPr/>
          <a:lstStyle/>
          <a:p>
            <a:pPr>
              <a:defRPr/>
            </a:pPr>
            <a:endParaRPr lang="en-US" dirty="0">
              <a:solidFill>
                <a:srgbClr val="008000">
                  <a:tint val="75000"/>
                </a:srgbClr>
              </a:solidFill>
            </a:endParaRPr>
          </a:p>
        </p:txBody>
      </p:sp>
      <p:sp>
        <p:nvSpPr>
          <p:cNvPr id="9" name="Slide Number Placeholder 8"/>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10" name="Picture 9"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9"/>
            <a:ext cx="12192000" cy="1064029"/>
          </a:xfrm>
          <a:prstGeom prst="rect">
            <a:avLst/>
          </a:prstGeom>
        </p:spPr>
      </p:pic>
    </p:spTree>
    <p:extLst>
      <p:ext uri="{BB962C8B-B14F-4D97-AF65-F5344CB8AC3E}">
        <p14:creationId xmlns:p14="http://schemas.microsoft.com/office/powerpoint/2010/main" val="900820761"/>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4" name="Footer Placeholder 3"/>
          <p:cNvSpPr>
            <a:spLocks noGrp="1"/>
          </p:cNvSpPr>
          <p:nvPr>
            <p:ph type="ftr" sz="quarter" idx="11"/>
          </p:nvPr>
        </p:nvSpPr>
        <p:spPr/>
        <p:txBody>
          <a:bodyPr/>
          <a:lstStyle/>
          <a:p>
            <a:pPr>
              <a:defRPr/>
            </a:pPr>
            <a:endParaRPr lang="en-US" dirty="0">
              <a:solidFill>
                <a:srgbClr val="008000">
                  <a:tint val="75000"/>
                </a:srgbClr>
              </a:solidFill>
            </a:endParaRPr>
          </a:p>
        </p:txBody>
      </p:sp>
      <p:sp>
        <p:nvSpPr>
          <p:cNvPr id="5" name="Slide Number Placeholder 4"/>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6" name="Picture 5"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9"/>
            <a:ext cx="12192000" cy="1064029"/>
          </a:xfrm>
          <a:prstGeom prst="rect">
            <a:avLst/>
          </a:prstGeom>
        </p:spPr>
      </p:pic>
    </p:spTree>
    <p:extLst>
      <p:ext uri="{BB962C8B-B14F-4D97-AF65-F5344CB8AC3E}">
        <p14:creationId xmlns:p14="http://schemas.microsoft.com/office/powerpoint/2010/main" val="3432665096"/>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3" name="Footer Placeholder 2"/>
          <p:cNvSpPr>
            <a:spLocks noGrp="1"/>
          </p:cNvSpPr>
          <p:nvPr>
            <p:ph type="ftr" sz="quarter" idx="11"/>
          </p:nvPr>
        </p:nvSpPr>
        <p:spPr/>
        <p:txBody>
          <a:bodyPr/>
          <a:lstStyle/>
          <a:p>
            <a:pPr>
              <a:defRPr/>
            </a:pPr>
            <a:endParaRPr lang="en-US" dirty="0">
              <a:solidFill>
                <a:srgbClr val="008000">
                  <a:tint val="75000"/>
                </a:srgbClr>
              </a:solidFill>
            </a:endParaRPr>
          </a:p>
        </p:txBody>
      </p:sp>
      <p:sp>
        <p:nvSpPr>
          <p:cNvPr id="4" name="Slide Number Placeholder 3"/>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5" name="Picture 4"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9"/>
            <a:ext cx="12192000" cy="1064029"/>
          </a:xfrm>
          <a:prstGeom prst="rect">
            <a:avLst/>
          </a:prstGeom>
        </p:spPr>
      </p:pic>
    </p:spTree>
    <p:extLst>
      <p:ext uri="{BB962C8B-B14F-4D97-AF65-F5344CB8AC3E}">
        <p14:creationId xmlns:p14="http://schemas.microsoft.com/office/powerpoint/2010/main" val="4097159709"/>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4766733" y="273057"/>
            <a:ext cx="6815667"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051"/>
            </a:lvl1pPr>
            <a:lvl2pPr marL="342891" indent="0">
              <a:buNone/>
              <a:defRPr sz="900"/>
            </a:lvl2pPr>
            <a:lvl3pPr marL="685783" indent="0">
              <a:buNone/>
              <a:defRPr sz="751"/>
            </a:lvl3pPr>
            <a:lvl4pPr marL="1028674" indent="0">
              <a:buNone/>
              <a:defRPr sz="675"/>
            </a:lvl4pPr>
            <a:lvl5pPr marL="1371566" indent="0">
              <a:buNone/>
              <a:defRPr sz="675"/>
            </a:lvl5pPr>
            <a:lvl6pPr marL="1714457" indent="0">
              <a:buNone/>
              <a:defRPr sz="675"/>
            </a:lvl6pPr>
            <a:lvl7pPr marL="2057349" indent="0">
              <a:buNone/>
              <a:defRPr sz="675"/>
            </a:lvl7pPr>
            <a:lvl8pPr marL="2400240" indent="0">
              <a:buNone/>
              <a:defRPr sz="675"/>
            </a:lvl8pPr>
            <a:lvl9pPr marL="2743131"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6" name="Footer Placeholder 5"/>
          <p:cNvSpPr>
            <a:spLocks noGrp="1"/>
          </p:cNvSpPr>
          <p:nvPr>
            <p:ph type="ftr" sz="quarter" idx="11"/>
          </p:nvPr>
        </p:nvSpPr>
        <p:spPr/>
        <p:txBody>
          <a:bodyPr/>
          <a:lstStyle/>
          <a:p>
            <a:pPr>
              <a:defRPr/>
            </a:pPr>
            <a:endParaRPr lang="en-US" dirty="0">
              <a:solidFill>
                <a:srgbClr val="008000">
                  <a:tint val="75000"/>
                </a:srgbClr>
              </a:solidFill>
            </a:endParaRPr>
          </a:p>
        </p:txBody>
      </p:sp>
      <p:sp>
        <p:nvSpPr>
          <p:cNvPr id="7" name="Slide Number Placeholder 6"/>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8" name="Picture 7"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9"/>
            <a:ext cx="12192000" cy="1064029"/>
          </a:xfrm>
          <a:prstGeom prst="rect">
            <a:avLst/>
          </a:prstGeom>
        </p:spPr>
      </p:pic>
    </p:spTree>
    <p:extLst>
      <p:ext uri="{BB962C8B-B14F-4D97-AF65-F5344CB8AC3E}">
        <p14:creationId xmlns:p14="http://schemas.microsoft.com/office/powerpoint/2010/main" val="1463463558"/>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24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en-US" dirty="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051"/>
            </a:lvl1pPr>
            <a:lvl2pPr marL="342891" indent="0">
              <a:buNone/>
              <a:defRPr sz="900"/>
            </a:lvl2pPr>
            <a:lvl3pPr marL="685783" indent="0">
              <a:buNone/>
              <a:defRPr sz="751"/>
            </a:lvl3pPr>
            <a:lvl4pPr marL="1028674" indent="0">
              <a:buNone/>
              <a:defRPr sz="675"/>
            </a:lvl4pPr>
            <a:lvl5pPr marL="1371566" indent="0">
              <a:buNone/>
              <a:defRPr sz="675"/>
            </a:lvl5pPr>
            <a:lvl6pPr marL="1714457" indent="0">
              <a:buNone/>
              <a:defRPr sz="675"/>
            </a:lvl6pPr>
            <a:lvl7pPr marL="2057349" indent="0">
              <a:buNone/>
              <a:defRPr sz="675"/>
            </a:lvl7pPr>
            <a:lvl8pPr marL="2400240" indent="0">
              <a:buNone/>
              <a:defRPr sz="675"/>
            </a:lvl8pPr>
            <a:lvl9pPr marL="2743131"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6" name="Footer Placeholder 5"/>
          <p:cNvSpPr>
            <a:spLocks noGrp="1"/>
          </p:cNvSpPr>
          <p:nvPr>
            <p:ph type="ftr" sz="quarter" idx="11"/>
          </p:nvPr>
        </p:nvSpPr>
        <p:spPr/>
        <p:txBody>
          <a:bodyPr/>
          <a:lstStyle/>
          <a:p>
            <a:pPr>
              <a:defRPr/>
            </a:pPr>
            <a:endParaRPr lang="en-US" dirty="0">
              <a:solidFill>
                <a:srgbClr val="008000">
                  <a:tint val="75000"/>
                </a:srgbClr>
              </a:solidFill>
            </a:endParaRPr>
          </a:p>
        </p:txBody>
      </p:sp>
      <p:sp>
        <p:nvSpPr>
          <p:cNvPr id="7" name="Slide Number Placeholder 6"/>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8" name="Picture 7"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9"/>
            <a:ext cx="12192000" cy="1064029"/>
          </a:xfrm>
          <a:prstGeom prst="rect">
            <a:avLst/>
          </a:prstGeom>
        </p:spPr>
      </p:pic>
    </p:spTree>
    <p:extLst>
      <p:ext uri="{BB962C8B-B14F-4D97-AF65-F5344CB8AC3E}">
        <p14:creationId xmlns:p14="http://schemas.microsoft.com/office/powerpoint/2010/main" val="3003624902"/>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pPr/>
              <a:t>8/9/2024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pic>
        <p:nvPicPr>
          <p:cNvPr id="8" name="Picture 7" descr="FSD PPP Temp 2.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5803163"/>
            <a:ext cx="12192000" cy="1064029"/>
          </a:xfrm>
          <a:prstGeom prst="rect">
            <a:avLst/>
          </a:prstGeom>
        </p:spPr>
      </p:pic>
    </p:spTree>
    <p:extLst>
      <p:ext uri="{BB962C8B-B14F-4D97-AF65-F5344CB8AC3E}">
        <p14:creationId xmlns:p14="http://schemas.microsoft.com/office/powerpoint/2010/main" val="331356383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11"/>
          </p:nvPr>
        </p:nvSpPr>
        <p:spPr/>
        <p:txBody>
          <a:bodyPr/>
          <a:lstStyle/>
          <a:p>
            <a:pPr>
              <a:defRPr/>
            </a:pPr>
            <a:endParaRPr lang="en-US" dirty="0">
              <a:solidFill>
                <a:srgbClr val="008000">
                  <a:tint val="75000"/>
                </a:srgbClr>
              </a:solidFill>
            </a:endParaRPr>
          </a:p>
        </p:txBody>
      </p:sp>
      <p:sp>
        <p:nvSpPr>
          <p:cNvPr id="6" name="Slide Number Placeholder 5"/>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7" name="Picture 6"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9"/>
            <a:ext cx="12192000" cy="1064029"/>
          </a:xfrm>
          <a:prstGeom prst="rect">
            <a:avLst/>
          </a:prstGeom>
        </p:spPr>
      </p:pic>
    </p:spTree>
    <p:extLst>
      <p:ext uri="{BB962C8B-B14F-4D97-AF65-F5344CB8AC3E}">
        <p14:creationId xmlns:p14="http://schemas.microsoft.com/office/powerpoint/2010/main" val="3168907271"/>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5"/>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5"/>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11"/>
          </p:nvPr>
        </p:nvSpPr>
        <p:spPr/>
        <p:txBody>
          <a:bodyPr/>
          <a:lstStyle/>
          <a:p>
            <a:pPr>
              <a:defRPr/>
            </a:pPr>
            <a:endParaRPr lang="en-US" dirty="0">
              <a:solidFill>
                <a:srgbClr val="008000">
                  <a:tint val="75000"/>
                </a:srgbClr>
              </a:solidFill>
            </a:endParaRPr>
          </a:p>
        </p:txBody>
      </p:sp>
      <p:sp>
        <p:nvSpPr>
          <p:cNvPr id="6" name="Slide Number Placeholder 5"/>
          <p:cNvSpPr>
            <a:spLocks noGrp="1"/>
          </p:cNvSpPr>
          <p:nvPr>
            <p:ph type="sldNum" sz="quarter" idx="12"/>
          </p:nvPr>
        </p:nvSpPr>
        <p:spPr/>
        <p:txBody>
          <a:body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pic>
        <p:nvPicPr>
          <p:cNvPr id="7" name="Picture 6" descr="FSD PPP Temp 2.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5803169"/>
            <a:ext cx="12192000" cy="1064029"/>
          </a:xfrm>
          <a:prstGeom prst="rect">
            <a:avLst/>
          </a:prstGeom>
        </p:spPr>
      </p:pic>
    </p:spTree>
    <p:extLst>
      <p:ext uri="{BB962C8B-B14F-4D97-AF65-F5344CB8AC3E}">
        <p14:creationId xmlns:p14="http://schemas.microsoft.com/office/powerpoint/2010/main" val="1031801785"/>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7" name="Slide Number Placeholder 5"/>
          <p:cNvSpPr>
            <a:spLocks noGrp="1"/>
          </p:cNvSpPr>
          <p:nvPr>
            <p:ph type="sldNum" sz="quarter" idx="12"/>
          </p:nvPr>
        </p:nvSpPr>
        <p:spPr/>
        <p:txBody>
          <a:bodyPr/>
          <a:lstStyle>
            <a:lvl1pPr>
              <a:defRPr/>
            </a:lvl1pPr>
          </a:lstStyle>
          <a:p>
            <a:pPr>
              <a:defRPr/>
            </a:pPr>
            <a:fld id="{99820505-F4B5-479B-BCFE-A23CA5B7D6BF}"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395572403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4"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7" name="Slide Number Placeholder 5"/>
          <p:cNvSpPr>
            <a:spLocks noGrp="1"/>
          </p:cNvSpPr>
          <p:nvPr>
            <p:ph type="sldNum" sz="quarter" idx="12"/>
          </p:nvPr>
        </p:nvSpPr>
        <p:spPr/>
        <p:txBody>
          <a:bodyPr/>
          <a:lstStyle>
            <a:lvl1pPr>
              <a:defRPr/>
            </a:lvl1pPr>
          </a:lstStyle>
          <a:p>
            <a:pPr>
              <a:defRPr/>
            </a:pPr>
            <a:fld id="{6842A37D-74F9-4751-9A29-1656DCD9EF19}"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328503384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pic>
        <p:nvPicPr>
          <p:cNvPr id="4" name="Picture 6" descr="Sunny Back.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3283" y="0"/>
            <a:ext cx="12215284" cy="68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7" descr="FSD PPP Templat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585" y="0"/>
            <a:ext cx="35941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356783" y="4406901"/>
            <a:ext cx="7969501"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3356783" y="2906713"/>
            <a:ext cx="79695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7" name="Footer Placeholder 4"/>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8" name="Slide Number Placeholder 5"/>
          <p:cNvSpPr>
            <a:spLocks noGrp="1"/>
          </p:cNvSpPr>
          <p:nvPr>
            <p:ph type="sldNum" sz="quarter" idx="12"/>
          </p:nvPr>
        </p:nvSpPr>
        <p:spPr/>
        <p:txBody>
          <a:bodyPr/>
          <a:lstStyle>
            <a:lvl1pPr>
              <a:defRPr/>
            </a:lvl1pPr>
          </a:lstStyle>
          <a:p>
            <a:pPr>
              <a:defRPr/>
            </a:pPr>
            <a:fld id="{0762FEA8-43E7-48D2-9F9A-5B2F255AA7A8}"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147063799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5"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4"/>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7" name="Footer Placeholder 5"/>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8" name="Slide Number Placeholder 6"/>
          <p:cNvSpPr>
            <a:spLocks noGrp="1"/>
          </p:cNvSpPr>
          <p:nvPr>
            <p:ph type="sldNum" sz="quarter" idx="12"/>
          </p:nvPr>
        </p:nvSpPr>
        <p:spPr/>
        <p:txBody>
          <a:bodyPr/>
          <a:lstStyle>
            <a:lvl1pPr>
              <a:defRPr/>
            </a:lvl1pPr>
          </a:lstStyle>
          <a:p>
            <a:pPr>
              <a:defRPr/>
            </a:pPr>
            <a:fld id="{F89972F0-032F-4367-A3E7-05C15025BF82}"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308430699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7"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6"/>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9" name="Footer Placeholder 7"/>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10" name="Slide Number Placeholder 8"/>
          <p:cNvSpPr>
            <a:spLocks noGrp="1"/>
          </p:cNvSpPr>
          <p:nvPr>
            <p:ph type="sldNum" sz="quarter" idx="12"/>
          </p:nvPr>
        </p:nvSpPr>
        <p:spPr/>
        <p:txBody>
          <a:bodyPr/>
          <a:lstStyle>
            <a:lvl1pPr>
              <a:defRPr/>
            </a:lvl1pPr>
          </a:lstStyle>
          <a:p>
            <a:pPr>
              <a:defRPr/>
            </a:pPr>
            <a:fld id="{D32ABD10-85D0-4FEB-99ED-EFFD52B90749}"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137593996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3"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a:t>Click to edit Master title style</a:t>
            </a:r>
          </a:p>
        </p:txBody>
      </p:sp>
      <p:sp>
        <p:nvSpPr>
          <p:cNvPr id="4" name="Date Placeholder 2"/>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5" name="Footer Placeholder 3"/>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6" name="Slide Number Placeholder 4"/>
          <p:cNvSpPr>
            <a:spLocks noGrp="1"/>
          </p:cNvSpPr>
          <p:nvPr>
            <p:ph type="sldNum" sz="quarter" idx="12"/>
          </p:nvPr>
        </p:nvSpPr>
        <p:spPr/>
        <p:txBody>
          <a:bodyPr/>
          <a:lstStyle>
            <a:lvl1pPr>
              <a:defRPr/>
            </a:lvl1pPr>
          </a:lstStyle>
          <a:p>
            <a:pPr>
              <a:defRPr/>
            </a:pPr>
            <a:fld id="{CD946B33-D1EA-403F-8B31-D070BD9F2157}"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339437250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2"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1"/>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4" name="Footer Placeholder 2"/>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5" name="Slide Number Placeholder 3"/>
          <p:cNvSpPr>
            <a:spLocks noGrp="1"/>
          </p:cNvSpPr>
          <p:nvPr>
            <p:ph type="sldNum" sz="quarter" idx="12"/>
          </p:nvPr>
        </p:nvSpPr>
        <p:spPr/>
        <p:txBody>
          <a:bodyPr/>
          <a:lstStyle>
            <a:lvl1pPr>
              <a:defRPr/>
            </a:lvl1pPr>
          </a:lstStyle>
          <a:p>
            <a:pPr>
              <a:defRPr/>
            </a:pPr>
            <a:fld id="{28CC7466-02B4-41E3-894E-0637EF17B883}"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400854817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5" name="Picture 6" descr="FSD PPP Temp 2.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5803901"/>
            <a:ext cx="12192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4"/>
          <p:cNvSpPr>
            <a:spLocks noGrp="1"/>
          </p:cNvSpPr>
          <p:nvPr>
            <p:ph type="dt" sz="half" idx="10"/>
          </p:nvPr>
        </p:nvSpPr>
        <p:spPr/>
        <p:txBody>
          <a:bodyPr/>
          <a:lstStyle>
            <a:lvl1pPr>
              <a:defRPr/>
            </a:lvl1pPr>
          </a:lstStyle>
          <a:p>
            <a:pPr>
              <a:defRPr/>
            </a:pPr>
            <a:endParaRPr lang="en-US">
              <a:solidFill>
                <a:srgbClr val="008000">
                  <a:tint val="75000"/>
                </a:srgbClr>
              </a:solidFill>
            </a:endParaRPr>
          </a:p>
        </p:txBody>
      </p:sp>
      <p:sp>
        <p:nvSpPr>
          <p:cNvPr id="7" name="Footer Placeholder 5"/>
          <p:cNvSpPr>
            <a:spLocks noGrp="1"/>
          </p:cNvSpPr>
          <p:nvPr>
            <p:ph type="ftr" sz="quarter" idx="11"/>
          </p:nvPr>
        </p:nvSpPr>
        <p:spPr/>
        <p:txBody>
          <a:bodyPr/>
          <a:lstStyle>
            <a:lvl1pPr>
              <a:defRPr/>
            </a:lvl1pPr>
          </a:lstStyle>
          <a:p>
            <a:pPr>
              <a:defRPr/>
            </a:pPr>
            <a:r>
              <a:rPr lang="en-US">
                <a:solidFill>
                  <a:srgbClr val="008000">
                    <a:tint val="75000"/>
                  </a:srgbClr>
                </a:solidFill>
              </a:rPr>
              <a:t>7-26</a:t>
            </a:r>
          </a:p>
        </p:txBody>
      </p:sp>
      <p:sp>
        <p:nvSpPr>
          <p:cNvPr id="8" name="Slide Number Placeholder 6"/>
          <p:cNvSpPr>
            <a:spLocks noGrp="1"/>
          </p:cNvSpPr>
          <p:nvPr>
            <p:ph type="sldNum" sz="quarter" idx="12"/>
          </p:nvPr>
        </p:nvSpPr>
        <p:spPr/>
        <p:txBody>
          <a:bodyPr/>
          <a:lstStyle>
            <a:lvl1pPr>
              <a:defRPr/>
            </a:lvl1pPr>
          </a:lstStyle>
          <a:p>
            <a:pPr>
              <a:defRPr/>
            </a:pPr>
            <a:fld id="{FBE929D8-AA2A-4532-951C-5A38133B2446}"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41824728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10.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1.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theme" Target="../theme/theme6.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theme" Target="../theme/theme7.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8.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9.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2762D3-DF72-D540-898C-C4A40E3E62D9}" type="datetimeFigureOut">
              <a:rPr lang="en-US" smtClean="0"/>
              <a:pPr/>
              <a:t>8/9/2024</a:t>
            </a:fld>
            <a:endParaRPr lang="en-US" dirty="0"/>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610120627"/>
      </p:ext>
    </p:extLst>
  </p:cSld>
  <p:clrMap bg1="lt1" tx1="dk1" bg2="lt2" tx2="dk2" accent1="accent1" accent2="accent2" accent3="accent3" accent4="accent4" accent5="accent5" accent6="accent6" hlink="hlink" folHlink="folHlink"/>
  <p:sldLayoutIdLst>
    <p:sldLayoutId id="2147483653" r:id="rId1"/>
    <p:sldLayoutId id="2147483654" r:id="rId2"/>
    <p:sldLayoutId id="2147483664" r:id="rId3"/>
    <p:sldLayoutId id="2147483656" r:id="rId4"/>
    <p:sldLayoutId id="2147483657" r:id="rId5"/>
    <p:sldLayoutId id="2147483658" r:id="rId6"/>
    <p:sldLayoutId id="2147483659" r:id="rId7"/>
    <p:sldLayoutId id="2147483660" r:id="rId8"/>
    <p:sldLayoutId id="2147483661" r:id="rId9"/>
    <p:sldLayoutId id="2147483662" r:id="rId10"/>
    <p:sldLayoutId id="2147483663"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fontAlgn="base">
              <a:spcBef>
                <a:spcPct val="0"/>
              </a:spcBef>
              <a:spcAft>
                <a:spcPct val="0"/>
              </a:spcAft>
              <a:defRPr/>
            </a:pPr>
            <a:endParaRPr lang="en-US">
              <a:solidFill>
                <a:srgbClr val="008000">
                  <a:tint val="75000"/>
                </a:srgbClr>
              </a:solidFill>
              <a:latin typeface="Comic Sans MS" pitchFamily="66" charset="0"/>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fontAlgn="base">
              <a:spcBef>
                <a:spcPct val="0"/>
              </a:spcBef>
              <a:spcAft>
                <a:spcPct val="0"/>
              </a:spcAft>
              <a:defRPr/>
            </a:pPr>
            <a:r>
              <a:rPr lang="en-US">
                <a:solidFill>
                  <a:srgbClr val="008000">
                    <a:tint val="75000"/>
                  </a:srgbClr>
                </a:solidFill>
                <a:latin typeface="Comic Sans MS" pitchFamily="66" charset="0"/>
              </a:rPr>
              <a:t>7-26</a:t>
            </a: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smtClean="0">
                <a:solidFill>
                  <a:schemeClr val="tx1">
                    <a:tint val="75000"/>
                  </a:schemeClr>
                </a:solidFill>
              </a:defRPr>
            </a:lvl1pPr>
          </a:lstStyle>
          <a:p>
            <a:pPr defTabSz="914400" fontAlgn="base">
              <a:spcBef>
                <a:spcPct val="0"/>
              </a:spcBef>
              <a:spcAft>
                <a:spcPct val="0"/>
              </a:spcAft>
              <a:defRPr/>
            </a:pPr>
            <a:fld id="{E1107917-7F0C-4F83-BE86-78B7B10ED558}" type="slidenum">
              <a:rPr lang="en-US" smtClean="0">
                <a:solidFill>
                  <a:srgbClr val="008000">
                    <a:tint val="75000"/>
                  </a:srgbClr>
                </a:solidFill>
                <a:latin typeface="Comic Sans MS" pitchFamily="66" charset="0"/>
              </a:rPr>
              <a:pPr defTabSz="914400" fontAlgn="base">
                <a:spcBef>
                  <a:spcPct val="0"/>
                </a:spcBef>
                <a:spcAft>
                  <a:spcPct val="0"/>
                </a:spcAft>
                <a:defRPr/>
              </a:pPr>
              <a:t>‹#›</a:t>
            </a:fld>
            <a:endParaRPr lang="en-US" dirty="0">
              <a:solidFill>
                <a:srgbClr val="008000">
                  <a:tint val="75000"/>
                </a:srgbClr>
              </a:solidFill>
              <a:latin typeface="Comic Sans MS" pitchFamily="66" charset="0"/>
            </a:endParaRPr>
          </a:p>
        </p:txBody>
      </p:sp>
    </p:spTree>
    <p:extLst>
      <p:ext uri="{BB962C8B-B14F-4D97-AF65-F5344CB8AC3E}">
        <p14:creationId xmlns:p14="http://schemas.microsoft.com/office/powerpoint/2010/main" val="2432330055"/>
      </p:ext>
    </p:extLst>
  </p:cSld>
  <p:clrMap bg1="lt1" tx1="dk1" bg2="lt2" tx2="dk2" accent1="accent1" accent2="accent2" accent3="accent3" accent4="accent4" accent5="accent5" accent6="accent6" hlink="hlink" folHlink="folHlink"/>
  <p:sldLayoutIdLst>
    <p:sldLayoutId id="2147483796" r:id="rId1"/>
    <p:sldLayoutId id="2147483797" r:id="rId2"/>
    <p:sldLayoutId id="2147483798" r:id="rId3"/>
    <p:sldLayoutId id="2147483799" r:id="rId4"/>
    <p:sldLayoutId id="2147483800" r:id="rId5"/>
    <p:sldLayoutId id="2147483801" r:id="rId6"/>
    <p:sldLayoutId id="2147483802" r:id="rId7"/>
    <p:sldLayoutId id="2147483803" r:id="rId8"/>
    <p:sldLayoutId id="2147483804" r:id="rId9"/>
    <p:sldLayoutId id="2147483805" r:id="rId10"/>
    <p:sldLayoutId id="2147483806" r:id="rId11"/>
  </p:sldLayoutIdLst>
  <p:hf sldNum="0" hdr="0" ftr="0" dt="0"/>
  <p:txStyles>
    <p:titleStyle>
      <a:lvl1pPr algn="ctr" defTabSz="457200" rtl="0" fontAlgn="base">
        <a:spcBef>
          <a:spcPct val="0"/>
        </a:spcBef>
        <a:spcAft>
          <a:spcPct val="0"/>
        </a:spcAft>
        <a:defRPr sz="4400" kern="1200">
          <a:solidFill>
            <a:schemeClr val="tx1"/>
          </a:solidFill>
          <a:latin typeface="+mj-lt"/>
          <a:ea typeface="+mj-ea"/>
          <a:cs typeface="+mj-cs"/>
        </a:defRPr>
      </a:lvl1pPr>
      <a:lvl2pPr algn="ctr" defTabSz="457200" rtl="0" fontAlgn="base">
        <a:spcBef>
          <a:spcPct val="0"/>
        </a:spcBef>
        <a:spcAft>
          <a:spcPct val="0"/>
        </a:spcAft>
        <a:defRPr sz="4400">
          <a:solidFill>
            <a:schemeClr val="tx1"/>
          </a:solidFill>
          <a:latin typeface="Calibri" pitchFamily="34" charset="0"/>
        </a:defRPr>
      </a:lvl2pPr>
      <a:lvl3pPr algn="ctr" defTabSz="457200" rtl="0" fontAlgn="base">
        <a:spcBef>
          <a:spcPct val="0"/>
        </a:spcBef>
        <a:spcAft>
          <a:spcPct val="0"/>
        </a:spcAft>
        <a:defRPr sz="4400">
          <a:solidFill>
            <a:schemeClr val="tx1"/>
          </a:solidFill>
          <a:latin typeface="Calibri" pitchFamily="34" charset="0"/>
        </a:defRPr>
      </a:lvl3pPr>
      <a:lvl4pPr algn="ctr" defTabSz="457200" rtl="0" fontAlgn="base">
        <a:spcBef>
          <a:spcPct val="0"/>
        </a:spcBef>
        <a:spcAft>
          <a:spcPct val="0"/>
        </a:spcAft>
        <a:defRPr sz="4400">
          <a:solidFill>
            <a:schemeClr val="tx1"/>
          </a:solidFill>
          <a:latin typeface="Calibri" pitchFamily="34" charset="0"/>
        </a:defRPr>
      </a:lvl4pPr>
      <a:lvl5pPr algn="ctr" defTabSz="457200" rtl="0" fontAlgn="base">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2762D3-DF72-D540-898C-C4A40E3E62D9}" type="datetimeFigureOut">
              <a:rPr lang="en-US" smtClean="0"/>
              <a:pPr/>
              <a:t>8/9/2024</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649637681"/>
      </p:ext>
    </p:extLst>
  </p:cSld>
  <p:clrMap bg1="lt1" tx1="dk1" bg2="lt2" tx2="dk2" accent1="accent1" accent2="accent2" accent3="accent3" accent4="accent4" accent5="accent5" accent6="accent6" hlink="hlink" folHlink="folHlink"/>
  <p:sldLayoutIdLst>
    <p:sldLayoutId id="2147483885" r:id="rId1"/>
    <p:sldLayoutId id="2147483886" r:id="rId2"/>
    <p:sldLayoutId id="2147483887" r:id="rId3"/>
    <p:sldLayoutId id="2147483888" r:id="rId4"/>
    <p:sldLayoutId id="2147483889" r:id="rId5"/>
    <p:sldLayoutId id="2147483890" r:id="rId6"/>
    <p:sldLayoutId id="2147483891" r:id="rId7"/>
    <p:sldLayoutId id="2147483892" r:id="rId8"/>
    <p:sldLayoutId id="2147483893" r:id="rId9"/>
    <p:sldLayoutId id="2147483894" r:id="rId10"/>
    <p:sldLayoutId id="2147483895" r:id="rId11"/>
  </p:sldLayoutIdLst>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2762D3-DF72-D540-898C-C4A40E3E62D9}" type="datetimeFigureOut">
              <a:rPr lang="en-US" smtClean="0"/>
              <a:pPr/>
              <a:t>8/9/2024</a:t>
            </a:fld>
            <a:endParaRPr lang="en-US" dirty="0"/>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610120627"/>
      </p:ext>
    </p:extLst>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 id="2147483857"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2762D3-DF72-D540-898C-C4A40E3E62D9}" type="datetimeFigureOut">
              <a:rPr lang="en-US" smtClean="0"/>
              <a:t>8/9/2024</a:t>
            </a:fld>
            <a:endParaRPr lang="en-US" dirty="0"/>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AE1649-C190-1E44-AAD5-C129AA553731}" type="slidenum">
              <a:rPr lang="en-US" smtClean="0"/>
              <a:t>‹#›</a:t>
            </a:fld>
            <a:endParaRPr lang="en-US" dirty="0"/>
          </a:p>
        </p:txBody>
      </p:sp>
    </p:spTree>
    <p:extLst>
      <p:ext uri="{BB962C8B-B14F-4D97-AF65-F5344CB8AC3E}">
        <p14:creationId xmlns:p14="http://schemas.microsoft.com/office/powerpoint/2010/main" val="4145773004"/>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dirty="0">
              <a:solidFill>
                <a:srgbClr val="008000">
                  <a:tint val="75000"/>
                </a:srgb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1946968864"/>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Lst>
  <p:transition/>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dirty="0"/>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dirty="0"/>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A363CF05-B679-43F0-A2B9-AEE5D7E069E3}" type="slidenum">
              <a:rPr lang="en-US" smtClean="0"/>
              <a:pPr>
                <a:defRPr/>
              </a:pPr>
              <a:t>‹#›</a:t>
            </a:fld>
            <a:endParaRPr lang="en-US" dirty="0"/>
          </a:p>
        </p:txBody>
      </p:sp>
    </p:spTree>
    <p:extLst>
      <p:ext uri="{BB962C8B-B14F-4D97-AF65-F5344CB8AC3E}">
        <p14:creationId xmlns:p14="http://schemas.microsoft.com/office/powerpoint/2010/main" val="2610120627"/>
      </p:ext>
    </p:extLst>
  </p:cSld>
  <p:clrMap bg1="lt1" tx1="dk1" bg2="lt2" tx2="dk2" accent1="accent1" accent2="accent2" accent3="accent3" accent4="accent4" accent5="accent5" accent6="accent6" hlink="hlink" folHlink="folHlink"/>
  <p:sldLayoutIdLst>
    <p:sldLayoutId id="2147483722" r:id="rId1"/>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fontAlgn="base">
              <a:spcBef>
                <a:spcPct val="0"/>
              </a:spcBef>
              <a:spcAft>
                <a:spcPct val="0"/>
              </a:spcAft>
              <a:defRPr/>
            </a:pPr>
            <a:endParaRPr lang="en-US" dirty="0">
              <a:solidFill>
                <a:srgbClr val="008000">
                  <a:tint val="75000"/>
                </a:srgbClr>
              </a:solidFill>
              <a:latin typeface="Arial" charset="0"/>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fontAlgn="base">
              <a:spcBef>
                <a:spcPct val="0"/>
              </a:spcBef>
              <a:spcAft>
                <a:spcPct val="0"/>
              </a:spcAft>
              <a:defRPr/>
            </a:pPr>
            <a:fld id="{A363CF05-B679-43F0-A2B9-AEE5D7E069E3}" type="slidenum">
              <a:rPr lang="en-US" smtClean="0">
                <a:solidFill>
                  <a:srgbClr val="008000">
                    <a:tint val="75000"/>
                  </a:srgbClr>
                </a:solidFill>
                <a:latin typeface="Arial" charset="0"/>
              </a:rPr>
              <a:pPr defTabSz="914400" fontAlgn="base">
                <a:spcBef>
                  <a:spcPct val="0"/>
                </a:spcBef>
                <a:spcAft>
                  <a:spcPct val="0"/>
                </a:spcAft>
                <a:defRPr/>
              </a:pPr>
              <a:t>‹#›</a:t>
            </a:fld>
            <a:endParaRPr lang="en-US" dirty="0">
              <a:solidFill>
                <a:srgbClr val="008000">
                  <a:tint val="75000"/>
                </a:srgbClr>
              </a:solidFill>
              <a:latin typeface="Arial" charset="0"/>
            </a:endParaRPr>
          </a:p>
        </p:txBody>
      </p:sp>
    </p:spTree>
    <p:extLst>
      <p:ext uri="{BB962C8B-B14F-4D97-AF65-F5344CB8AC3E}">
        <p14:creationId xmlns:p14="http://schemas.microsoft.com/office/powerpoint/2010/main" val="3254113364"/>
      </p:ext>
    </p:extLst>
  </p:cSld>
  <p:clrMap bg1="lt1" tx1="dk1" bg2="lt2" tx2="dk2" accent1="accent1" accent2="accent2" accent3="accent3" accent4="accent4" accent5="accent5" accent6="accent6" hlink="hlink" folHlink="folHlink"/>
  <p:sldLayoutIdLst>
    <p:sldLayoutId id="2147483735" r:id="rId1"/>
    <p:sldLayoutId id="2147483736" r:id="rId2"/>
    <p:sldLayoutId id="2147483737" r:id="rId3"/>
    <p:sldLayoutId id="2147483738" r:id="rId4"/>
    <p:sldLayoutId id="2147483739" r:id="rId5"/>
    <p:sldLayoutId id="2147483740" r:id="rId6"/>
    <p:sldLayoutId id="2147483741" r:id="rId7"/>
    <p:sldLayoutId id="2147483742" r:id="rId8"/>
    <p:sldLayoutId id="2147483743" r:id="rId9"/>
    <p:sldLayoutId id="2147483744" r:id="rId10"/>
    <p:sldLayoutId id="2147483745" r:id="rId11"/>
    <p:sldLayoutId id="2147483746" r:id="rId12"/>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dirty="0">
              <a:solidFill>
                <a:srgbClr val="008000">
                  <a:tint val="75000"/>
                </a:srgb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1759808833"/>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fontAlgn="base">
              <a:spcBef>
                <a:spcPct val="0"/>
              </a:spcBef>
              <a:spcAft>
                <a:spcPct val="0"/>
              </a:spcAft>
              <a:defRPr/>
            </a:pPr>
            <a:endParaRPr lang="en-US">
              <a:solidFill>
                <a:srgbClr val="008000">
                  <a:tint val="75000"/>
                </a:srgbClr>
              </a:solidFill>
              <a:latin typeface="Comic Sans MS" pitchFamily="66" charset="0"/>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fontAlgn="base">
              <a:spcBef>
                <a:spcPct val="0"/>
              </a:spcBef>
              <a:spcAft>
                <a:spcPct val="0"/>
              </a:spcAft>
              <a:defRPr/>
            </a:pPr>
            <a:r>
              <a:rPr lang="en-US">
                <a:solidFill>
                  <a:srgbClr val="008000">
                    <a:tint val="75000"/>
                  </a:srgbClr>
                </a:solidFill>
                <a:latin typeface="Comic Sans MS" pitchFamily="66" charset="0"/>
              </a:rPr>
              <a:t>7-26</a:t>
            </a: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smtClean="0">
                <a:solidFill>
                  <a:schemeClr val="tx1">
                    <a:tint val="75000"/>
                  </a:schemeClr>
                </a:solidFill>
              </a:defRPr>
            </a:lvl1pPr>
          </a:lstStyle>
          <a:p>
            <a:pPr defTabSz="914400" fontAlgn="base">
              <a:spcBef>
                <a:spcPct val="0"/>
              </a:spcBef>
              <a:spcAft>
                <a:spcPct val="0"/>
              </a:spcAft>
              <a:defRPr/>
            </a:pPr>
            <a:fld id="{E1107917-7F0C-4F83-BE86-78B7B10ED558}" type="slidenum">
              <a:rPr lang="en-US" smtClean="0">
                <a:solidFill>
                  <a:srgbClr val="008000">
                    <a:tint val="75000"/>
                  </a:srgbClr>
                </a:solidFill>
                <a:latin typeface="Comic Sans MS" pitchFamily="66" charset="0"/>
              </a:rPr>
              <a:pPr defTabSz="914400" fontAlgn="base">
                <a:spcBef>
                  <a:spcPct val="0"/>
                </a:spcBef>
                <a:spcAft>
                  <a:spcPct val="0"/>
                </a:spcAft>
                <a:defRPr/>
              </a:pPr>
              <a:t>‹#›</a:t>
            </a:fld>
            <a:endParaRPr lang="en-US" dirty="0">
              <a:solidFill>
                <a:srgbClr val="008000">
                  <a:tint val="75000"/>
                </a:srgbClr>
              </a:solidFill>
              <a:latin typeface="Comic Sans MS" pitchFamily="66" charset="0"/>
            </a:endParaRPr>
          </a:p>
        </p:txBody>
      </p:sp>
    </p:spTree>
    <p:extLst>
      <p:ext uri="{BB962C8B-B14F-4D97-AF65-F5344CB8AC3E}">
        <p14:creationId xmlns:p14="http://schemas.microsoft.com/office/powerpoint/2010/main" val="2180139204"/>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hf sldNum="0" hdr="0" ftr="0" dt="0"/>
  <p:txStyles>
    <p:titleStyle>
      <a:lvl1pPr algn="ctr" defTabSz="457200" rtl="0" fontAlgn="base">
        <a:spcBef>
          <a:spcPct val="0"/>
        </a:spcBef>
        <a:spcAft>
          <a:spcPct val="0"/>
        </a:spcAft>
        <a:defRPr sz="4400" kern="1200">
          <a:solidFill>
            <a:schemeClr val="tx1"/>
          </a:solidFill>
          <a:latin typeface="+mj-lt"/>
          <a:ea typeface="+mj-ea"/>
          <a:cs typeface="+mj-cs"/>
        </a:defRPr>
      </a:lvl1pPr>
      <a:lvl2pPr algn="ctr" defTabSz="457200" rtl="0" fontAlgn="base">
        <a:spcBef>
          <a:spcPct val="0"/>
        </a:spcBef>
        <a:spcAft>
          <a:spcPct val="0"/>
        </a:spcAft>
        <a:defRPr sz="4400">
          <a:solidFill>
            <a:schemeClr val="tx1"/>
          </a:solidFill>
          <a:latin typeface="Calibri" pitchFamily="34" charset="0"/>
        </a:defRPr>
      </a:lvl2pPr>
      <a:lvl3pPr algn="ctr" defTabSz="457200" rtl="0" fontAlgn="base">
        <a:spcBef>
          <a:spcPct val="0"/>
        </a:spcBef>
        <a:spcAft>
          <a:spcPct val="0"/>
        </a:spcAft>
        <a:defRPr sz="4400">
          <a:solidFill>
            <a:schemeClr val="tx1"/>
          </a:solidFill>
          <a:latin typeface="Calibri" pitchFamily="34" charset="0"/>
        </a:defRPr>
      </a:lvl3pPr>
      <a:lvl4pPr algn="ctr" defTabSz="457200" rtl="0" fontAlgn="base">
        <a:spcBef>
          <a:spcPct val="0"/>
        </a:spcBef>
        <a:spcAft>
          <a:spcPct val="0"/>
        </a:spcAft>
        <a:defRPr sz="4400">
          <a:solidFill>
            <a:schemeClr val="tx1"/>
          </a:solidFill>
          <a:latin typeface="Calibri" pitchFamily="34" charset="0"/>
        </a:defRPr>
      </a:lvl4pPr>
      <a:lvl5pPr algn="ctr" defTabSz="457200" rtl="0" fontAlgn="base">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6"/>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7"/>
            <a:ext cx="28448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fld id="{532762D3-DF72-D540-898C-C4A40E3E62D9}" type="datetimeFigureOut">
              <a:rPr lang="en-US" smtClean="0">
                <a:solidFill>
                  <a:srgbClr val="008000">
                    <a:tint val="75000"/>
                  </a:srgbClr>
                </a:solidFill>
              </a:rPr>
              <a:pPr>
                <a:defRPr/>
              </a:pPr>
              <a:t>8/9/2024</a:t>
            </a:fld>
            <a:endParaRPr lang="en-US" dirty="0">
              <a:solidFill>
                <a:srgbClr val="008000">
                  <a:tint val="75000"/>
                </a:srgbClr>
              </a:solidFill>
            </a:endParaRPr>
          </a:p>
        </p:txBody>
      </p:sp>
      <p:sp>
        <p:nvSpPr>
          <p:cNvPr id="5" name="Footer Placeholder 4"/>
          <p:cNvSpPr>
            <a:spLocks noGrp="1"/>
          </p:cNvSpPr>
          <p:nvPr>
            <p:ph type="ftr" sz="quarter" idx="3"/>
          </p:nvPr>
        </p:nvSpPr>
        <p:spPr>
          <a:xfrm>
            <a:off x="4165600" y="6356357"/>
            <a:ext cx="3860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endParaRPr lang="en-US" dirty="0">
              <a:solidFill>
                <a:srgbClr val="008000">
                  <a:tint val="75000"/>
                </a:srgbClr>
              </a:solidFill>
            </a:endParaRPr>
          </a:p>
        </p:txBody>
      </p:sp>
      <p:sp>
        <p:nvSpPr>
          <p:cNvPr id="6" name="Slide Number Placeholder 5"/>
          <p:cNvSpPr>
            <a:spLocks noGrp="1"/>
          </p:cNvSpPr>
          <p:nvPr>
            <p:ph type="sldNum" sz="quarter" idx="4"/>
          </p:nvPr>
        </p:nvSpPr>
        <p:spPr>
          <a:xfrm>
            <a:off x="8737600" y="6356357"/>
            <a:ext cx="28448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a:defRPr/>
            </a:pPr>
            <a:fld id="{59AE1649-C190-1E44-AAD5-C129AA553731}" type="slidenum">
              <a:rPr lang="en-US" smtClean="0">
                <a:solidFill>
                  <a:srgbClr val="008000">
                    <a:tint val="75000"/>
                  </a:srgbClr>
                </a:solidFill>
              </a:rPr>
              <a:pPr>
                <a:defRPr/>
              </a:pPr>
              <a:t>‹#›</a:t>
            </a:fld>
            <a:endParaRPr lang="en-US" dirty="0">
              <a:solidFill>
                <a:srgbClr val="008000">
                  <a:tint val="75000"/>
                </a:srgbClr>
              </a:solidFill>
            </a:endParaRPr>
          </a:p>
        </p:txBody>
      </p:sp>
    </p:spTree>
    <p:extLst>
      <p:ext uri="{BB962C8B-B14F-4D97-AF65-F5344CB8AC3E}">
        <p14:creationId xmlns:p14="http://schemas.microsoft.com/office/powerpoint/2010/main" val="3647352717"/>
      </p:ext>
    </p:extLst>
  </p:cSld>
  <p:clrMap bg1="lt1" tx1="dk1" bg2="lt2" tx2="dk2" accent1="accent1" accent2="accent2" accent3="accent3" accent4="accent4" accent5="accent5" accent6="accent6" hlink="hlink" folHlink="folHlink"/>
  <p:sldLayoutIdLst>
    <p:sldLayoutId id="2147483784" r:id="rId1"/>
    <p:sldLayoutId id="2147483785" r:id="rId2"/>
    <p:sldLayoutId id="2147483786" r:id="rId3"/>
    <p:sldLayoutId id="2147483787" r:id="rId4"/>
    <p:sldLayoutId id="2147483788" r:id="rId5"/>
    <p:sldLayoutId id="2147483789" r:id="rId6"/>
    <p:sldLayoutId id="2147483790" r:id="rId7"/>
    <p:sldLayoutId id="2147483791" r:id="rId8"/>
    <p:sldLayoutId id="2147483792" r:id="rId9"/>
    <p:sldLayoutId id="2147483793" r:id="rId10"/>
    <p:sldLayoutId id="2147483794" r:id="rId11"/>
  </p:sldLayoutIdLst>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txStyles>
    <p:titleStyle>
      <a:lvl1pPr algn="ctr" defTabSz="342891" rtl="0" eaLnBrk="1" latinLnBrk="0" hangingPunct="1">
        <a:spcBef>
          <a:spcPct val="0"/>
        </a:spcBef>
        <a:buNone/>
        <a:defRPr sz="3300" kern="1200">
          <a:solidFill>
            <a:schemeClr val="tx1"/>
          </a:solidFill>
          <a:latin typeface="+mj-lt"/>
          <a:ea typeface="+mj-ea"/>
          <a:cs typeface="+mj-cs"/>
        </a:defRPr>
      </a:lvl1pPr>
    </p:titleStyle>
    <p:bodyStyle>
      <a:lvl1pPr marL="257168" indent="-257168" algn="l" defTabSz="342891" rtl="0" eaLnBrk="1" latinLnBrk="0" hangingPunct="1">
        <a:spcBef>
          <a:spcPct val="20000"/>
        </a:spcBef>
        <a:buFont typeface="Arial"/>
        <a:buChar char="•"/>
        <a:defRPr sz="2400" kern="1200">
          <a:solidFill>
            <a:schemeClr val="tx1"/>
          </a:solidFill>
          <a:latin typeface="+mn-lt"/>
          <a:ea typeface="+mn-ea"/>
          <a:cs typeface="+mn-cs"/>
        </a:defRPr>
      </a:lvl1pPr>
      <a:lvl2pPr marL="557199" indent="-214308" algn="l" defTabSz="342891" rtl="0" eaLnBrk="1" latinLnBrk="0" hangingPunct="1">
        <a:spcBef>
          <a:spcPct val="20000"/>
        </a:spcBef>
        <a:buFont typeface="Arial"/>
        <a:buChar char="–"/>
        <a:defRPr sz="2100" kern="1200">
          <a:solidFill>
            <a:schemeClr val="tx1"/>
          </a:solidFill>
          <a:latin typeface="+mn-lt"/>
          <a:ea typeface="+mn-ea"/>
          <a:cs typeface="+mn-cs"/>
        </a:defRPr>
      </a:lvl2pPr>
      <a:lvl3pPr marL="857229" indent="-171446" algn="l" defTabSz="342891" rtl="0" eaLnBrk="1" latinLnBrk="0" hangingPunct="1">
        <a:spcBef>
          <a:spcPct val="20000"/>
        </a:spcBef>
        <a:buFont typeface="Arial"/>
        <a:buChar char="•"/>
        <a:defRPr sz="1800" kern="1200">
          <a:solidFill>
            <a:schemeClr val="tx1"/>
          </a:solidFill>
          <a:latin typeface="+mn-lt"/>
          <a:ea typeface="+mn-ea"/>
          <a:cs typeface="+mn-cs"/>
        </a:defRPr>
      </a:lvl3pPr>
      <a:lvl4pPr marL="1200121" indent="-171446" algn="l" defTabSz="342891" rtl="0" eaLnBrk="1" latinLnBrk="0" hangingPunct="1">
        <a:spcBef>
          <a:spcPct val="20000"/>
        </a:spcBef>
        <a:buFont typeface="Arial"/>
        <a:buChar char="–"/>
        <a:defRPr sz="1500" kern="1200">
          <a:solidFill>
            <a:schemeClr val="tx1"/>
          </a:solidFill>
          <a:latin typeface="+mn-lt"/>
          <a:ea typeface="+mn-ea"/>
          <a:cs typeface="+mn-cs"/>
        </a:defRPr>
      </a:lvl4pPr>
      <a:lvl5pPr marL="1543012" indent="-171446" algn="l" defTabSz="342891" rtl="0" eaLnBrk="1" latinLnBrk="0" hangingPunct="1">
        <a:spcBef>
          <a:spcPct val="20000"/>
        </a:spcBef>
        <a:buFont typeface="Arial"/>
        <a:buChar char="»"/>
        <a:defRPr sz="1500" kern="1200">
          <a:solidFill>
            <a:schemeClr val="tx1"/>
          </a:solidFill>
          <a:latin typeface="+mn-lt"/>
          <a:ea typeface="+mn-ea"/>
          <a:cs typeface="+mn-cs"/>
        </a:defRPr>
      </a:lvl5pPr>
      <a:lvl6pPr marL="1885904" indent="-171446" algn="l" defTabSz="342891" rtl="0" eaLnBrk="1" latinLnBrk="0" hangingPunct="1">
        <a:spcBef>
          <a:spcPct val="20000"/>
        </a:spcBef>
        <a:buFont typeface="Arial"/>
        <a:buChar char="•"/>
        <a:defRPr sz="1500" kern="1200">
          <a:solidFill>
            <a:schemeClr val="tx1"/>
          </a:solidFill>
          <a:latin typeface="+mn-lt"/>
          <a:ea typeface="+mn-ea"/>
          <a:cs typeface="+mn-cs"/>
        </a:defRPr>
      </a:lvl6pPr>
      <a:lvl7pPr marL="2228795" indent="-171446" algn="l" defTabSz="342891" rtl="0" eaLnBrk="1" latinLnBrk="0" hangingPunct="1">
        <a:spcBef>
          <a:spcPct val="20000"/>
        </a:spcBef>
        <a:buFont typeface="Arial"/>
        <a:buChar char="•"/>
        <a:defRPr sz="1500" kern="1200">
          <a:solidFill>
            <a:schemeClr val="tx1"/>
          </a:solidFill>
          <a:latin typeface="+mn-lt"/>
          <a:ea typeface="+mn-ea"/>
          <a:cs typeface="+mn-cs"/>
        </a:defRPr>
      </a:lvl7pPr>
      <a:lvl8pPr marL="2571686" indent="-171446" algn="l" defTabSz="342891" rtl="0" eaLnBrk="1" latinLnBrk="0" hangingPunct="1">
        <a:spcBef>
          <a:spcPct val="20000"/>
        </a:spcBef>
        <a:buFont typeface="Arial"/>
        <a:buChar char="•"/>
        <a:defRPr sz="1500" kern="1200">
          <a:solidFill>
            <a:schemeClr val="tx1"/>
          </a:solidFill>
          <a:latin typeface="+mn-lt"/>
          <a:ea typeface="+mn-ea"/>
          <a:cs typeface="+mn-cs"/>
        </a:defRPr>
      </a:lvl8pPr>
      <a:lvl9pPr marL="2914578" indent="-171446" algn="l" defTabSz="342891" rtl="0" eaLnBrk="1" latinLnBrk="0" hangingPunct="1">
        <a:spcBef>
          <a:spcPct val="20000"/>
        </a:spcBef>
        <a:buFont typeface="Arial"/>
        <a:buChar char="•"/>
        <a:defRPr sz="1500" kern="1200">
          <a:solidFill>
            <a:schemeClr val="tx1"/>
          </a:solidFill>
          <a:latin typeface="+mn-lt"/>
          <a:ea typeface="+mn-ea"/>
          <a:cs typeface="+mn-cs"/>
        </a:defRPr>
      </a:lvl9pPr>
    </p:bodyStyle>
    <p:otherStyle>
      <a:defPPr>
        <a:defRPr lang="en-US"/>
      </a:defPPr>
      <a:lvl1pPr marL="0" algn="l" defTabSz="342891" rtl="0" eaLnBrk="1" latinLnBrk="0" hangingPunct="1">
        <a:defRPr sz="1351" kern="1200">
          <a:solidFill>
            <a:schemeClr val="tx1"/>
          </a:solidFill>
          <a:latin typeface="+mn-lt"/>
          <a:ea typeface="+mn-ea"/>
          <a:cs typeface="+mn-cs"/>
        </a:defRPr>
      </a:lvl1pPr>
      <a:lvl2pPr marL="342891" algn="l" defTabSz="342891" rtl="0" eaLnBrk="1" latinLnBrk="0" hangingPunct="1">
        <a:defRPr sz="1351" kern="1200">
          <a:solidFill>
            <a:schemeClr val="tx1"/>
          </a:solidFill>
          <a:latin typeface="+mn-lt"/>
          <a:ea typeface="+mn-ea"/>
          <a:cs typeface="+mn-cs"/>
        </a:defRPr>
      </a:lvl2pPr>
      <a:lvl3pPr marL="685783" algn="l" defTabSz="342891" rtl="0" eaLnBrk="1" latinLnBrk="0" hangingPunct="1">
        <a:defRPr sz="1351" kern="1200">
          <a:solidFill>
            <a:schemeClr val="tx1"/>
          </a:solidFill>
          <a:latin typeface="+mn-lt"/>
          <a:ea typeface="+mn-ea"/>
          <a:cs typeface="+mn-cs"/>
        </a:defRPr>
      </a:lvl3pPr>
      <a:lvl4pPr marL="1028674" algn="l" defTabSz="342891" rtl="0" eaLnBrk="1" latinLnBrk="0" hangingPunct="1">
        <a:defRPr sz="1351" kern="1200">
          <a:solidFill>
            <a:schemeClr val="tx1"/>
          </a:solidFill>
          <a:latin typeface="+mn-lt"/>
          <a:ea typeface="+mn-ea"/>
          <a:cs typeface="+mn-cs"/>
        </a:defRPr>
      </a:lvl4pPr>
      <a:lvl5pPr marL="1371566" algn="l" defTabSz="342891" rtl="0" eaLnBrk="1" latinLnBrk="0" hangingPunct="1">
        <a:defRPr sz="1351" kern="1200">
          <a:solidFill>
            <a:schemeClr val="tx1"/>
          </a:solidFill>
          <a:latin typeface="+mn-lt"/>
          <a:ea typeface="+mn-ea"/>
          <a:cs typeface="+mn-cs"/>
        </a:defRPr>
      </a:lvl5pPr>
      <a:lvl6pPr marL="1714457" algn="l" defTabSz="342891" rtl="0" eaLnBrk="1" latinLnBrk="0" hangingPunct="1">
        <a:defRPr sz="1351" kern="1200">
          <a:solidFill>
            <a:schemeClr val="tx1"/>
          </a:solidFill>
          <a:latin typeface="+mn-lt"/>
          <a:ea typeface="+mn-ea"/>
          <a:cs typeface="+mn-cs"/>
        </a:defRPr>
      </a:lvl6pPr>
      <a:lvl7pPr marL="2057349" algn="l" defTabSz="342891" rtl="0" eaLnBrk="1" latinLnBrk="0" hangingPunct="1">
        <a:defRPr sz="1351" kern="1200">
          <a:solidFill>
            <a:schemeClr val="tx1"/>
          </a:solidFill>
          <a:latin typeface="+mn-lt"/>
          <a:ea typeface="+mn-ea"/>
          <a:cs typeface="+mn-cs"/>
        </a:defRPr>
      </a:lvl7pPr>
      <a:lvl8pPr marL="2400240" algn="l" defTabSz="342891" rtl="0" eaLnBrk="1" latinLnBrk="0" hangingPunct="1">
        <a:defRPr sz="1351" kern="1200">
          <a:solidFill>
            <a:schemeClr val="tx1"/>
          </a:solidFill>
          <a:latin typeface="+mn-lt"/>
          <a:ea typeface="+mn-ea"/>
          <a:cs typeface="+mn-cs"/>
        </a:defRPr>
      </a:lvl8pPr>
      <a:lvl9pPr marL="2743131" algn="l" defTabSz="342891" rtl="0" eaLnBrk="1" latinLnBrk="0" hangingPunct="1">
        <a:defRPr sz="1351"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0.xml.rels><?xml version="1.0" encoding="UTF-8" standalone="yes"?>
<Relationships xmlns="http://schemas.openxmlformats.org/package/2006/relationships"><Relationship Id="rId3" Type="http://schemas.openxmlformats.org/officeDocument/2006/relationships/image" Target="../media/image35.tmp"/><Relationship Id="rId2" Type="http://schemas.openxmlformats.org/officeDocument/2006/relationships/notesSlide" Target="../notesSlides/notesSlide9.xml"/><Relationship Id="rId1" Type="http://schemas.openxmlformats.org/officeDocument/2006/relationships/slideLayout" Target="../slideLayouts/slideLayout13.xml"/><Relationship Id="rId4" Type="http://schemas.openxmlformats.org/officeDocument/2006/relationships/image" Target="../media/image36.png"/></Relationships>
</file>

<file path=ppt/slides/_rels/slide11.xml.rels><?xml version="1.0" encoding="UTF-8" standalone="yes"?>
<Relationships xmlns="http://schemas.openxmlformats.org/package/2006/relationships"><Relationship Id="rId3" Type="http://schemas.openxmlformats.org/officeDocument/2006/relationships/image" Target="../media/image37.png"/><Relationship Id="rId7" Type="http://schemas.microsoft.com/office/2007/relationships/hdphoto" Target="../media/hdphoto6.wdp"/><Relationship Id="rId2" Type="http://schemas.openxmlformats.org/officeDocument/2006/relationships/notesSlide" Target="../notesSlides/notesSlide10.xml"/><Relationship Id="rId1" Type="http://schemas.openxmlformats.org/officeDocument/2006/relationships/slideLayout" Target="../slideLayouts/slideLayout13.xml"/><Relationship Id="rId6" Type="http://schemas.openxmlformats.org/officeDocument/2006/relationships/image" Target="../media/image19.png"/><Relationship Id="rId5" Type="http://schemas.openxmlformats.org/officeDocument/2006/relationships/image" Target="../media/image35.tmp"/><Relationship Id="rId4" Type="http://schemas.microsoft.com/office/2007/relationships/hdphoto" Target="../media/hdphoto11.wdp"/></Relationships>
</file>

<file path=ppt/slides/_rels/slide1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xml"/><Relationship Id="rId1" Type="http://schemas.openxmlformats.org/officeDocument/2006/relationships/slideLayout" Target="../slideLayouts/slideLayout13.xml"/><Relationship Id="rId5" Type="http://schemas.openxmlformats.org/officeDocument/2006/relationships/image" Target="../media/image39.gif"/><Relationship Id="rId4" Type="http://schemas.microsoft.com/office/2007/relationships/hdphoto" Target="../media/hdphoto6.wdp"/></Relationships>
</file>

<file path=ppt/slides/_rels/slide1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3.xml"/><Relationship Id="rId1" Type="http://schemas.openxmlformats.org/officeDocument/2006/relationships/slideLayout" Target="../slideLayouts/slideLayout13.xml"/><Relationship Id="rId5" Type="http://schemas.openxmlformats.org/officeDocument/2006/relationships/image" Target="../media/image41.png"/><Relationship Id="rId4" Type="http://schemas.microsoft.com/office/2007/relationships/hdphoto" Target="../media/hdphoto12.wdp"/></Relationships>
</file>

<file path=ppt/slides/_rels/slide15.xml.rels><?xml version="1.0" encoding="UTF-8" standalone="yes"?>
<Relationships xmlns="http://schemas.openxmlformats.org/package/2006/relationships"><Relationship Id="rId8" Type="http://schemas.microsoft.com/office/2007/relationships/hdphoto" Target="../media/hdphoto6.wdp"/><Relationship Id="rId3" Type="http://schemas.openxmlformats.org/officeDocument/2006/relationships/slideLayout" Target="../slideLayouts/slideLayout13.xml"/><Relationship Id="rId7" Type="http://schemas.openxmlformats.org/officeDocument/2006/relationships/image" Target="../media/image19.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43.png"/><Relationship Id="rId5" Type="http://schemas.openxmlformats.org/officeDocument/2006/relationships/image" Target="../media/image42.jpg"/><Relationship Id="rId4" Type="http://schemas.openxmlformats.org/officeDocument/2006/relationships/notesSlide" Target="../notesSlides/notesSlide14.xml"/></Relationships>
</file>

<file path=ppt/slides/_rels/slide16.xml.rels><?xml version="1.0" encoding="UTF-8" standalone="yes"?>
<Relationships xmlns="http://schemas.openxmlformats.org/package/2006/relationships"><Relationship Id="rId8" Type="http://schemas.openxmlformats.org/officeDocument/2006/relationships/image" Target="../media/image45.png"/><Relationship Id="rId13" Type="http://schemas.microsoft.com/office/2007/relationships/hdphoto" Target="../media/hdphoto6.wdp"/><Relationship Id="rId3" Type="http://schemas.openxmlformats.org/officeDocument/2006/relationships/image" Target="../media/image21.jpg"/><Relationship Id="rId7" Type="http://schemas.openxmlformats.org/officeDocument/2006/relationships/image" Target="../media/image44.png"/><Relationship Id="rId12" Type="http://schemas.openxmlformats.org/officeDocument/2006/relationships/image" Target="../media/image19.png"/><Relationship Id="rId2" Type="http://schemas.openxmlformats.org/officeDocument/2006/relationships/notesSlide" Target="../notesSlides/notesSlide15.xml"/><Relationship Id="rId1" Type="http://schemas.openxmlformats.org/officeDocument/2006/relationships/slideLayout" Target="../slideLayouts/slideLayout104.xml"/><Relationship Id="rId6" Type="http://schemas.microsoft.com/office/2007/relationships/hdphoto" Target="../media/hdphoto13.wdp"/><Relationship Id="rId11" Type="http://schemas.openxmlformats.org/officeDocument/2006/relationships/image" Target="../media/image48.png"/><Relationship Id="rId5" Type="http://schemas.openxmlformats.org/officeDocument/2006/relationships/image" Target="../media/image22.png"/><Relationship Id="rId15" Type="http://schemas.microsoft.com/office/2007/relationships/hdphoto" Target="../media/hdphoto14.wdp"/><Relationship Id="rId10" Type="http://schemas.openxmlformats.org/officeDocument/2006/relationships/image" Target="../media/image47.png"/><Relationship Id="rId4" Type="http://schemas.openxmlformats.org/officeDocument/2006/relationships/image" Target="../media/image25.jpg"/><Relationship Id="rId9" Type="http://schemas.openxmlformats.org/officeDocument/2006/relationships/image" Target="../media/image46.png"/><Relationship Id="rId14" Type="http://schemas.openxmlformats.org/officeDocument/2006/relationships/image" Target="../media/image49.png"/></Relationships>
</file>

<file path=ppt/slides/_rels/slide17.xml.rels><?xml version="1.0" encoding="UTF-8" standalone="yes"?>
<Relationships xmlns="http://schemas.openxmlformats.org/package/2006/relationships"><Relationship Id="rId3" Type="http://schemas.openxmlformats.org/officeDocument/2006/relationships/image" Target="../media/image21.jpg"/><Relationship Id="rId7" Type="http://schemas.microsoft.com/office/2007/relationships/hdphoto" Target="../media/hdphoto15.wdp"/><Relationship Id="rId2" Type="http://schemas.openxmlformats.org/officeDocument/2006/relationships/notesSlide" Target="../notesSlides/notesSlide16.xml"/><Relationship Id="rId1" Type="http://schemas.openxmlformats.org/officeDocument/2006/relationships/slideLayout" Target="../slideLayouts/slideLayout13.xml"/><Relationship Id="rId6" Type="http://schemas.openxmlformats.org/officeDocument/2006/relationships/image" Target="../media/image50.png"/><Relationship Id="rId5" Type="http://schemas.microsoft.com/office/2007/relationships/hdphoto" Target="../media/hdphoto6.wdp"/><Relationship Id="rId4" Type="http://schemas.openxmlformats.org/officeDocument/2006/relationships/image" Target="../media/image19.png"/></Relationships>
</file>

<file path=ppt/slides/_rels/slide18.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21.jpg"/><Relationship Id="rId7" Type="http://schemas.microsoft.com/office/2007/relationships/hdphoto" Target="../media/hdphoto16.wdp"/><Relationship Id="rId2" Type="http://schemas.openxmlformats.org/officeDocument/2006/relationships/notesSlide" Target="../notesSlides/notesSlide17.xml"/><Relationship Id="rId1" Type="http://schemas.openxmlformats.org/officeDocument/2006/relationships/slideLayout" Target="../slideLayouts/slideLayout13.xml"/><Relationship Id="rId6" Type="http://schemas.openxmlformats.org/officeDocument/2006/relationships/image" Target="../media/image51.png"/><Relationship Id="rId5" Type="http://schemas.microsoft.com/office/2007/relationships/hdphoto" Target="../media/hdphoto15.wdp"/><Relationship Id="rId4" Type="http://schemas.openxmlformats.org/officeDocument/2006/relationships/image" Target="../media/image50.png"/><Relationship Id="rId9" Type="http://schemas.microsoft.com/office/2007/relationships/hdphoto" Target="../media/hdphoto6.wdp"/></Relationships>
</file>

<file path=ppt/slides/_rels/slide19.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21.jpg"/><Relationship Id="rId7" Type="http://schemas.microsoft.com/office/2007/relationships/hdphoto" Target="../media/hdphoto6.wdp"/><Relationship Id="rId2" Type="http://schemas.openxmlformats.org/officeDocument/2006/relationships/notesSlide" Target="../notesSlides/notesSlide18.xml"/><Relationship Id="rId1" Type="http://schemas.openxmlformats.org/officeDocument/2006/relationships/slideLayout" Target="../slideLayouts/slideLayout13.xml"/><Relationship Id="rId6" Type="http://schemas.openxmlformats.org/officeDocument/2006/relationships/image" Target="../media/image19.png"/><Relationship Id="rId5" Type="http://schemas.microsoft.com/office/2007/relationships/hdphoto" Target="../media/hdphoto17.wdp"/><Relationship Id="rId4" Type="http://schemas.openxmlformats.org/officeDocument/2006/relationships/image" Target="../media/image52.png"/><Relationship Id="rId9" Type="http://schemas.microsoft.com/office/2007/relationships/hdphoto" Target="../media/hdphoto15.wdp"/></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8" Type="http://schemas.microsoft.com/office/2007/relationships/hdphoto" Target="../media/hdphoto15.wdp"/><Relationship Id="rId3" Type="http://schemas.openxmlformats.org/officeDocument/2006/relationships/image" Target="../media/image21.jpg"/><Relationship Id="rId7" Type="http://schemas.openxmlformats.org/officeDocument/2006/relationships/image" Target="../media/image50.png"/><Relationship Id="rId2" Type="http://schemas.openxmlformats.org/officeDocument/2006/relationships/notesSlide" Target="../notesSlides/notesSlide19.xml"/><Relationship Id="rId1" Type="http://schemas.openxmlformats.org/officeDocument/2006/relationships/slideLayout" Target="../slideLayouts/slideLayout13.xml"/><Relationship Id="rId6" Type="http://schemas.openxmlformats.org/officeDocument/2006/relationships/image" Target="../media/image54.png"/><Relationship Id="rId5" Type="http://schemas.microsoft.com/office/2007/relationships/hdphoto" Target="../media/hdphoto18.wdp"/><Relationship Id="rId10" Type="http://schemas.microsoft.com/office/2007/relationships/hdphoto" Target="../media/hdphoto6.wdp"/><Relationship Id="rId4" Type="http://schemas.openxmlformats.org/officeDocument/2006/relationships/image" Target="../media/image53.png"/><Relationship Id="rId9" Type="http://schemas.openxmlformats.org/officeDocument/2006/relationships/image" Target="../media/image19.png"/></Relationships>
</file>

<file path=ppt/slides/_rels/slide21.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0.xml"/><Relationship Id="rId1" Type="http://schemas.openxmlformats.org/officeDocument/2006/relationships/slideLayout" Target="../slideLayouts/slideLayout13.xml"/><Relationship Id="rId5" Type="http://schemas.microsoft.com/office/2007/relationships/hdphoto" Target="../media/hdphoto19.wdp"/><Relationship Id="rId4" Type="http://schemas.openxmlformats.org/officeDocument/2006/relationships/image" Target="../media/image55.png"/></Relationships>
</file>

<file path=ppt/slides/_rels/slide22.xml.rels><?xml version="1.0" encoding="UTF-8" standalone="yes"?>
<Relationships xmlns="http://schemas.openxmlformats.org/package/2006/relationships"><Relationship Id="rId3" Type="http://schemas.openxmlformats.org/officeDocument/2006/relationships/image" Target="../media/image21.jpg"/><Relationship Id="rId7" Type="http://schemas.microsoft.com/office/2007/relationships/hdphoto" Target="../media/hdphoto6.wdp"/><Relationship Id="rId2" Type="http://schemas.openxmlformats.org/officeDocument/2006/relationships/notesSlide" Target="../notesSlides/notesSlide21.xml"/><Relationship Id="rId1" Type="http://schemas.openxmlformats.org/officeDocument/2006/relationships/slideLayout" Target="../slideLayouts/slideLayout13.xml"/><Relationship Id="rId6" Type="http://schemas.openxmlformats.org/officeDocument/2006/relationships/image" Target="../media/image19.png"/><Relationship Id="rId5" Type="http://schemas.microsoft.com/office/2007/relationships/hdphoto" Target="../media/hdphoto19.wdp"/><Relationship Id="rId4" Type="http://schemas.openxmlformats.org/officeDocument/2006/relationships/image" Target="../media/image55.png"/></Relationships>
</file>

<file path=ppt/slides/_rels/slide23.xml.rels><?xml version="1.0" encoding="UTF-8" standalone="yes"?>
<Relationships xmlns="http://schemas.openxmlformats.org/package/2006/relationships"><Relationship Id="rId8" Type="http://schemas.openxmlformats.org/officeDocument/2006/relationships/image" Target="../media/image56.jpeg"/><Relationship Id="rId13" Type="http://schemas.microsoft.com/office/2007/relationships/hdphoto" Target="../media/hdphoto6.wdp"/><Relationship Id="rId3" Type="http://schemas.openxmlformats.org/officeDocument/2006/relationships/slideLayout" Target="../slideLayouts/slideLayout13.xml"/><Relationship Id="rId7" Type="http://schemas.microsoft.com/office/2007/relationships/hdphoto" Target="../media/hdphoto19.wdp"/><Relationship Id="rId12" Type="http://schemas.openxmlformats.org/officeDocument/2006/relationships/image" Target="../media/image19.png"/><Relationship Id="rId2" Type="http://schemas.microsoft.com/office/2007/relationships/media" Target="../media/media3.wav"/><Relationship Id="rId1" Type="http://schemas.openxmlformats.org/officeDocument/2006/relationships/audio" Target="NULL" TargetMode="External"/><Relationship Id="rId6" Type="http://schemas.openxmlformats.org/officeDocument/2006/relationships/image" Target="../media/image55.png"/><Relationship Id="rId11" Type="http://schemas.openxmlformats.org/officeDocument/2006/relationships/image" Target="../media/image43.png"/><Relationship Id="rId5" Type="http://schemas.openxmlformats.org/officeDocument/2006/relationships/image" Target="../media/image21.jpg"/><Relationship Id="rId10" Type="http://schemas.openxmlformats.org/officeDocument/2006/relationships/image" Target="../media/image58.png"/><Relationship Id="rId4" Type="http://schemas.openxmlformats.org/officeDocument/2006/relationships/notesSlide" Target="../notesSlides/notesSlide22.xml"/><Relationship Id="rId9" Type="http://schemas.openxmlformats.org/officeDocument/2006/relationships/image" Target="../media/image57.gif"/></Relationships>
</file>

<file path=ppt/slides/_rels/slide24.xml.rels><?xml version="1.0" encoding="UTF-8" standalone="yes"?>
<Relationships xmlns="http://schemas.openxmlformats.org/package/2006/relationships"><Relationship Id="rId3" Type="http://schemas.openxmlformats.org/officeDocument/2006/relationships/image" Target="../media/image21.jpg"/><Relationship Id="rId7" Type="http://schemas.openxmlformats.org/officeDocument/2006/relationships/image" Target="../media/image58.png"/><Relationship Id="rId2" Type="http://schemas.openxmlformats.org/officeDocument/2006/relationships/notesSlide" Target="../notesSlides/notesSlide23.xml"/><Relationship Id="rId1" Type="http://schemas.openxmlformats.org/officeDocument/2006/relationships/slideLayout" Target="../slideLayouts/slideLayout13.xml"/><Relationship Id="rId6" Type="http://schemas.openxmlformats.org/officeDocument/2006/relationships/image" Target="../media/image57.gif"/><Relationship Id="rId5" Type="http://schemas.microsoft.com/office/2007/relationships/hdphoto" Target="../media/hdphoto19.wdp"/><Relationship Id="rId4" Type="http://schemas.openxmlformats.org/officeDocument/2006/relationships/image" Target="../media/image55.png"/></Relationships>
</file>

<file path=ppt/slides/_rels/slide25.xml.rels><?xml version="1.0" encoding="UTF-8" standalone="yes"?>
<Relationships xmlns="http://schemas.openxmlformats.org/package/2006/relationships"><Relationship Id="rId8" Type="http://schemas.openxmlformats.org/officeDocument/2006/relationships/image" Target="../media/image45.png"/><Relationship Id="rId13" Type="http://schemas.microsoft.com/office/2007/relationships/hdphoto" Target="../media/hdphoto6.wdp"/><Relationship Id="rId3" Type="http://schemas.openxmlformats.org/officeDocument/2006/relationships/image" Target="../media/image21.jpg"/><Relationship Id="rId7" Type="http://schemas.openxmlformats.org/officeDocument/2006/relationships/image" Target="../media/image44.png"/><Relationship Id="rId12" Type="http://schemas.openxmlformats.org/officeDocument/2006/relationships/image" Target="../media/image19.png"/><Relationship Id="rId2" Type="http://schemas.openxmlformats.org/officeDocument/2006/relationships/notesSlide" Target="../notesSlides/notesSlide24.xml"/><Relationship Id="rId1" Type="http://schemas.openxmlformats.org/officeDocument/2006/relationships/slideLayout" Target="../slideLayouts/slideLayout104.xml"/><Relationship Id="rId6" Type="http://schemas.microsoft.com/office/2007/relationships/hdphoto" Target="../media/hdphoto13.wdp"/><Relationship Id="rId11" Type="http://schemas.openxmlformats.org/officeDocument/2006/relationships/image" Target="../media/image48.png"/><Relationship Id="rId5" Type="http://schemas.openxmlformats.org/officeDocument/2006/relationships/image" Target="../media/image22.png"/><Relationship Id="rId15" Type="http://schemas.microsoft.com/office/2007/relationships/hdphoto" Target="../media/hdphoto14.wdp"/><Relationship Id="rId10" Type="http://schemas.openxmlformats.org/officeDocument/2006/relationships/image" Target="../media/image47.png"/><Relationship Id="rId4" Type="http://schemas.openxmlformats.org/officeDocument/2006/relationships/image" Target="../media/image25.jpg"/><Relationship Id="rId9" Type="http://schemas.openxmlformats.org/officeDocument/2006/relationships/image" Target="../media/image46.png"/><Relationship Id="rId14" Type="http://schemas.openxmlformats.org/officeDocument/2006/relationships/image" Target="../media/image49.png"/></Relationships>
</file>

<file path=ppt/slides/_rels/slide26.xml.rels><?xml version="1.0" encoding="UTF-8" standalone="yes"?>
<Relationships xmlns="http://schemas.openxmlformats.org/package/2006/relationships"><Relationship Id="rId8" Type="http://schemas.openxmlformats.org/officeDocument/2006/relationships/image" Target="../media/image45.png"/><Relationship Id="rId13" Type="http://schemas.microsoft.com/office/2007/relationships/hdphoto" Target="../media/hdphoto6.wdp"/><Relationship Id="rId3" Type="http://schemas.openxmlformats.org/officeDocument/2006/relationships/image" Target="../media/image21.jpg"/><Relationship Id="rId7" Type="http://schemas.openxmlformats.org/officeDocument/2006/relationships/image" Target="../media/image44.png"/><Relationship Id="rId12" Type="http://schemas.openxmlformats.org/officeDocument/2006/relationships/image" Target="../media/image19.png"/><Relationship Id="rId2" Type="http://schemas.openxmlformats.org/officeDocument/2006/relationships/notesSlide" Target="../notesSlides/notesSlide25.xml"/><Relationship Id="rId1" Type="http://schemas.openxmlformats.org/officeDocument/2006/relationships/slideLayout" Target="../slideLayouts/slideLayout104.xml"/><Relationship Id="rId6" Type="http://schemas.microsoft.com/office/2007/relationships/hdphoto" Target="../media/hdphoto13.wdp"/><Relationship Id="rId11" Type="http://schemas.openxmlformats.org/officeDocument/2006/relationships/image" Target="../media/image48.png"/><Relationship Id="rId5" Type="http://schemas.openxmlformats.org/officeDocument/2006/relationships/image" Target="../media/image22.png"/><Relationship Id="rId15" Type="http://schemas.microsoft.com/office/2007/relationships/hdphoto" Target="../media/hdphoto14.wdp"/><Relationship Id="rId10" Type="http://schemas.openxmlformats.org/officeDocument/2006/relationships/image" Target="../media/image47.png"/><Relationship Id="rId4" Type="http://schemas.openxmlformats.org/officeDocument/2006/relationships/image" Target="../media/image25.jpg"/><Relationship Id="rId9" Type="http://schemas.openxmlformats.org/officeDocument/2006/relationships/image" Target="../media/image46.png"/><Relationship Id="rId14" Type="http://schemas.openxmlformats.org/officeDocument/2006/relationships/image" Target="../media/image49.png"/></Relationships>
</file>

<file path=ppt/slides/_rels/slide27.xml.rels><?xml version="1.0" encoding="UTF-8" standalone="yes"?>
<Relationships xmlns="http://schemas.openxmlformats.org/package/2006/relationships"><Relationship Id="rId8" Type="http://schemas.openxmlformats.org/officeDocument/2006/relationships/image" Target="../media/image59.png"/><Relationship Id="rId13" Type="http://schemas.openxmlformats.org/officeDocument/2006/relationships/image" Target="../media/image25.jpg"/><Relationship Id="rId3" Type="http://schemas.openxmlformats.org/officeDocument/2006/relationships/image" Target="../media/image21.jpg"/><Relationship Id="rId7" Type="http://schemas.openxmlformats.org/officeDocument/2006/relationships/image" Target="../media/image26.png"/><Relationship Id="rId12" Type="http://schemas.openxmlformats.org/officeDocument/2006/relationships/image" Target="../media/image60.png"/><Relationship Id="rId2" Type="http://schemas.openxmlformats.org/officeDocument/2006/relationships/notesSlide" Target="../notesSlides/notesSlide26.xml"/><Relationship Id="rId1" Type="http://schemas.openxmlformats.org/officeDocument/2006/relationships/slideLayout" Target="../slideLayouts/slideLayout98.xml"/><Relationship Id="rId6" Type="http://schemas.openxmlformats.org/officeDocument/2006/relationships/image" Target="../media/image22.png"/><Relationship Id="rId11" Type="http://schemas.openxmlformats.org/officeDocument/2006/relationships/image" Target="../media/image14.png"/><Relationship Id="rId5" Type="http://schemas.openxmlformats.org/officeDocument/2006/relationships/image" Target="../media/image24.gif"/><Relationship Id="rId10" Type="http://schemas.microsoft.com/office/2007/relationships/hdphoto" Target="../media/hdphoto6.wdp"/><Relationship Id="rId4" Type="http://schemas.openxmlformats.org/officeDocument/2006/relationships/image" Target="../media/image23.png"/><Relationship Id="rId9" Type="http://schemas.openxmlformats.org/officeDocument/2006/relationships/image" Target="../media/image19.png"/></Relationships>
</file>

<file path=ppt/slides/_rels/slide2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7.xml"/><Relationship Id="rId1" Type="http://schemas.openxmlformats.org/officeDocument/2006/relationships/slideLayout" Target="../slideLayouts/slideLayout13.xml"/><Relationship Id="rId6" Type="http://schemas.microsoft.com/office/2007/relationships/hdphoto" Target="../media/hdphoto6.wdp"/><Relationship Id="rId5" Type="http://schemas.openxmlformats.org/officeDocument/2006/relationships/image" Target="../media/image19.png"/><Relationship Id="rId4" Type="http://schemas.openxmlformats.org/officeDocument/2006/relationships/image" Target="../media/image61.png"/></Relationships>
</file>

<file path=ppt/slides/_rels/slide2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8.xml"/><Relationship Id="rId1" Type="http://schemas.openxmlformats.org/officeDocument/2006/relationships/slideLayout" Target="../slideLayouts/slideLayout13.xml"/><Relationship Id="rId5" Type="http://schemas.microsoft.com/office/2007/relationships/hdphoto" Target="../media/hdphoto6.wdp"/><Relationship Id="rId4" Type="http://schemas.openxmlformats.org/officeDocument/2006/relationships/image" Target="../media/image19.png"/></Relationships>
</file>

<file path=ppt/slides/_rels/slide3.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9.png"/><Relationship Id="rId7" Type="http://schemas.microsoft.com/office/2007/relationships/hdphoto" Target="../media/hdphoto2.wdp"/><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image" Target="../media/image10.png"/><Relationship Id="rId11" Type="http://schemas.openxmlformats.org/officeDocument/2006/relationships/image" Target="../media/image13.jpg"/><Relationship Id="rId5" Type="http://schemas.openxmlformats.org/officeDocument/2006/relationships/image" Target="../media/image8.png"/><Relationship Id="rId10" Type="http://schemas.openxmlformats.org/officeDocument/2006/relationships/image" Target="../media/image12.png"/><Relationship Id="rId4" Type="http://schemas.microsoft.com/office/2007/relationships/hdphoto" Target="../media/hdphoto1.wdp"/><Relationship Id="rId9" Type="http://schemas.microsoft.com/office/2007/relationships/hdphoto" Target="../media/hdphoto3.wdp"/></Relationships>
</file>

<file path=ppt/slides/_rels/slide30.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62.png"/><Relationship Id="rId7" Type="http://schemas.openxmlformats.org/officeDocument/2006/relationships/image" Target="../media/image65.png"/><Relationship Id="rId2" Type="http://schemas.openxmlformats.org/officeDocument/2006/relationships/notesSlide" Target="../notesSlides/notesSlide29.xml"/><Relationship Id="rId1" Type="http://schemas.openxmlformats.org/officeDocument/2006/relationships/slideLayout" Target="../slideLayouts/slideLayout13.xml"/><Relationship Id="rId6" Type="http://schemas.microsoft.com/office/2007/relationships/hdphoto" Target="../media/hdphoto20.wdp"/><Relationship Id="rId11" Type="http://schemas.microsoft.com/office/2007/relationships/hdphoto" Target="../media/hdphoto6.wdp"/><Relationship Id="rId5" Type="http://schemas.openxmlformats.org/officeDocument/2006/relationships/image" Target="../media/image64.png"/><Relationship Id="rId10" Type="http://schemas.openxmlformats.org/officeDocument/2006/relationships/image" Target="../media/image19.png"/><Relationship Id="rId4" Type="http://schemas.openxmlformats.org/officeDocument/2006/relationships/image" Target="../media/image63.png"/><Relationship Id="rId9" Type="http://schemas.microsoft.com/office/2007/relationships/hdphoto" Target="../media/hdphoto21.wdp"/></Relationships>
</file>

<file path=ppt/slides/_rels/slide31.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67.png"/><Relationship Id="rId7" Type="http://schemas.microsoft.com/office/2007/relationships/hdphoto" Target="../media/hdphoto22.wdp"/><Relationship Id="rId2" Type="http://schemas.openxmlformats.org/officeDocument/2006/relationships/notesSlide" Target="../notesSlides/notesSlide30.xml"/><Relationship Id="rId1" Type="http://schemas.openxmlformats.org/officeDocument/2006/relationships/slideLayout" Target="../slideLayouts/slideLayout13.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 Id="rId9" Type="http://schemas.microsoft.com/office/2007/relationships/hdphoto" Target="../media/hdphoto6.wdp"/></Relationships>
</file>

<file path=ppt/slides/_rels/slide32.xml.rels><?xml version="1.0" encoding="UTF-8" standalone="yes"?>
<Relationships xmlns="http://schemas.openxmlformats.org/package/2006/relationships"><Relationship Id="rId3" Type="http://schemas.openxmlformats.org/officeDocument/2006/relationships/image" Target="../media/image71.png"/><Relationship Id="rId7" Type="http://schemas.microsoft.com/office/2007/relationships/hdphoto" Target="../media/hdphoto6.wdp"/><Relationship Id="rId2" Type="http://schemas.openxmlformats.org/officeDocument/2006/relationships/notesSlide" Target="../notesSlides/notesSlide31.xml"/><Relationship Id="rId1" Type="http://schemas.openxmlformats.org/officeDocument/2006/relationships/slideLayout" Target="../slideLayouts/slideLayout13.xml"/><Relationship Id="rId6" Type="http://schemas.openxmlformats.org/officeDocument/2006/relationships/image" Target="../media/image19.png"/><Relationship Id="rId5" Type="http://schemas.microsoft.com/office/2007/relationships/hdphoto" Target="../media/hdphoto22.wdp"/><Relationship Id="rId4" Type="http://schemas.openxmlformats.org/officeDocument/2006/relationships/image" Target="../media/image72.png"/></Relationships>
</file>

<file path=ppt/slides/_rels/slide33.xml.rels><?xml version="1.0" encoding="UTF-8" standalone="yes"?>
<Relationships xmlns="http://schemas.openxmlformats.org/package/2006/relationships"><Relationship Id="rId8" Type="http://schemas.microsoft.com/office/2007/relationships/hdphoto" Target="../media/hdphoto6.wdp"/><Relationship Id="rId3" Type="http://schemas.openxmlformats.org/officeDocument/2006/relationships/image" Target="../media/image14.png"/><Relationship Id="rId7" Type="http://schemas.openxmlformats.org/officeDocument/2006/relationships/image" Target="../media/image19.png"/><Relationship Id="rId2" Type="http://schemas.openxmlformats.org/officeDocument/2006/relationships/notesSlide" Target="../notesSlides/notesSlide32.xml"/><Relationship Id="rId1" Type="http://schemas.openxmlformats.org/officeDocument/2006/relationships/slideLayout" Target="../slideLayouts/slideLayout13.xml"/><Relationship Id="rId6" Type="http://schemas.openxmlformats.org/officeDocument/2006/relationships/image" Target="../media/image61.png"/><Relationship Id="rId5" Type="http://schemas.openxmlformats.org/officeDocument/2006/relationships/image" Target="../media/image35.tmp"/><Relationship Id="rId4" Type="http://schemas.openxmlformats.org/officeDocument/2006/relationships/image" Target="../media/image15.png"/></Relationships>
</file>

<file path=ppt/slides/_rels/slide3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3.xml"/><Relationship Id="rId1" Type="http://schemas.openxmlformats.org/officeDocument/2006/relationships/slideLayout" Target="../slideLayouts/slideLayout13.xml"/><Relationship Id="rId5" Type="http://schemas.openxmlformats.org/officeDocument/2006/relationships/image" Target="../media/image73.jpeg"/><Relationship Id="rId4" Type="http://schemas.microsoft.com/office/2007/relationships/hdphoto" Target="../media/hdphoto6.wdp"/></Relationships>
</file>

<file path=ppt/slides/_rels/slide35.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21.jpg"/><Relationship Id="rId7" Type="http://schemas.openxmlformats.org/officeDocument/2006/relationships/image" Target="../media/image15.png"/><Relationship Id="rId2" Type="http://schemas.openxmlformats.org/officeDocument/2006/relationships/notesSlide" Target="../notesSlides/notesSlide34.xml"/><Relationship Id="rId1" Type="http://schemas.openxmlformats.org/officeDocument/2006/relationships/slideLayout" Target="../slideLayouts/slideLayout13.xml"/><Relationship Id="rId6" Type="http://schemas.openxmlformats.org/officeDocument/2006/relationships/image" Target="../media/image14.png"/><Relationship Id="rId5" Type="http://schemas.openxmlformats.org/officeDocument/2006/relationships/image" Target="../media/image74.png"/><Relationship Id="rId10" Type="http://schemas.openxmlformats.org/officeDocument/2006/relationships/image" Target="../media/image59.png"/><Relationship Id="rId4" Type="http://schemas.openxmlformats.org/officeDocument/2006/relationships/image" Target="../media/image25.jpg"/><Relationship Id="rId9" Type="http://schemas.microsoft.com/office/2007/relationships/hdphoto" Target="../media/hdphoto6.wdp"/></Relationships>
</file>

<file path=ppt/slides/_rels/slide36.xml.rels><?xml version="1.0" encoding="UTF-8" standalone="yes"?>
<Relationships xmlns="http://schemas.openxmlformats.org/package/2006/relationships"><Relationship Id="rId8" Type="http://schemas.microsoft.com/office/2007/relationships/hdphoto" Target="../media/hdphoto6.wdp"/><Relationship Id="rId3" Type="http://schemas.openxmlformats.org/officeDocument/2006/relationships/slideLayout" Target="../slideLayouts/slideLayout13.xml"/><Relationship Id="rId7" Type="http://schemas.openxmlformats.org/officeDocument/2006/relationships/image" Target="../media/image19.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43.png"/><Relationship Id="rId5" Type="http://schemas.openxmlformats.org/officeDocument/2006/relationships/image" Target="../media/image42.jpg"/><Relationship Id="rId4" Type="http://schemas.openxmlformats.org/officeDocument/2006/relationships/notesSlide" Target="../notesSlides/notesSlide35.xml"/></Relationships>
</file>

<file path=ppt/slides/_rels/slide37.xml.rels><?xml version="1.0" encoding="UTF-8" standalone="yes"?>
<Relationships xmlns="http://schemas.openxmlformats.org/package/2006/relationships"><Relationship Id="rId8" Type="http://schemas.openxmlformats.org/officeDocument/2006/relationships/image" Target="../media/image77.png"/><Relationship Id="rId3" Type="http://schemas.openxmlformats.org/officeDocument/2006/relationships/slideLayout" Target="../slideLayouts/slideLayout76.xml"/><Relationship Id="rId7" Type="http://schemas.openxmlformats.org/officeDocument/2006/relationships/image" Target="../media/image21.jpg"/><Relationship Id="rId12" Type="http://schemas.microsoft.com/office/2007/relationships/hdphoto" Target="../media/hdphoto6.wdp"/><Relationship Id="rId2" Type="http://schemas.openxmlformats.org/officeDocument/2006/relationships/video" Target="../media/media4.mp4"/><Relationship Id="rId1" Type="http://schemas.microsoft.com/office/2007/relationships/media" Target="../media/media4.mp4"/><Relationship Id="rId6" Type="http://schemas.openxmlformats.org/officeDocument/2006/relationships/image" Target="../media/image76.jpeg"/><Relationship Id="rId11" Type="http://schemas.openxmlformats.org/officeDocument/2006/relationships/image" Target="../media/image59.png"/><Relationship Id="rId5" Type="http://schemas.openxmlformats.org/officeDocument/2006/relationships/image" Target="../media/image75.png"/><Relationship Id="rId10" Type="http://schemas.openxmlformats.org/officeDocument/2006/relationships/image" Target="../media/image19.png"/><Relationship Id="rId4" Type="http://schemas.openxmlformats.org/officeDocument/2006/relationships/notesSlide" Target="../notesSlides/notesSlide36.xml"/><Relationship Id="rId9" Type="http://schemas.openxmlformats.org/officeDocument/2006/relationships/image" Target="../media/image78.png"/></Relationships>
</file>

<file path=ppt/slides/_rels/slide38.xml.rels><?xml version="1.0" encoding="UTF-8" standalone="yes"?>
<Relationships xmlns="http://schemas.openxmlformats.org/package/2006/relationships"><Relationship Id="rId3" Type="http://schemas.openxmlformats.org/officeDocument/2006/relationships/image" Target="../media/image79.png"/><Relationship Id="rId7" Type="http://schemas.microsoft.com/office/2007/relationships/hdphoto" Target="../media/hdphoto6.wdp"/><Relationship Id="rId2" Type="http://schemas.openxmlformats.org/officeDocument/2006/relationships/notesSlide" Target="../notesSlides/notesSlide37.xml"/><Relationship Id="rId1" Type="http://schemas.openxmlformats.org/officeDocument/2006/relationships/slideLayout" Target="../slideLayouts/slideLayout13.xml"/><Relationship Id="rId6" Type="http://schemas.openxmlformats.org/officeDocument/2006/relationships/image" Target="../media/image19.png"/><Relationship Id="rId5" Type="http://schemas.openxmlformats.org/officeDocument/2006/relationships/image" Target="../media/image81.jpg"/><Relationship Id="rId4" Type="http://schemas.openxmlformats.org/officeDocument/2006/relationships/image" Target="../media/image80.jfif"/></Relationships>
</file>

<file path=ppt/slides/_rels/slide3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8.xml"/><Relationship Id="rId1" Type="http://schemas.openxmlformats.org/officeDocument/2006/relationships/slideLayout" Target="../slideLayouts/slideLayout13.xml"/><Relationship Id="rId5" Type="http://schemas.openxmlformats.org/officeDocument/2006/relationships/image" Target="../media/image82.png"/><Relationship Id="rId4" Type="http://schemas.microsoft.com/office/2007/relationships/hdphoto" Target="../media/hdphoto6.wdp"/></Relationships>
</file>

<file path=ppt/slides/_rels/slide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9.png"/><Relationship Id="rId7" Type="http://schemas.openxmlformats.org/officeDocument/2006/relationships/image" Target="../media/image16.png"/><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image" Target="../media/image15.png"/><Relationship Id="rId11" Type="http://schemas.microsoft.com/office/2007/relationships/hdphoto" Target="../media/hdphoto5.wdp"/><Relationship Id="rId5" Type="http://schemas.openxmlformats.org/officeDocument/2006/relationships/image" Target="../media/image14.png"/><Relationship Id="rId10" Type="http://schemas.openxmlformats.org/officeDocument/2006/relationships/image" Target="../media/image18.png"/><Relationship Id="rId4" Type="http://schemas.microsoft.com/office/2007/relationships/hdphoto" Target="../media/hdphoto1.wdp"/><Relationship Id="rId9" Type="http://schemas.microsoft.com/office/2007/relationships/hdphoto" Target="../media/hdphoto4.wdp"/></Relationships>
</file>

<file path=ppt/slides/_rels/slide4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41.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8" Type="http://schemas.microsoft.com/office/2007/relationships/hdphoto" Target="../media/hdphoto24.wdp"/><Relationship Id="rId3" Type="http://schemas.openxmlformats.org/officeDocument/2006/relationships/image" Target="../media/image25.jpg"/><Relationship Id="rId7" Type="http://schemas.openxmlformats.org/officeDocument/2006/relationships/image" Target="../media/image85.png"/><Relationship Id="rId2" Type="http://schemas.openxmlformats.org/officeDocument/2006/relationships/notesSlide" Target="../notesSlides/notesSlide42.xml"/><Relationship Id="rId1" Type="http://schemas.openxmlformats.org/officeDocument/2006/relationships/slideLayout" Target="../slideLayouts/slideLayout13.xml"/><Relationship Id="rId6" Type="http://schemas.openxmlformats.org/officeDocument/2006/relationships/image" Target="../media/image84.png"/><Relationship Id="rId11" Type="http://schemas.openxmlformats.org/officeDocument/2006/relationships/image" Target="../media/image19.png"/><Relationship Id="rId5" Type="http://schemas.microsoft.com/office/2007/relationships/hdphoto" Target="../media/hdphoto23.wdp"/><Relationship Id="rId10" Type="http://schemas.openxmlformats.org/officeDocument/2006/relationships/image" Target="../media/image26.png"/><Relationship Id="rId4" Type="http://schemas.openxmlformats.org/officeDocument/2006/relationships/image" Target="../media/image83.png"/><Relationship Id="rId9" Type="http://schemas.openxmlformats.org/officeDocument/2006/relationships/image" Target="../media/image24.gif"/></Relationships>
</file>

<file path=ppt/slides/_rels/slide44.xml.rels><?xml version="1.0" encoding="UTF-8" standalone="yes"?>
<Relationships xmlns="http://schemas.openxmlformats.org/package/2006/relationships"><Relationship Id="rId8" Type="http://schemas.openxmlformats.org/officeDocument/2006/relationships/image" Target="../media/image90.png"/><Relationship Id="rId13" Type="http://schemas.microsoft.com/office/2007/relationships/hdphoto" Target="../media/hdphoto6.wdp"/><Relationship Id="rId3" Type="http://schemas.openxmlformats.org/officeDocument/2006/relationships/image" Target="../media/image86.png"/><Relationship Id="rId7" Type="http://schemas.openxmlformats.org/officeDocument/2006/relationships/image" Target="../media/image89.png"/><Relationship Id="rId12" Type="http://schemas.openxmlformats.org/officeDocument/2006/relationships/image" Target="../media/image19.png"/><Relationship Id="rId2" Type="http://schemas.openxmlformats.org/officeDocument/2006/relationships/notesSlide" Target="../notesSlides/notesSlide43.xml"/><Relationship Id="rId1" Type="http://schemas.openxmlformats.org/officeDocument/2006/relationships/slideLayout" Target="../slideLayouts/slideLayout13.xml"/><Relationship Id="rId6" Type="http://schemas.microsoft.com/office/2007/relationships/hdphoto" Target="../media/hdphoto25.wdp"/><Relationship Id="rId11" Type="http://schemas.microsoft.com/office/2007/relationships/hdphoto" Target="../media/hdphoto27.wdp"/><Relationship Id="rId5" Type="http://schemas.openxmlformats.org/officeDocument/2006/relationships/image" Target="../media/image88.png"/><Relationship Id="rId10" Type="http://schemas.openxmlformats.org/officeDocument/2006/relationships/image" Target="../media/image91.png"/><Relationship Id="rId4" Type="http://schemas.openxmlformats.org/officeDocument/2006/relationships/image" Target="../media/image87.png"/><Relationship Id="rId9" Type="http://schemas.microsoft.com/office/2007/relationships/hdphoto" Target="../media/hdphoto26.wdp"/></Relationships>
</file>

<file path=ppt/slides/_rels/slide4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4.xml"/><Relationship Id="rId1" Type="http://schemas.openxmlformats.org/officeDocument/2006/relationships/slideLayout" Target="../slideLayouts/slideLayout13.xml"/><Relationship Id="rId5" Type="http://schemas.openxmlformats.org/officeDocument/2006/relationships/image" Target="../media/image92.jpeg"/><Relationship Id="rId4" Type="http://schemas.microsoft.com/office/2007/relationships/hdphoto" Target="../media/hdphoto6.wdp"/></Relationships>
</file>

<file path=ppt/slides/_rels/slide46.xml.rels><?xml version="1.0" encoding="UTF-8" standalone="yes"?>
<Relationships xmlns="http://schemas.openxmlformats.org/package/2006/relationships"><Relationship Id="rId8" Type="http://schemas.openxmlformats.org/officeDocument/2006/relationships/image" Target="../media/image95.png"/><Relationship Id="rId13" Type="http://schemas.microsoft.com/office/2007/relationships/hdphoto" Target="../media/hdphoto31.wdp"/><Relationship Id="rId3" Type="http://schemas.openxmlformats.org/officeDocument/2006/relationships/image" Target="../media/image93.png"/><Relationship Id="rId7" Type="http://schemas.openxmlformats.org/officeDocument/2006/relationships/image" Target="../media/image94.png"/><Relationship Id="rId12" Type="http://schemas.openxmlformats.org/officeDocument/2006/relationships/image" Target="../media/image97.png"/><Relationship Id="rId2" Type="http://schemas.openxmlformats.org/officeDocument/2006/relationships/notesSlide" Target="../notesSlides/notesSlide45.xml"/><Relationship Id="rId16" Type="http://schemas.microsoft.com/office/2007/relationships/hdphoto" Target="../media/hdphoto32.wdp"/><Relationship Id="rId1" Type="http://schemas.openxmlformats.org/officeDocument/2006/relationships/slideLayout" Target="../slideLayouts/slideLayout13.xml"/><Relationship Id="rId6" Type="http://schemas.microsoft.com/office/2007/relationships/hdphoto" Target="../media/hdphoto6.wdp"/><Relationship Id="rId11" Type="http://schemas.microsoft.com/office/2007/relationships/hdphoto" Target="../media/hdphoto30.wdp"/><Relationship Id="rId5" Type="http://schemas.openxmlformats.org/officeDocument/2006/relationships/image" Target="../media/image19.png"/><Relationship Id="rId15" Type="http://schemas.openxmlformats.org/officeDocument/2006/relationships/image" Target="../media/image99.png"/><Relationship Id="rId10" Type="http://schemas.openxmlformats.org/officeDocument/2006/relationships/image" Target="../media/image96.png"/><Relationship Id="rId4" Type="http://schemas.microsoft.com/office/2007/relationships/hdphoto" Target="../media/hdphoto28.wdp"/><Relationship Id="rId9" Type="http://schemas.microsoft.com/office/2007/relationships/hdphoto" Target="../media/hdphoto29.wdp"/><Relationship Id="rId14" Type="http://schemas.openxmlformats.org/officeDocument/2006/relationships/image" Target="../media/image98.png"/></Relationships>
</file>

<file path=ppt/slides/_rels/slide4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46.xml"/><Relationship Id="rId1" Type="http://schemas.openxmlformats.org/officeDocument/2006/relationships/slideLayout" Target="../slideLayouts/slideLayout13.xml"/><Relationship Id="rId5" Type="http://schemas.microsoft.com/office/2007/relationships/hdphoto" Target="../media/hdphoto6.wdp"/><Relationship Id="rId4" Type="http://schemas.openxmlformats.org/officeDocument/2006/relationships/image" Target="../media/image19.png"/></Relationships>
</file>

<file path=ppt/slides/_rels/slide48.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47.xml"/><Relationship Id="rId1" Type="http://schemas.openxmlformats.org/officeDocument/2006/relationships/slideLayout" Target="../slideLayouts/slideLayout13.xml"/><Relationship Id="rId6" Type="http://schemas.microsoft.com/office/2007/relationships/hdphoto" Target="../media/hdphoto6.wdp"/><Relationship Id="rId5" Type="http://schemas.openxmlformats.org/officeDocument/2006/relationships/image" Target="../media/image19.png"/><Relationship Id="rId4" Type="http://schemas.microsoft.com/office/2007/relationships/hdphoto" Target="../media/hdphoto33.wdp"/></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13.xml"/><Relationship Id="rId7" Type="http://schemas.openxmlformats.org/officeDocument/2006/relationships/image" Target="../media/image20.png"/><Relationship Id="rId2" Type="http://schemas.openxmlformats.org/officeDocument/2006/relationships/video" Target="../media/media1.mp4"/><Relationship Id="rId1" Type="http://schemas.microsoft.com/office/2007/relationships/media" Target="../media/media1.mp4"/><Relationship Id="rId6" Type="http://schemas.microsoft.com/office/2007/relationships/hdphoto" Target="../media/hdphoto6.wdp"/><Relationship Id="rId5" Type="http://schemas.openxmlformats.org/officeDocument/2006/relationships/image" Target="../media/image19.png"/><Relationship Id="rId4" Type="http://schemas.openxmlformats.org/officeDocument/2006/relationships/notesSlide" Target="../notesSlides/notesSlide4.xml"/></Relationships>
</file>

<file path=ppt/slides/_rels/slide50.xml.rels><?xml version="1.0" encoding="UTF-8" standalone="yes"?>
<Relationships xmlns="http://schemas.openxmlformats.org/package/2006/relationships"><Relationship Id="rId3" Type="http://schemas.openxmlformats.org/officeDocument/2006/relationships/image" Target="../media/image102.gif"/><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50.xml"/><Relationship Id="rId1" Type="http://schemas.openxmlformats.org/officeDocument/2006/relationships/slideLayout" Target="../slideLayouts/slideLayout13.xml"/><Relationship Id="rId5" Type="http://schemas.openxmlformats.org/officeDocument/2006/relationships/image" Target="../media/image104.jpg"/><Relationship Id="rId4" Type="http://schemas.openxmlformats.org/officeDocument/2006/relationships/image" Target="../media/image103.jpeg"/></Relationships>
</file>

<file path=ppt/slides/_rels/slide52.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1.jpg"/><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51.xml"/><Relationship Id="rId1" Type="http://schemas.openxmlformats.org/officeDocument/2006/relationships/slideLayout" Target="../slideLayouts/slideLayout13.xml"/><Relationship Id="rId5" Type="http://schemas.microsoft.com/office/2007/relationships/hdphoto" Target="../media/hdphoto15.wdp"/><Relationship Id="rId4" Type="http://schemas.openxmlformats.org/officeDocument/2006/relationships/image" Target="../media/image50.png"/></Relationships>
</file>

<file path=ppt/slides/_rels/slide54.xml.rels><?xml version="1.0" encoding="UTF-8" standalone="yes"?>
<Relationships xmlns="http://schemas.openxmlformats.org/package/2006/relationships"><Relationship Id="rId8" Type="http://schemas.microsoft.com/office/2007/relationships/hdphoto" Target="../media/hdphoto15.wdp"/><Relationship Id="rId3" Type="http://schemas.openxmlformats.org/officeDocument/2006/relationships/image" Target="../media/image105.png"/><Relationship Id="rId7" Type="http://schemas.openxmlformats.org/officeDocument/2006/relationships/image" Target="../media/image50.png"/><Relationship Id="rId2" Type="http://schemas.openxmlformats.org/officeDocument/2006/relationships/notesSlide" Target="../notesSlides/notesSlide52.xml"/><Relationship Id="rId1" Type="http://schemas.openxmlformats.org/officeDocument/2006/relationships/slideLayout" Target="../slideLayouts/slideLayout13.xml"/><Relationship Id="rId6" Type="http://schemas.microsoft.com/office/2007/relationships/hdphoto" Target="../media/hdphoto34.wdp"/><Relationship Id="rId5" Type="http://schemas.openxmlformats.org/officeDocument/2006/relationships/image" Target="../media/image107.png"/><Relationship Id="rId4" Type="http://schemas.openxmlformats.org/officeDocument/2006/relationships/image" Target="../media/image106.svg"/></Relationships>
</file>

<file path=ppt/slides/_rels/slide55.xml.rels><?xml version="1.0" encoding="UTF-8" standalone="yes"?>
<Relationships xmlns="http://schemas.openxmlformats.org/package/2006/relationships"><Relationship Id="rId8" Type="http://schemas.microsoft.com/office/2007/relationships/hdphoto" Target="../media/hdphoto34.wdp"/><Relationship Id="rId3" Type="http://schemas.openxmlformats.org/officeDocument/2006/relationships/image" Target="../media/image108.png"/><Relationship Id="rId7" Type="http://schemas.openxmlformats.org/officeDocument/2006/relationships/image" Target="../media/image107.png"/><Relationship Id="rId2" Type="http://schemas.openxmlformats.org/officeDocument/2006/relationships/notesSlide" Target="../notesSlides/notesSlide53.xml"/><Relationship Id="rId1" Type="http://schemas.openxmlformats.org/officeDocument/2006/relationships/slideLayout" Target="../slideLayouts/slideLayout13.xml"/><Relationship Id="rId6" Type="http://schemas.microsoft.com/office/2007/relationships/hdphoto" Target="../media/hdphoto15.wdp"/><Relationship Id="rId5" Type="http://schemas.openxmlformats.org/officeDocument/2006/relationships/image" Target="../media/image50.png"/><Relationship Id="rId4" Type="http://schemas.microsoft.com/office/2007/relationships/hdphoto" Target="../media/hdphoto35.wdp"/></Relationships>
</file>

<file path=ppt/slides/_rels/slide56.xml.rels><?xml version="1.0" encoding="UTF-8" standalone="yes"?>
<Relationships xmlns="http://schemas.openxmlformats.org/package/2006/relationships"><Relationship Id="rId8" Type="http://schemas.microsoft.com/office/2007/relationships/hdphoto" Target="../media/hdphoto15.wdp"/><Relationship Id="rId3" Type="http://schemas.openxmlformats.org/officeDocument/2006/relationships/image" Target="../media/image105.png"/><Relationship Id="rId7" Type="http://schemas.openxmlformats.org/officeDocument/2006/relationships/image" Target="../media/image50.png"/><Relationship Id="rId2" Type="http://schemas.openxmlformats.org/officeDocument/2006/relationships/image" Target="../media/image21.jpg"/><Relationship Id="rId1" Type="http://schemas.openxmlformats.org/officeDocument/2006/relationships/slideLayout" Target="../slideLayouts/slideLayout13.xml"/><Relationship Id="rId6" Type="http://schemas.microsoft.com/office/2007/relationships/hdphoto" Target="../media/hdphoto34.wdp"/><Relationship Id="rId11" Type="http://schemas.openxmlformats.org/officeDocument/2006/relationships/image" Target="../media/image25.jpg"/><Relationship Id="rId5" Type="http://schemas.openxmlformats.org/officeDocument/2006/relationships/image" Target="../media/image107.png"/><Relationship Id="rId10" Type="http://schemas.microsoft.com/office/2007/relationships/hdphoto" Target="../media/hdphoto17.wdp"/><Relationship Id="rId4" Type="http://schemas.openxmlformats.org/officeDocument/2006/relationships/image" Target="../media/image106.svg"/><Relationship Id="rId9" Type="http://schemas.openxmlformats.org/officeDocument/2006/relationships/image" Target="../media/image52.png"/></Relationships>
</file>

<file path=ppt/slides/_rels/slide57.xml.rels><?xml version="1.0" encoding="UTF-8" standalone="yes"?>
<Relationships xmlns="http://schemas.openxmlformats.org/package/2006/relationships"><Relationship Id="rId8" Type="http://schemas.microsoft.com/office/2007/relationships/hdphoto" Target="../media/hdphoto6.wdp"/><Relationship Id="rId3" Type="http://schemas.openxmlformats.org/officeDocument/2006/relationships/slideLayout" Target="../slideLayouts/slideLayout13.xml"/><Relationship Id="rId7" Type="http://schemas.openxmlformats.org/officeDocument/2006/relationships/image" Target="../media/image19.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43.png"/><Relationship Id="rId5" Type="http://schemas.openxmlformats.org/officeDocument/2006/relationships/image" Target="../media/image42.jpg"/><Relationship Id="rId4" Type="http://schemas.openxmlformats.org/officeDocument/2006/relationships/notesSlide" Target="../notesSlides/notesSlide54.xml"/></Relationships>
</file>

<file path=ppt/slides/_rels/slide5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5.xml"/><Relationship Id="rId1" Type="http://schemas.openxmlformats.org/officeDocument/2006/relationships/slideLayout" Target="../slideLayouts/slideLayout13.xml"/><Relationship Id="rId6" Type="http://schemas.microsoft.com/office/2007/relationships/hdphoto" Target="../media/hdphoto6.wdp"/><Relationship Id="rId5" Type="http://schemas.openxmlformats.org/officeDocument/2006/relationships/image" Target="../media/image19.png"/><Relationship Id="rId4" Type="http://schemas.openxmlformats.org/officeDocument/2006/relationships/image" Target="../media/image21.jpg"/></Relationships>
</file>

<file path=ppt/slides/_rels/slide5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6.xml"/><Relationship Id="rId1" Type="http://schemas.openxmlformats.org/officeDocument/2006/relationships/slideLayout" Target="../slideLayouts/slideLayout13.xml"/><Relationship Id="rId4" Type="http://schemas.microsoft.com/office/2007/relationships/hdphoto" Target="../media/hdphoto6.wdp"/></Relationships>
</file>

<file path=ppt/slides/_rels/slide6.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1.jpg"/><Relationship Id="rId7" Type="http://schemas.openxmlformats.org/officeDocument/2006/relationships/image" Target="../media/image25.jpg"/><Relationship Id="rId2" Type="http://schemas.openxmlformats.org/officeDocument/2006/relationships/notesSlide" Target="../notesSlides/notesSlide5.xml"/><Relationship Id="rId1" Type="http://schemas.openxmlformats.org/officeDocument/2006/relationships/slideLayout" Target="../slideLayouts/slideLayout98.xml"/><Relationship Id="rId6" Type="http://schemas.openxmlformats.org/officeDocument/2006/relationships/image" Target="../media/image24.gif"/><Relationship Id="rId5" Type="http://schemas.openxmlformats.org/officeDocument/2006/relationships/image" Target="../media/image23.png"/><Relationship Id="rId10" Type="http://schemas.microsoft.com/office/2007/relationships/hdphoto" Target="../media/hdphoto6.wdp"/><Relationship Id="rId4" Type="http://schemas.openxmlformats.org/officeDocument/2006/relationships/image" Target="../media/image22.png"/><Relationship Id="rId9" Type="http://schemas.openxmlformats.org/officeDocument/2006/relationships/image" Target="../media/image19.png"/></Relationships>
</file>

<file path=ppt/slides/_rels/slide60.xml.rels><?xml version="1.0" encoding="UTF-8" standalone="yes"?>
<Relationships xmlns="http://schemas.openxmlformats.org/package/2006/relationships"><Relationship Id="rId8" Type="http://schemas.microsoft.com/office/2007/relationships/hdphoto" Target="../media/hdphoto37.wdp"/><Relationship Id="rId3" Type="http://schemas.openxmlformats.org/officeDocument/2006/relationships/image" Target="../media/image110.gif"/><Relationship Id="rId7" Type="http://schemas.openxmlformats.org/officeDocument/2006/relationships/image" Target="../media/image112.png"/><Relationship Id="rId2" Type="http://schemas.openxmlformats.org/officeDocument/2006/relationships/notesSlide" Target="../notesSlides/notesSlide57.xml"/><Relationship Id="rId1" Type="http://schemas.openxmlformats.org/officeDocument/2006/relationships/slideLayout" Target="../slideLayouts/slideLayout13.xml"/><Relationship Id="rId6" Type="http://schemas.microsoft.com/office/2007/relationships/hdphoto" Target="../media/hdphoto36.wdp"/><Relationship Id="rId5" Type="http://schemas.openxmlformats.org/officeDocument/2006/relationships/image" Target="../media/image111.png"/><Relationship Id="rId10" Type="http://schemas.microsoft.com/office/2007/relationships/hdphoto" Target="../media/hdphoto6.wdp"/><Relationship Id="rId4" Type="http://schemas.openxmlformats.org/officeDocument/2006/relationships/image" Target="../media/image21.jpg"/><Relationship Id="rId9" Type="http://schemas.openxmlformats.org/officeDocument/2006/relationships/image" Target="../media/image19.png"/></Relationships>
</file>

<file path=ppt/slides/_rels/slide61.xml.rels><?xml version="1.0" encoding="UTF-8" standalone="yes"?>
<Relationships xmlns="http://schemas.openxmlformats.org/package/2006/relationships"><Relationship Id="rId8" Type="http://schemas.openxmlformats.org/officeDocument/2006/relationships/image" Target="../media/image116.gif"/><Relationship Id="rId13" Type="http://schemas.openxmlformats.org/officeDocument/2006/relationships/image" Target="../media/image43.png"/><Relationship Id="rId3" Type="http://schemas.openxmlformats.org/officeDocument/2006/relationships/slideLayout" Target="../slideLayouts/slideLayout46.xml"/><Relationship Id="rId7" Type="http://schemas.openxmlformats.org/officeDocument/2006/relationships/image" Target="../media/image115.gif"/><Relationship Id="rId12" Type="http://schemas.microsoft.com/office/2007/relationships/hdphoto" Target="../media/hdphoto37.wdp"/><Relationship Id="rId2" Type="http://schemas.microsoft.com/office/2007/relationships/media" Target="../media/media5.mp3"/><Relationship Id="rId1" Type="http://schemas.openxmlformats.org/officeDocument/2006/relationships/audio" Target="NULL" TargetMode="External"/><Relationship Id="rId6" Type="http://schemas.openxmlformats.org/officeDocument/2006/relationships/image" Target="../media/image114.png"/><Relationship Id="rId11" Type="http://schemas.openxmlformats.org/officeDocument/2006/relationships/image" Target="../media/image112.png"/><Relationship Id="rId5" Type="http://schemas.openxmlformats.org/officeDocument/2006/relationships/image" Target="../media/image113.jfif"/><Relationship Id="rId10" Type="http://schemas.microsoft.com/office/2007/relationships/hdphoto" Target="../media/hdphoto38.wdp"/><Relationship Id="rId4" Type="http://schemas.openxmlformats.org/officeDocument/2006/relationships/notesSlide" Target="../notesSlides/notesSlide58.xml"/><Relationship Id="rId9" Type="http://schemas.openxmlformats.org/officeDocument/2006/relationships/image" Target="../media/image117.png"/></Relationships>
</file>

<file path=ppt/slides/_rels/slide62.xml.rels><?xml version="1.0" encoding="UTF-8" standalone="yes"?>
<Relationships xmlns="http://schemas.openxmlformats.org/package/2006/relationships"><Relationship Id="rId8" Type="http://schemas.openxmlformats.org/officeDocument/2006/relationships/image" Target="../media/image35.tmp"/><Relationship Id="rId3" Type="http://schemas.openxmlformats.org/officeDocument/2006/relationships/image" Target="../media/image118.png"/><Relationship Id="rId7" Type="http://schemas.openxmlformats.org/officeDocument/2006/relationships/image" Target="../media/image122.tmp"/><Relationship Id="rId2" Type="http://schemas.openxmlformats.org/officeDocument/2006/relationships/notesSlide" Target="../notesSlides/notesSlide59.xml"/><Relationship Id="rId1" Type="http://schemas.openxmlformats.org/officeDocument/2006/relationships/slideLayout" Target="../slideLayouts/slideLayout13.xml"/><Relationship Id="rId6" Type="http://schemas.openxmlformats.org/officeDocument/2006/relationships/image" Target="../media/image121.png"/><Relationship Id="rId5" Type="http://schemas.openxmlformats.org/officeDocument/2006/relationships/image" Target="../media/image120.tmp"/><Relationship Id="rId4" Type="http://schemas.openxmlformats.org/officeDocument/2006/relationships/image" Target="../media/image119.tmp"/></Relationships>
</file>

<file path=ppt/slides/_rels/slide63.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3.png"/><Relationship Id="rId7" Type="http://schemas.openxmlformats.org/officeDocument/2006/relationships/image" Target="../media/image25.jpg"/><Relationship Id="rId12" Type="http://schemas.microsoft.com/office/2007/relationships/hdphoto" Target="../media/hdphoto6.wdp"/><Relationship Id="rId2" Type="http://schemas.openxmlformats.org/officeDocument/2006/relationships/notesSlide" Target="../notesSlides/notesSlide60.xml"/><Relationship Id="rId1" Type="http://schemas.openxmlformats.org/officeDocument/2006/relationships/slideLayout" Target="../slideLayouts/slideLayout98.xml"/><Relationship Id="rId6" Type="http://schemas.openxmlformats.org/officeDocument/2006/relationships/image" Target="../media/image21.jpg"/><Relationship Id="rId11" Type="http://schemas.openxmlformats.org/officeDocument/2006/relationships/image" Target="../media/image19.png"/><Relationship Id="rId5" Type="http://schemas.openxmlformats.org/officeDocument/2006/relationships/image" Target="../media/image22.png"/><Relationship Id="rId10" Type="http://schemas.openxmlformats.org/officeDocument/2006/relationships/image" Target="../media/image124.png"/><Relationship Id="rId4" Type="http://schemas.openxmlformats.org/officeDocument/2006/relationships/image" Target="../media/image24.gif"/><Relationship Id="rId9" Type="http://schemas.openxmlformats.org/officeDocument/2006/relationships/image" Target="../media/image123.png"/></Relationships>
</file>

<file path=ppt/slides/_rels/slide64.xml.rels><?xml version="1.0" encoding="UTF-8" standalone="yes"?>
<Relationships xmlns="http://schemas.openxmlformats.org/package/2006/relationships"><Relationship Id="rId8" Type="http://schemas.microsoft.com/office/2007/relationships/hdphoto" Target="../media/hdphoto41.wdp"/><Relationship Id="rId13" Type="http://schemas.openxmlformats.org/officeDocument/2006/relationships/image" Target="../media/image19.png"/><Relationship Id="rId3" Type="http://schemas.openxmlformats.org/officeDocument/2006/relationships/image" Target="../media/image125.png"/><Relationship Id="rId7" Type="http://schemas.openxmlformats.org/officeDocument/2006/relationships/image" Target="../media/image127.png"/><Relationship Id="rId12" Type="http://schemas.microsoft.com/office/2007/relationships/hdphoto" Target="../media/hdphoto43.wdp"/><Relationship Id="rId2" Type="http://schemas.openxmlformats.org/officeDocument/2006/relationships/notesSlide" Target="../notesSlides/notesSlide61.xml"/><Relationship Id="rId1" Type="http://schemas.openxmlformats.org/officeDocument/2006/relationships/slideLayout" Target="../slideLayouts/slideLayout13.xml"/><Relationship Id="rId6" Type="http://schemas.microsoft.com/office/2007/relationships/hdphoto" Target="../media/hdphoto40.wdp"/><Relationship Id="rId11" Type="http://schemas.openxmlformats.org/officeDocument/2006/relationships/image" Target="../media/image129.png"/><Relationship Id="rId5" Type="http://schemas.openxmlformats.org/officeDocument/2006/relationships/image" Target="../media/image126.png"/><Relationship Id="rId10" Type="http://schemas.microsoft.com/office/2007/relationships/hdphoto" Target="../media/hdphoto42.wdp"/><Relationship Id="rId4" Type="http://schemas.microsoft.com/office/2007/relationships/hdphoto" Target="../media/hdphoto39.wdp"/><Relationship Id="rId9" Type="http://schemas.openxmlformats.org/officeDocument/2006/relationships/image" Target="../media/image128.png"/><Relationship Id="rId14" Type="http://schemas.microsoft.com/office/2007/relationships/hdphoto" Target="../media/hdphoto6.wdp"/></Relationships>
</file>

<file path=ppt/slides/_rels/slide65.xml.rels><?xml version="1.0" encoding="UTF-8" standalone="yes"?>
<Relationships xmlns="http://schemas.openxmlformats.org/package/2006/relationships"><Relationship Id="rId3" Type="http://schemas.openxmlformats.org/officeDocument/2006/relationships/image" Target="../media/image119.tmp"/><Relationship Id="rId2" Type="http://schemas.openxmlformats.org/officeDocument/2006/relationships/notesSlide" Target="../notesSlides/notesSlide62.xml"/><Relationship Id="rId1" Type="http://schemas.openxmlformats.org/officeDocument/2006/relationships/slideLayout" Target="../slideLayouts/slideLayout13.xml"/><Relationship Id="rId5" Type="http://schemas.microsoft.com/office/2007/relationships/hdphoto" Target="../media/hdphoto6.wdp"/><Relationship Id="rId4" Type="http://schemas.openxmlformats.org/officeDocument/2006/relationships/image" Target="../media/image19.png"/></Relationships>
</file>

<file path=ppt/slides/_rels/slide6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3.xml"/><Relationship Id="rId1" Type="http://schemas.openxmlformats.org/officeDocument/2006/relationships/slideLayout" Target="../slideLayouts/slideLayout13.xml"/><Relationship Id="rId4" Type="http://schemas.microsoft.com/office/2007/relationships/hdphoto" Target="../media/hdphoto6.wdp"/></Relationships>
</file>

<file path=ppt/slides/_rels/slide67.xml.rels><?xml version="1.0" encoding="UTF-8" standalone="yes"?>
<Relationships xmlns="http://schemas.openxmlformats.org/package/2006/relationships"><Relationship Id="rId8" Type="http://schemas.microsoft.com/office/2007/relationships/hdphoto" Target="../media/hdphoto44.wdp"/><Relationship Id="rId3" Type="http://schemas.openxmlformats.org/officeDocument/2006/relationships/image" Target="../media/image25.jpg"/><Relationship Id="rId7" Type="http://schemas.openxmlformats.org/officeDocument/2006/relationships/image" Target="../media/image131.png"/><Relationship Id="rId2" Type="http://schemas.openxmlformats.org/officeDocument/2006/relationships/notesSlide" Target="../notesSlides/notesSlide64.xml"/><Relationship Id="rId1" Type="http://schemas.openxmlformats.org/officeDocument/2006/relationships/slideLayout" Target="../slideLayouts/slideLayout13.xml"/><Relationship Id="rId6" Type="http://schemas.openxmlformats.org/officeDocument/2006/relationships/image" Target="../media/image130.png"/><Relationship Id="rId5" Type="http://schemas.openxmlformats.org/officeDocument/2006/relationships/image" Target="../media/image19.png"/><Relationship Id="rId4" Type="http://schemas.openxmlformats.org/officeDocument/2006/relationships/image" Target="../media/image84.png"/></Relationships>
</file>

<file path=ppt/slides/_rels/slide68.xml.rels><?xml version="1.0" encoding="UTF-8" standalone="yes"?>
<Relationships xmlns="http://schemas.openxmlformats.org/package/2006/relationships"><Relationship Id="rId8" Type="http://schemas.microsoft.com/office/2007/relationships/hdphoto" Target="../media/hdphoto45.wdp"/><Relationship Id="rId3" Type="http://schemas.openxmlformats.org/officeDocument/2006/relationships/image" Target="../media/image103.jpeg"/><Relationship Id="rId7" Type="http://schemas.openxmlformats.org/officeDocument/2006/relationships/image" Target="../media/image132.png"/><Relationship Id="rId2" Type="http://schemas.openxmlformats.org/officeDocument/2006/relationships/notesSlide" Target="../notesSlides/notesSlide65.xml"/><Relationship Id="rId1" Type="http://schemas.openxmlformats.org/officeDocument/2006/relationships/slideLayout" Target="../slideLayouts/slideLayout13.xml"/><Relationship Id="rId6" Type="http://schemas.microsoft.com/office/2007/relationships/hdphoto" Target="../media/hdphoto44.wdp"/><Relationship Id="rId5" Type="http://schemas.openxmlformats.org/officeDocument/2006/relationships/image" Target="../media/image131.png"/><Relationship Id="rId4" Type="http://schemas.openxmlformats.org/officeDocument/2006/relationships/image" Target="../media/image130.png"/></Relationships>
</file>

<file path=ppt/slides/_rels/slide69.xml.rels><?xml version="1.0" encoding="UTF-8" standalone="yes"?>
<Relationships xmlns="http://schemas.openxmlformats.org/package/2006/relationships"><Relationship Id="rId3" Type="http://schemas.openxmlformats.org/officeDocument/2006/relationships/image" Target="../media/image25.jpg"/><Relationship Id="rId7" Type="http://schemas.openxmlformats.org/officeDocument/2006/relationships/image" Target="../media/image133.png"/><Relationship Id="rId2" Type="http://schemas.openxmlformats.org/officeDocument/2006/relationships/notesSlide" Target="../notesSlides/notesSlide66.xml"/><Relationship Id="rId1" Type="http://schemas.openxmlformats.org/officeDocument/2006/relationships/slideLayout" Target="../slideLayouts/slideLayout13.xml"/><Relationship Id="rId6" Type="http://schemas.microsoft.com/office/2007/relationships/hdphoto" Target="../media/hdphoto44.wdp"/><Relationship Id="rId5" Type="http://schemas.openxmlformats.org/officeDocument/2006/relationships/image" Target="../media/image131.png"/><Relationship Id="rId4" Type="http://schemas.openxmlformats.org/officeDocument/2006/relationships/image" Target="../media/image130.png"/></Relationships>
</file>

<file path=ppt/slides/_rels/slide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13.xml"/><Relationship Id="rId4" Type="http://schemas.microsoft.com/office/2007/relationships/hdphoto" Target="../media/hdphoto6.wdp"/></Relationships>
</file>

<file path=ppt/slides/_rels/slide70.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67.xml"/><Relationship Id="rId1" Type="http://schemas.openxmlformats.org/officeDocument/2006/relationships/slideLayout" Target="../slideLayouts/slideLayout13.xml"/><Relationship Id="rId6" Type="http://schemas.microsoft.com/office/2007/relationships/hdphoto" Target="../media/hdphoto44.wdp"/><Relationship Id="rId5" Type="http://schemas.openxmlformats.org/officeDocument/2006/relationships/image" Target="../media/image131.png"/><Relationship Id="rId4" Type="http://schemas.openxmlformats.org/officeDocument/2006/relationships/image" Target="../media/image130.png"/></Relationships>
</file>

<file path=ppt/slides/_rels/slide71.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68.xml"/><Relationship Id="rId1" Type="http://schemas.openxmlformats.org/officeDocument/2006/relationships/slideLayout" Target="../slideLayouts/slideLayout13.xml"/><Relationship Id="rId5" Type="http://schemas.microsoft.com/office/2007/relationships/hdphoto" Target="../media/hdphoto6.wdp"/><Relationship Id="rId4" Type="http://schemas.openxmlformats.org/officeDocument/2006/relationships/image" Target="../media/image19.png"/></Relationships>
</file>

<file path=ppt/slides/_rels/slide72.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69.xml"/><Relationship Id="rId1" Type="http://schemas.openxmlformats.org/officeDocument/2006/relationships/slideLayout" Target="../slideLayouts/slideLayout13.xml"/><Relationship Id="rId6" Type="http://schemas.microsoft.com/office/2007/relationships/hdphoto" Target="../media/hdphoto6.wdp"/><Relationship Id="rId5" Type="http://schemas.openxmlformats.org/officeDocument/2006/relationships/image" Target="../media/image19.png"/><Relationship Id="rId4" Type="http://schemas.openxmlformats.org/officeDocument/2006/relationships/image" Target="../media/image135.png"/></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71.xml"/><Relationship Id="rId1" Type="http://schemas.openxmlformats.org/officeDocument/2006/relationships/slideLayout" Target="../slideLayouts/slideLayout13.xml"/><Relationship Id="rId5" Type="http://schemas.openxmlformats.org/officeDocument/2006/relationships/image" Target="../media/image137.png"/><Relationship Id="rId4" Type="http://schemas.microsoft.com/office/2007/relationships/hdphoto" Target="../media/hdphoto46.wdp"/></Relationships>
</file>

<file path=ppt/slides/_rels/slide75.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72.xml"/><Relationship Id="rId1" Type="http://schemas.openxmlformats.org/officeDocument/2006/relationships/slideLayout" Target="../slideLayouts/slideLayout13.xml"/><Relationship Id="rId6" Type="http://schemas.microsoft.com/office/2007/relationships/hdphoto" Target="../media/hdphoto47.wdp"/><Relationship Id="rId5" Type="http://schemas.openxmlformats.org/officeDocument/2006/relationships/image" Target="../media/image139.png"/><Relationship Id="rId4" Type="http://schemas.openxmlformats.org/officeDocument/2006/relationships/image" Target="../media/image35.tmp"/></Relationships>
</file>

<file path=ppt/slides/_rels/slide76.xml.rels><?xml version="1.0" encoding="UTF-8" standalone="yes"?>
<Relationships xmlns="http://schemas.openxmlformats.org/package/2006/relationships"><Relationship Id="rId3" Type="http://schemas.openxmlformats.org/officeDocument/2006/relationships/image" Target="../media/image140.png"/><Relationship Id="rId7" Type="http://schemas.openxmlformats.org/officeDocument/2006/relationships/image" Target="../media/image144.png"/><Relationship Id="rId2" Type="http://schemas.openxmlformats.org/officeDocument/2006/relationships/notesSlide" Target="../notesSlides/notesSlide73.xml"/><Relationship Id="rId1" Type="http://schemas.openxmlformats.org/officeDocument/2006/relationships/slideLayout" Target="../slideLayouts/slideLayout13.xml"/><Relationship Id="rId6" Type="http://schemas.openxmlformats.org/officeDocument/2006/relationships/image" Target="../media/image143.png"/><Relationship Id="rId5" Type="http://schemas.openxmlformats.org/officeDocument/2006/relationships/image" Target="../media/image142.png"/><Relationship Id="rId4" Type="http://schemas.openxmlformats.org/officeDocument/2006/relationships/image" Target="../media/image141.png"/></Relationships>
</file>

<file path=ppt/slides/_rels/slide77.xml.rels><?xml version="1.0" encoding="UTF-8" standalone="yes"?>
<Relationships xmlns="http://schemas.openxmlformats.org/package/2006/relationships"><Relationship Id="rId8" Type="http://schemas.openxmlformats.org/officeDocument/2006/relationships/image" Target="../media/image146.png"/><Relationship Id="rId13" Type="http://schemas.openxmlformats.org/officeDocument/2006/relationships/image" Target="../media/image19.png"/><Relationship Id="rId3" Type="http://schemas.openxmlformats.org/officeDocument/2006/relationships/image" Target="../media/image21.jpg"/><Relationship Id="rId7" Type="http://schemas.openxmlformats.org/officeDocument/2006/relationships/image" Target="../media/image13.jpg"/><Relationship Id="rId12" Type="http://schemas.microsoft.com/office/2007/relationships/hdphoto" Target="../media/hdphoto50.wdp"/><Relationship Id="rId2" Type="http://schemas.openxmlformats.org/officeDocument/2006/relationships/notesSlide" Target="../notesSlides/notesSlide74.xml"/><Relationship Id="rId1" Type="http://schemas.openxmlformats.org/officeDocument/2006/relationships/slideLayout" Target="../slideLayouts/slideLayout13.xml"/><Relationship Id="rId6" Type="http://schemas.microsoft.com/office/2007/relationships/hdphoto" Target="../media/hdphoto48.wdp"/><Relationship Id="rId11" Type="http://schemas.openxmlformats.org/officeDocument/2006/relationships/image" Target="../media/image148.png"/><Relationship Id="rId5" Type="http://schemas.openxmlformats.org/officeDocument/2006/relationships/image" Target="../media/image145.png"/><Relationship Id="rId10" Type="http://schemas.microsoft.com/office/2007/relationships/hdphoto" Target="../media/hdphoto49.wdp"/><Relationship Id="rId4" Type="http://schemas.openxmlformats.org/officeDocument/2006/relationships/image" Target="../media/image32.png"/><Relationship Id="rId9" Type="http://schemas.openxmlformats.org/officeDocument/2006/relationships/image" Target="../media/image147.png"/><Relationship Id="rId14" Type="http://schemas.microsoft.com/office/2007/relationships/hdphoto" Target="../media/hdphoto6.wdp"/></Relationships>
</file>

<file path=ppt/slides/_rels/slide78.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76.xml"/><Relationship Id="rId1" Type="http://schemas.openxmlformats.org/officeDocument/2006/relationships/slideLayout" Target="../slideLayouts/slideLayout13.xml"/><Relationship Id="rId4" Type="http://schemas.microsoft.com/office/2007/relationships/hdphoto" Target="../media/hdphoto51.wdp"/></Relationships>
</file>

<file path=ppt/slides/_rels/slide8.xml.rels><?xml version="1.0" encoding="UTF-8" standalone="yes"?>
<Relationships xmlns="http://schemas.openxmlformats.org/package/2006/relationships"><Relationship Id="rId8" Type="http://schemas.microsoft.com/office/2007/relationships/hdphoto" Target="../media/hdphoto9.wdp"/><Relationship Id="rId13" Type="http://schemas.microsoft.com/office/2007/relationships/hdphoto" Target="../media/hdphoto6.wdp"/><Relationship Id="rId3" Type="http://schemas.openxmlformats.org/officeDocument/2006/relationships/image" Target="../media/image27.png"/><Relationship Id="rId7" Type="http://schemas.openxmlformats.org/officeDocument/2006/relationships/image" Target="../media/image29.png"/><Relationship Id="rId12"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13.xml"/><Relationship Id="rId6" Type="http://schemas.microsoft.com/office/2007/relationships/hdphoto" Target="../media/hdphoto8.wdp"/><Relationship Id="rId11" Type="http://schemas.openxmlformats.org/officeDocument/2006/relationships/image" Target="../media/image31.png"/><Relationship Id="rId5" Type="http://schemas.openxmlformats.org/officeDocument/2006/relationships/image" Target="../media/image28.png"/><Relationship Id="rId10" Type="http://schemas.microsoft.com/office/2007/relationships/hdphoto" Target="../media/hdphoto10.wdp"/><Relationship Id="rId4" Type="http://schemas.microsoft.com/office/2007/relationships/hdphoto" Target="../media/hdphoto7.wdp"/><Relationship Id="rId9" Type="http://schemas.openxmlformats.org/officeDocument/2006/relationships/image" Target="../media/image30.png"/></Relationships>
</file>

<file path=ppt/slides/_rels/slide80.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77.xml"/><Relationship Id="rId1" Type="http://schemas.openxmlformats.org/officeDocument/2006/relationships/slideLayout" Target="../slideLayouts/slideLayout53.xml"/><Relationship Id="rId5" Type="http://schemas.microsoft.com/office/2007/relationships/hdphoto" Target="../media/hdphoto6.wdp"/><Relationship Id="rId4" Type="http://schemas.openxmlformats.org/officeDocument/2006/relationships/image" Target="../media/image19.png"/></Relationships>
</file>

<file path=ppt/slides/_rels/slide81.xml.rels><?xml version="1.0" encoding="UTF-8" standalone="yes"?>
<Relationships xmlns="http://schemas.openxmlformats.org/package/2006/relationships"><Relationship Id="rId3" Type="http://schemas.openxmlformats.org/officeDocument/2006/relationships/image" Target="../media/image21.jpg"/><Relationship Id="rId7" Type="http://schemas.openxmlformats.org/officeDocument/2006/relationships/image" Target="../media/image58.png"/><Relationship Id="rId2" Type="http://schemas.openxmlformats.org/officeDocument/2006/relationships/notesSlide" Target="../notesSlides/notesSlide78.xml"/><Relationship Id="rId1" Type="http://schemas.openxmlformats.org/officeDocument/2006/relationships/slideLayout" Target="../slideLayouts/slideLayout13.xml"/><Relationship Id="rId6" Type="http://schemas.openxmlformats.org/officeDocument/2006/relationships/image" Target="../media/image57.gif"/><Relationship Id="rId5" Type="http://schemas.microsoft.com/office/2007/relationships/hdphoto" Target="../media/hdphoto19.wdp"/><Relationship Id="rId4" Type="http://schemas.openxmlformats.org/officeDocument/2006/relationships/image" Target="../media/image55.png"/></Relationships>
</file>

<file path=ppt/slides/_rels/slide9.xml.rels><?xml version="1.0" encoding="UTF-8" standalone="yes"?>
<Relationships xmlns="http://schemas.openxmlformats.org/package/2006/relationships"><Relationship Id="rId3" Type="http://schemas.openxmlformats.org/officeDocument/2006/relationships/image" Target="../media/image21.jpg"/><Relationship Id="rId7" Type="http://schemas.openxmlformats.org/officeDocument/2006/relationships/image" Target="../media/image34.png"/><Relationship Id="rId2" Type="http://schemas.openxmlformats.org/officeDocument/2006/relationships/notesSlide" Target="../notesSlides/notesSlide8.xml"/><Relationship Id="rId1" Type="http://schemas.openxmlformats.org/officeDocument/2006/relationships/slideLayout" Target="../slideLayouts/slideLayout13.xml"/><Relationship Id="rId6" Type="http://schemas.openxmlformats.org/officeDocument/2006/relationships/image" Target="../media/image19.png"/><Relationship Id="rId5" Type="http://schemas.openxmlformats.org/officeDocument/2006/relationships/image" Target="../media/image33.png"/><Relationship Id="rId4" Type="http://schemas.openxmlformats.org/officeDocument/2006/relationships/image" Target="../media/image32.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71296A"/>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B193B50-8A60-49C7-C3FF-24BBD6518D30}"/>
              </a:ext>
            </a:extLst>
          </p:cNvPr>
          <p:cNvSpPr/>
          <p:nvPr/>
        </p:nvSpPr>
        <p:spPr>
          <a:xfrm>
            <a:off x="0" y="2113774"/>
            <a:ext cx="12192000" cy="1495140"/>
          </a:xfrm>
          <a:prstGeom prst="rect">
            <a:avLst/>
          </a:prstGeom>
          <a:solidFill>
            <a:schemeClr val="bg1"/>
          </a:solidFill>
          <a:ln w="57150" cmpd="thinThick">
            <a:solidFill>
              <a:srgbClr val="ED745A">
                <a:alpha val="85000"/>
              </a:srgb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7648E690-D0E3-CCAB-785F-23A613AEEDD3}"/>
              </a:ext>
            </a:extLst>
          </p:cNvPr>
          <p:cNvSpPr/>
          <p:nvPr/>
        </p:nvSpPr>
        <p:spPr>
          <a:xfrm>
            <a:off x="1881455" y="2509939"/>
            <a:ext cx="2400811" cy="2133638"/>
          </a:xfrm>
          <a:prstGeom prst="rect">
            <a:avLst/>
          </a:prstGeom>
          <a:solidFill>
            <a:srgbClr val="FB791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F</a:t>
            </a:r>
          </a:p>
        </p:txBody>
      </p:sp>
      <p:sp>
        <p:nvSpPr>
          <p:cNvPr id="7" name="Rectangle 6">
            <a:extLst>
              <a:ext uri="{FF2B5EF4-FFF2-40B4-BE49-F238E27FC236}">
                <a16:creationId xmlns:a16="http://schemas.microsoft.com/office/drawing/2014/main" id="{24DFCE67-C2DF-2672-506F-6182EA9A0039}"/>
              </a:ext>
            </a:extLst>
          </p:cNvPr>
          <p:cNvSpPr/>
          <p:nvPr/>
        </p:nvSpPr>
        <p:spPr>
          <a:xfrm>
            <a:off x="7572528" y="1014799"/>
            <a:ext cx="2400811" cy="2133638"/>
          </a:xfrm>
          <a:prstGeom prst="rect">
            <a:avLst/>
          </a:prstGeom>
          <a:solidFill>
            <a:srgbClr val="04AB5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T</a:t>
            </a:r>
          </a:p>
        </p:txBody>
      </p:sp>
      <p:sp>
        <p:nvSpPr>
          <p:cNvPr id="8" name="Rectangle 7">
            <a:extLst>
              <a:ext uri="{FF2B5EF4-FFF2-40B4-BE49-F238E27FC236}">
                <a16:creationId xmlns:a16="http://schemas.microsoft.com/office/drawing/2014/main" id="{FD571360-3339-1819-A092-E30FF3AC1F3F}"/>
              </a:ext>
            </a:extLst>
          </p:cNvPr>
          <p:cNvSpPr/>
          <p:nvPr/>
        </p:nvSpPr>
        <p:spPr>
          <a:xfrm>
            <a:off x="4814260" y="1762369"/>
            <a:ext cx="2400811" cy="2133638"/>
          </a:xfrm>
          <a:prstGeom prst="rect">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I</a:t>
            </a:r>
          </a:p>
        </p:txBody>
      </p:sp>
      <p:sp>
        <p:nvSpPr>
          <p:cNvPr id="3" name="Title 1">
            <a:extLst>
              <a:ext uri="{FF2B5EF4-FFF2-40B4-BE49-F238E27FC236}">
                <a16:creationId xmlns:a16="http://schemas.microsoft.com/office/drawing/2014/main" id="{A11CC11F-8931-AB2C-DCB1-CB955F1723AB}"/>
              </a:ext>
            </a:extLst>
          </p:cNvPr>
          <p:cNvSpPr>
            <a:spLocks noGrp="1"/>
          </p:cNvSpPr>
          <p:nvPr>
            <p:ph type="ctrTitle"/>
          </p:nvPr>
        </p:nvSpPr>
        <p:spPr>
          <a:xfrm>
            <a:off x="1036300" y="-408790"/>
            <a:ext cx="2910967" cy="2297831"/>
          </a:xfrm>
        </p:spPr>
        <p:txBody>
          <a:bodyPr>
            <a:noAutofit/>
          </a:bodyPr>
          <a:lstStyle/>
          <a:p>
            <a:r>
              <a:rPr lang="en-US" sz="11500" dirty="0">
                <a:latin typeface="Juice ITC" panose="04040403040A02020202" pitchFamily="82" charset="0"/>
                <a:cs typeface="Dreaming Outloud Pro" panose="03050502040302030504" pitchFamily="66" charset="0"/>
              </a:rPr>
              <a:t>BE</a:t>
            </a:r>
          </a:p>
        </p:txBody>
      </p:sp>
      <p:sp>
        <p:nvSpPr>
          <p:cNvPr id="10" name="Title 1">
            <a:extLst>
              <a:ext uri="{FF2B5EF4-FFF2-40B4-BE49-F238E27FC236}">
                <a16:creationId xmlns:a16="http://schemas.microsoft.com/office/drawing/2014/main" id="{EEE06E46-E4D1-D56D-A10E-40423CE8AE65}"/>
              </a:ext>
            </a:extLst>
          </p:cNvPr>
          <p:cNvSpPr txBox="1">
            <a:spLocks/>
          </p:cNvSpPr>
          <p:nvPr/>
        </p:nvSpPr>
        <p:spPr>
          <a:xfrm>
            <a:off x="4073113" y="5160717"/>
            <a:ext cx="7530456" cy="1766919"/>
          </a:xfrm>
          <a:prstGeom prst="rect">
            <a:avLst/>
          </a:prstGeom>
        </p:spPr>
        <p:txBody>
          <a:bodyPr vert="horz" lIns="91440" tIns="45720" rIns="91440" bIns="45720" rtlCol="0" anchor="b">
            <a:normAutofit lnSpcReduction="10000"/>
          </a:bodyPr>
          <a:lstStyle>
            <a:lvl1pPr algn="ctr" defTabSz="457200" rtl="0" eaLnBrk="1" latinLnBrk="0" hangingPunct="1">
              <a:spcBef>
                <a:spcPct val="0"/>
              </a:spcBef>
              <a:buNone/>
              <a:defRPr sz="4800" b="0" i="0" kern="1200">
                <a:solidFill>
                  <a:schemeClr val="bg1"/>
                </a:solidFill>
                <a:latin typeface="+mj-lt"/>
                <a:ea typeface="+mj-ea"/>
                <a:cs typeface="Arial" panose="020B0604020202020204" pitchFamily="34" charset="0"/>
              </a:defRPr>
            </a:lvl1pPr>
          </a:lstStyle>
          <a:p>
            <a:r>
              <a:rPr lang="en-US" sz="11500" dirty="0">
                <a:latin typeface="Juice ITC" panose="04040403040A02020202" pitchFamily="82" charset="0"/>
                <a:cs typeface="Dreaming Outloud Pro" panose="03050502040302030504" pitchFamily="66" charset="0"/>
              </a:rPr>
              <a:t>FOOD SAFETY</a:t>
            </a:r>
          </a:p>
        </p:txBody>
      </p:sp>
      <p:sp>
        <p:nvSpPr>
          <p:cNvPr id="15" name="TextBox 14">
            <a:extLst>
              <a:ext uri="{FF2B5EF4-FFF2-40B4-BE49-F238E27FC236}">
                <a16:creationId xmlns:a16="http://schemas.microsoft.com/office/drawing/2014/main" id="{D0B27717-E29C-1FC7-96B9-50BE4DDC3769}"/>
              </a:ext>
            </a:extLst>
          </p:cNvPr>
          <p:cNvSpPr txBox="1"/>
          <p:nvPr/>
        </p:nvSpPr>
        <p:spPr>
          <a:xfrm>
            <a:off x="3968448" y="4126181"/>
            <a:ext cx="2111137" cy="1446550"/>
          </a:xfrm>
          <a:prstGeom prst="rect">
            <a:avLst/>
          </a:prstGeom>
          <a:noFill/>
        </p:spPr>
        <p:txBody>
          <a:bodyPr wrap="square">
            <a:spAutoFit/>
          </a:bodyPr>
          <a:lstStyle/>
          <a:p>
            <a:pPr algn="ctr"/>
            <a:r>
              <a:rPr lang="en-US" sz="8800" dirty="0">
                <a:solidFill>
                  <a:schemeClr val="bg1"/>
                </a:solidFill>
                <a:latin typeface="Juice ITC" panose="04040403040A02020202" pitchFamily="82" charset="0"/>
                <a:cs typeface="Dreaming Outloud Pro" panose="03050502040302030504" pitchFamily="66" charset="0"/>
              </a:rPr>
              <a:t>FOR </a:t>
            </a:r>
            <a:endParaRPr lang="en-US" sz="1600" dirty="0">
              <a:solidFill>
                <a:schemeClr val="bg1"/>
              </a:solidFill>
            </a:endParaRPr>
          </a:p>
        </p:txBody>
      </p:sp>
    </p:spTree>
    <p:extLst>
      <p:ext uri="{BB962C8B-B14F-4D97-AF65-F5344CB8AC3E}">
        <p14:creationId xmlns:p14="http://schemas.microsoft.com/office/powerpoint/2010/main" val="2844813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0584F6E-2A4F-417C-957D-7C6448E7254C}"/>
              </a:ext>
            </a:extLst>
          </p:cNvPr>
          <p:cNvSpPr/>
          <p:nvPr/>
        </p:nvSpPr>
        <p:spPr>
          <a:xfrm>
            <a:off x="0" y="5642784"/>
            <a:ext cx="12192000" cy="121521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Sanitation Checklist Categories</a:t>
            </a:r>
            <a:endParaRPr lang="en-US" sz="4800" dirty="0">
              <a:solidFill>
                <a:schemeClr val="bg1"/>
              </a:solidFill>
              <a:latin typeface="Juice ITC" panose="04040403040A02020202" pitchFamily="82" charset="0"/>
            </a:endParaRPr>
          </a:p>
        </p:txBody>
      </p:sp>
      <p:grpSp>
        <p:nvGrpSpPr>
          <p:cNvPr id="5" name="Group 4"/>
          <p:cNvGrpSpPr/>
          <p:nvPr/>
        </p:nvGrpSpPr>
        <p:grpSpPr>
          <a:xfrm>
            <a:off x="916839" y="1174071"/>
            <a:ext cx="3962400" cy="5505229"/>
            <a:chOff x="497001" y="1796902"/>
            <a:chExt cx="3670958" cy="4965405"/>
          </a:xfrm>
        </p:grpSpPr>
        <p:sp>
          <p:nvSpPr>
            <p:cNvPr id="3" name="Rectangle 2"/>
            <p:cNvSpPr/>
            <p:nvPr/>
          </p:nvSpPr>
          <p:spPr>
            <a:xfrm>
              <a:off x="497001" y="1796902"/>
              <a:ext cx="3670958" cy="4965405"/>
            </a:xfrm>
            <a:prstGeom prst="rect">
              <a:avLst/>
            </a:prstGeom>
            <a:solidFill>
              <a:srgbClr val="B7DEE8"/>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6" name="Picture 5" descr="Screen Clipping">
              <a:extLst>
                <a:ext uri="{FF2B5EF4-FFF2-40B4-BE49-F238E27FC236}">
                  <a16:creationId xmlns:a16="http://schemas.microsoft.com/office/drawing/2014/main" id="{68351CF8-D63D-4710-ACEF-7F75079145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2065" y="1890499"/>
              <a:ext cx="3494988" cy="4754880"/>
            </a:xfrm>
            <a:prstGeom prst="rect">
              <a:avLst/>
            </a:prstGeom>
            <a:ln w="12700">
              <a:solidFill>
                <a:srgbClr val="000000"/>
              </a:solidFill>
            </a:ln>
          </p:spPr>
        </p:pic>
      </p:grpSp>
      <p:sp>
        <p:nvSpPr>
          <p:cNvPr id="9" name="TextBox 8">
            <a:extLst>
              <a:ext uri="{FF2B5EF4-FFF2-40B4-BE49-F238E27FC236}">
                <a16:creationId xmlns:a16="http://schemas.microsoft.com/office/drawing/2014/main" id="{7ED70C44-4B95-4983-B974-971937FA969E}"/>
              </a:ext>
            </a:extLst>
          </p:cNvPr>
          <p:cNvSpPr txBox="1"/>
          <p:nvPr/>
        </p:nvSpPr>
        <p:spPr>
          <a:xfrm>
            <a:off x="5930536" y="1463581"/>
            <a:ext cx="5210164" cy="578882"/>
          </a:xfrm>
          <a:prstGeom prst="roundRect">
            <a:avLst/>
          </a:prstGeom>
          <a:solidFill>
            <a:srgbClr val="712766"/>
          </a:solidFill>
        </p:spPr>
        <p:txBody>
          <a:bodyPr wrap="square" rtlCol="0">
            <a:spAutoFit/>
          </a:bodyPr>
          <a:lstStyle/>
          <a:p>
            <a:pPr marL="0" lvl="1" algn="ctr">
              <a:spcAft>
                <a:spcPts val="400"/>
              </a:spcAft>
            </a:pPr>
            <a:r>
              <a:rPr lang="en-US" sz="2800" dirty="0">
                <a:solidFill>
                  <a:schemeClr val="bg1"/>
                </a:solidFill>
                <a:latin typeface="Juice ITC" panose="04040403040A02020202" pitchFamily="82" charset="0"/>
              </a:rPr>
              <a:t>General Housekeeping</a:t>
            </a:r>
          </a:p>
        </p:txBody>
      </p:sp>
      <p:sp>
        <p:nvSpPr>
          <p:cNvPr id="10" name="TextBox 9">
            <a:extLst>
              <a:ext uri="{FF2B5EF4-FFF2-40B4-BE49-F238E27FC236}">
                <a16:creationId xmlns:a16="http://schemas.microsoft.com/office/drawing/2014/main" id="{BC7CF162-5E03-479E-A33D-EC8F14096052}"/>
              </a:ext>
            </a:extLst>
          </p:cNvPr>
          <p:cNvSpPr txBox="1"/>
          <p:nvPr/>
        </p:nvSpPr>
        <p:spPr>
          <a:xfrm>
            <a:off x="5930537" y="2937377"/>
            <a:ext cx="5210164" cy="578882"/>
          </a:xfrm>
          <a:prstGeom prst="roundRect">
            <a:avLst/>
          </a:prstGeom>
          <a:solidFill>
            <a:srgbClr val="712766"/>
          </a:solidFill>
        </p:spPr>
        <p:txBody>
          <a:bodyPr wrap="square" rtlCol="0">
            <a:spAutoFit/>
          </a:bodyPr>
          <a:lstStyle/>
          <a:p>
            <a:pPr marL="0" lvl="1" algn="ctr">
              <a:spcAft>
                <a:spcPts val="400"/>
              </a:spcAft>
            </a:pPr>
            <a:r>
              <a:rPr lang="en-US" sz="2800" dirty="0">
                <a:solidFill>
                  <a:schemeClr val="bg1"/>
                </a:solidFill>
                <a:latin typeface="Juice ITC" panose="04040403040A02020202" pitchFamily="82" charset="0"/>
              </a:rPr>
              <a:t>Food Preparations/Leftovers</a:t>
            </a:r>
          </a:p>
        </p:txBody>
      </p:sp>
      <p:sp>
        <p:nvSpPr>
          <p:cNvPr id="11" name="TextBox 10">
            <a:extLst>
              <a:ext uri="{FF2B5EF4-FFF2-40B4-BE49-F238E27FC236}">
                <a16:creationId xmlns:a16="http://schemas.microsoft.com/office/drawing/2014/main" id="{88340701-B2C6-4EBC-9E0E-5D32F36637C8}"/>
              </a:ext>
            </a:extLst>
          </p:cNvPr>
          <p:cNvSpPr txBox="1"/>
          <p:nvPr/>
        </p:nvSpPr>
        <p:spPr>
          <a:xfrm>
            <a:off x="5930537" y="3674275"/>
            <a:ext cx="5210164" cy="578882"/>
          </a:xfrm>
          <a:prstGeom prst="roundRect">
            <a:avLst/>
          </a:prstGeom>
          <a:solidFill>
            <a:srgbClr val="712766"/>
          </a:solidFill>
        </p:spPr>
        <p:txBody>
          <a:bodyPr wrap="square" rtlCol="0">
            <a:spAutoFit/>
          </a:bodyPr>
          <a:lstStyle/>
          <a:p>
            <a:pPr marL="0" lvl="1" algn="ctr">
              <a:spcAft>
                <a:spcPts val="400"/>
              </a:spcAft>
            </a:pPr>
            <a:r>
              <a:rPr lang="en-US" sz="2800" dirty="0">
                <a:solidFill>
                  <a:schemeClr val="bg1"/>
                </a:solidFill>
                <a:latin typeface="Juice ITC" panose="04040403040A02020202" pitchFamily="82" charset="0"/>
              </a:rPr>
              <a:t>Food Handling and General Sanitation</a:t>
            </a:r>
          </a:p>
        </p:txBody>
      </p:sp>
      <p:sp>
        <p:nvSpPr>
          <p:cNvPr id="12" name="TextBox 11">
            <a:extLst>
              <a:ext uri="{FF2B5EF4-FFF2-40B4-BE49-F238E27FC236}">
                <a16:creationId xmlns:a16="http://schemas.microsoft.com/office/drawing/2014/main" id="{52427EE8-CE63-4355-A161-C21753EE07C0}"/>
              </a:ext>
            </a:extLst>
          </p:cNvPr>
          <p:cNvSpPr txBox="1"/>
          <p:nvPr/>
        </p:nvSpPr>
        <p:spPr>
          <a:xfrm>
            <a:off x="5930537" y="4411173"/>
            <a:ext cx="5210164" cy="578882"/>
          </a:xfrm>
          <a:prstGeom prst="roundRect">
            <a:avLst/>
          </a:prstGeom>
          <a:solidFill>
            <a:srgbClr val="712766"/>
          </a:solidFill>
        </p:spPr>
        <p:txBody>
          <a:bodyPr wrap="square" rtlCol="0">
            <a:spAutoFit/>
          </a:bodyPr>
          <a:lstStyle/>
          <a:p>
            <a:pPr marL="0" lvl="1" algn="ctr">
              <a:spcAft>
                <a:spcPts val="400"/>
              </a:spcAft>
            </a:pPr>
            <a:r>
              <a:rPr lang="en-US" sz="2800" dirty="0">
                <a:solidFill>
                  <a:schemeClr val="bg1"/>
                </a:solidFill>
                <a:latin typeface="Juice ITC" panose="04040403040A02020202" pitchFamily="82" charset="0"/>
              </a:rPr>
              <a:t>Food and Supply Storage</a:t>
            </a:r>
          </a:p>
        </p:txBody>
      </p:sp>
      <p:sp>
        <p:nvSpPr>
          <p:cNvPr id="13" name="TextBox 12">
            <a:extLst>
              <a:ext uri="{FF2B5EF4-FFF2-40B4-BE49-F238E27FC236}">
                <a16:creationId xmlns:a16="http://schemas.microsoft.com/office/drawing/2014/main" id="{820847C5-69FF-4DE6-8B1A-C1EF23DC60A8}"/>
              </a:ext>
            </a:extLst>
          </p:cNvPr>
          <p:cNvSpPr txBox="1"/>
          <p:nvPr/>
        </p:nvSpPr>
        <p:spPr>
          <a:xfrm>
            <a:off x="5930537" y="5148071"/>
            <a:ext cx="5210164" cy="578882"/>
          </a:xfrm>
          <a:prstGeom prst="roundRect">
            <a:avLst/>
          </a:prstGeom>
          <a:solidFill>
            <a:srgbClr val="712766"/>
          </a:solidFill>
        </p:spPr>
        <p:txBody>
          <a:bodyPr wrap="square" rtlCol="0">
            <a:spAutoFit/>
          </a:bodyPr>
          <a:lstStyle/>
          <a:p>
            <a:pPr marL="0" lvl="1" algn="ctr">
              <a:spcAft>
                <a:spcPts val="400"/>
              </a:spcAft>
            </a:pPr>
            <a:r>
              <a:rPr lang="en-US" sz="2800" dirty="0">
                <a:solidFill>
                  <a:schemeClr val="bg1"/>
                </a:solidFill>
                <a:latin typeface="Juice ITC" panose="04040403040A02020202" pitchFamily="82" charset="0"/>
              </a:rPr>
              <a:t>Containers</a:t>
            </a:r>
          </a:p>
        </p:txBody>
      </p:sp>
      <p:sp>
        <p:nvSpPr>
          <p:cNvPr id="14" name="TextBox 13">
            <a:extLst>
              <a:ext uri="{FF2B5EF4-FFF2-40B4-BE49-F238E27FC236}">
                <a16:creationId xmlns:a16="http://schemas.microsoft.com/office/drawing/2014/main" id="{0E16884E-EA85-4E7D-83F1-C555D0D18A93}"/>
              </a:ext>
            </a:extLst>
          </p:cNvPr>
          <p:cNvSpPr txBox="1"/>
          <p:nvPr/>
        </p:nvSpPr>
        <p:spPr>
          <a:xfrm>
            <a:off x="5930537" y="5884971"/>
            <a:ext cx="5210164" cy="578882"/>
          </a:xfrm>
          <a:prstGeom prst="roundRect">
            <a:avLst/>
          </a:prstGeom>
          <a:solidFill>
            <a:srgbClr val="712766"/>
          </a:solidFill>
        </p:spPr>
        <p:txBody>
          <a:bodyPr wrap="square" rtlCol="0">
            <a:spAutoFit/>
          </a:bodyPr>
          <a:lstStyle/>
          <a:p>
            <a:pPr marL="0" lvl="1" algn="ctr">
              <a:spcAft>
                <a:spcPts val="400"/>
              </a:spcAft>
            </a:pPr>
            <a:r>
              <a:rPr lang="en-US" sz="2800" dirty="0">
                <a:solidFill>
                  <a:schemeClr val="bg1"/>
                </a:solidFill>
                <a:latin typeface="Juice ITC" panose="04040403040A02020202" pitchFamily="82" charset="0"/>
              </a:rPr>
              <a:t>Food Security Plan and Employee Training</a:t>
            </a:r>
          </a:p>
        </p:txBody>
      </p:sp>
      <p:pic>
        <p:nvPicPr>
          <p:cNvPr id="15" name="Picture 14">
            <a:extLst>
              <a:ext uri="{FF2B5EF4-FFF2-40B4-BE49-F238E27FC236}">
                <a16:creationId xmlns:a16="http://schemas.microsoft.com/office/drawing/2014/main" id="{03786807-94C2-4EFC-9149-4941C43CDA90}"/>
              </a:ext>
            </a:extLst>
          </p:cNvPr>
          <p:cNvPicPr>
            <a:picLocks noChangeAspect="1"/>
          </p:cNvPicPr>
          <p:nvPr/>
        </p:nvPicPr>
        <p:blipFill>
          <a:blip r:embed="rId4"/>
          <a:stretch>
            <a:fillRect/>
          </a:stretch>
        </p:blipFill>
        <p:spPr>
          <a:xfrm rot="18595223">
            <a:off x="493152" y="2288351"/>
            <a:ext cx="1666214" cy="929304"/>
          </a:xfrm>
          <a:prstGeom prst="rect">
            <a:avLst/>
          </a:prstGeom>
        </p:spPr>
      </p:pic>
      <p:sp>
        <p:nvSpPr>
          <p:cNvPr id="16" name="TextBox 15">
            <a:extLst>
              <a:ext uri="{FF2B5EF4-FFF2-40B4-BE49-F238E27FC236}">
                <a16:creationId xmlns:a16="http://schemas.microsoft.com/office/drawing/2014/main" id="{ECAA08BC-4968-4A1E-AF06-414BB2EBE9A8}"/>
              </a:ext>
            </a:extLst>
          </p:cNvPr>
          <p:cNvSpPr txBox="1"/>
          <p:nvPr/>
        </p:nvSpPr>
        <p:spPr>
          <a:xfrm>
            <a:off x="5930537" y="2200479"/>
            <a:ext cx="5210164" cy="578882"/>
          </a:xfrm>
          <a:prstGeom prst="roundRect">
            <a:avLst/>
          </a:prstGeom>
          <a:solidFill>
            <a:srgbClr val="712766"/>
          </a:solidFill>
        </p:spPr>
        <p:txBody>
          <a:bodyPr wrap="square" rtlCol="0">
            <a:spAutoFit/>
          </a:bodyPr>
          <a:lstStyle/>
          <a:p>
            <a:pPr marL="0" lvl="1" algn="ctr">
              <a:spcAft>
                <a:spcPts val="400"/>
              </a:spcAft>
            </a:pPr>
            <a:r>
              <a:rPr lang="en-US" sz="2800" dirty="0">
                <a:solidFill>
                  <a:schemeClr val="bg1"/>
                </a:solidFill>
                <a:latin typeface="Juice ITC" panose="04040403040A02020202" pitchFamily="82" charset="0"/>
              </a:rPr>
              <a:t>Cold Food Storage</a:t>
            </a:r>
          </a:p>
        </p:txBody>
      </p:sp>
    </p:spTree>
    <p:extLst>
      <p:ext uri="{BB962C8B-B14F-4D97-AF65-F5344CB8AC3E}">
        <p14:creationId xmlns:p14="http://schemas.microsoft.com/office/powerpoint/2010/main" val="634566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3.95833E-6 1.11111E-6 L 0.00274 0.48704 " pathEditMode="relative" rAng="0" ptsTypes="AA">
                                      <p:cBhvr>
                                        <p:cTn id="6" dur="20000" fill="hold"/>
                                        <p:tgtEl>
                                          <p:spTgt spid="15"/>
                                        </p:tgtEl>
                                        <p:attrNameLst>
                                          <p:attrName>ppt_x</p:attrName>
                                          <p:attrName>ppt_y</p:attrName>
                                        </p:attrNameLst>
                                      </p:cBhvr>
                                      <p:rCtr x="130" y="24352"/>
                                    </p:animMotion>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0" presetClass="entr" presetSubtype="0" fill="hold" grpId="0" nodeType="withEffect">
                                  <p:stCondLst>
                                    <p:cond delay="300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par>
                                <p:cTn id="12" presetID="10" presetClass="entr" presetSubtype="0" fill="hold" grpId="0" nodeType="withEffect">
                                  <p:stCondLst>
                                    <p:cond delay="600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par>
                                <p:cTn id="15" presetID="10" presetClass="entr" presetSubtype="0" fill="hold" grpId="0" nodeType="withEffect">
                                  <p:stCondLst>
                                    <p:cond delay="900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grpId="0" nodeType="withEffect">
                                  <p:stCondLst>
                                    <p:cond delay="1200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par>
                                <p:cTn id="21" presetID="10" presetClass="entr" presetSubtype="0" fill="hold" grpId="0" nodeType="withEffect">
                                  <p:stCondLst>
                                    <p:cond delay="1500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par>
                                <p:cTn id="24" presetID="10" presetClass="entr" presetSubtype="0" fill="hold" grpId="0" nodeType="withEffect">
                                  <p:stCondLst>
                                    <p:cond delay="1800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500"/>
                                        <p:tgtEl>
                                          <p:spTgt spid="13"/>
                                        </p:tgtEl>
                                      </p:cBhvr>
                                    </p:animEffect>
                                  </p:childTnLst>
                                </p:cTn>
                              </p:par>
                              <p:par>
                                <p:cTn id="27" presetID="10" presetClass="entr" presetSubtype="0" fill="hold" grpId="0" nodeType="withEffect">
                                  <p:stCondLst>
                                    <p:cond delay="2100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0E9017D-9074-4BC5-9306-5E68F612E663}"/>
              </a:ext>
            </a:extLst>
          </p:cNvPr>
          <p:cNvSpPr/>
          <p:nvPr/>
        </p:nvSpPr>
        <p:spPr>
          <a:xfrm>
            <a:off x="0" y="5642784"/>
            <a:ext cx="12192000" cy="121521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Rectangle 3"/>
          <p:cNvSpPr>
            <a:spLocks noGrp="1" noChangeArrowheads="1"/>
          </p:cNvSpPr>
          <p:nvPr>
            <p:ph idx="1"/>
          </p:nvPr>
        </p:nvSpPr>
        <p:spPr>
          <a:xfrm>
            <a:off x="406400" y="1509939"/>
            <a:ext cx="8597901" cy="1351761"/>
          </a:xfrm>
        </p:spPr>
        <p:txBody>
          <a:bodyPr>
            <a:noAutofit/>
          </a:bodyPr>
          <a:lstStyle/>
          <a:p>
            <a:pPr marL="0" lvl="1" indent="0">
              <a:lnSpc>
                <a:spcPct val="90000"/>
              </a:lnSpc>
              <a:spcBef>
                <a:spcPts val="0"/>
              </a:spcBef>
              <a:spcAft>
                <a:spcPts val="800"/>
              </a:spcAft>
              <a:buNone/>
            </a:pPr>
            <a:r>
              <a:rPr lang="en-US" altLang="en-US" dirty="0">
                <a:solidFill>
                  <a:srgbClr val="000000"/>
                </a:solidFill>
              </a:rPr>
              <a:t>The responsibility of completing the “Monthly Cafeteria Sanitation Checklist” should be rotated among all food service staff. </a:t>
            </a:r>
            <a:endParaRPr lang="en-US" altLang="en-US" dirty="0"/>
          </a:p>
        </p:txBody>
      </p:sp>
      <p:sp>
        <p:nvSpPr>
          <p:cNvPr id="7"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Who Can Complete The Checklist?</a:t>
            </a:r>
          </a:p>
        </p:txBody>
      </p:sp>
      <p:sp>
        <p:nvSpPr>
          <p:cNvPr id="2" name="Rectangle 1"/>
          <p:cNvSpPr/>
          <p:nvPr/>
        </p:nvSpPr>
        <p:spPr>
          <a:xfrm rot="21353941">
            <a:off x="5584125" y="-1212964"/>
            <a:ext cx="2281905" cy="205519"/>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2" name="TextBox 11"/>
          <p:cNvSpPr txBox="1"/>
          <p:nvPr/>
        </p:nvSpPr>
        <p:spPr>
          <a:xfrm>
            <a:off x="406400" y="3036621"/>
            <a:ext cx="5990991" cy="1746119"/>
          </a:xfrm>
          <a:prstGeom prst="rect">
            <a:avLst/>
          </a:prstGeom>
          <a:noFill/>
        </p:spPr>
        <p:txBody>
          <a:bodyPr wrap="square" rtlCol="0">
            <a:spAutoFit/>
          </a:bodyPr>
          <a:lstStyle/>
          <a:p>
            <a:pPr lvl="1" indent="-457200">
              <a:lnSpc>
                <a:spcPct val="90000"/>
              </a:lnSpc>
              <a:spcAft>
                <a:spcPts val="400"/>
              </a:spcAft>
              <a:buFont typeface="Wingdings" panose="05000000000000000000" pitchFamily="2" charset="2"/>
              <a:buChar char="Ø"/>
            </a:pPr>
            <a:r>
              <a:rPr lang="en-US" altLang="en-US" sz="2800" dirty="0">
                <a:solidFill>
                  <a:srgbClr val="000000"/>
                </a:solidFill>
              </a:rPr>
              <a:t>Train staff on how to conduct the inspection </a:t>
            </a:r>
          </a:p>
          <a:p>
            <a:pPr lvl="1" indent="-457200">
              <a:lnSpc>
                <a:spcPct val="90000"/>
              </a:lnSpc>
              <a:spcAft>
                <a:spcPts val="400"/>
              </a:spcAft>
              <a:buFont typeface="Wingdings" panose="05000000000000000000" pitchFamily="2" charset="2"/>
              <a:buChar char="Ø"/>
            </a:pPr>
            <a:r>
              <a:rPr lang="en-US" altLang="en-US" sz="2800" dirty="0">
                <a:solidFill>
                  <a:srgbClr val="000000"/>
                </a:solidFill>
              </a:rPr>
              <a:t>Incorporate into work schedules</a:t>
            </a:r>
          </a:p>
          <a:p>
            <a:pPr lvl="1" indent="-457200">
              <a:lnSpc>
                <a:spcPct val="90000"/>
              </a:lnSpc>
              <a:spcAft>
                <a:spcPts val="400"/>
              </a:spcAft>
              <a:buFont typeface="Wingdings" panose="05000000000000000000" pitchFamily="2" charset="2"/>
              <a:buChar char="Ø"/>
            </a:pPr>
            <a:r>
              <a:rPr lang="en-US" altLang="en-US" sz="2800" dirty="0">
                <a:solidFill>
                  <a:srgbClr val="000000"/>
                </a:solidFill>
              </a:rPr>
              <a:t>Heighten staff awareness</a:t>
            </a:r>
            <a:endParaRPr lang="en-US" sz="2000" dirty="0"/>
          </a:p>
        </p:txBody>
      </p:sp>
      <p:grpSp>
        <p:nvGrpSpPr>
          <p:cNvPr id="17" name="Group 16"/>
          <p:cNvGrpSpPr/>
          <p:nvPr/>
        </p:nvGrpSpPr>
        <p:grpSpPr>
          <a:xfrm>
            <a:off x="6896684" y="2992551"/>
            <a:ext cx="3227068" cy="3598749"/>
            <a:chOff x="5767309" y="4100520"/>
            <a:chExt cx="772933" cy="1056666"/>
          </a:xfrm>
          <a:effectLst>
            <a:outerShdw blurRad="50800" dist="38100" dir="13500000" algn="br" rotWithShape="0">
              <a:prstClr val="black">
                <a:alpha val="40000"/>
              </a:prstClr>
            </a:outerShdw>
          </a:effectLst>
        </p:grpSpPr>
        <p:pic>
          <p:nvPicPr>
            <p:cNvPr id="4106" name="Picture 10" descr="Image result for poster board png"/>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0" b="97778" l="13667" r="87556">
                          <a14:foregroundMark x1="44222" y1="2222" x2="82444" y2="2361"/>
                          <a14:foregroundMark x1="87556" y1="67222" x2="87556" y2="67222"/>
                          <a14:backgroundMark x1="36333" y1="61111" x2="32889" y2="72083"/>
                          <a14:backgroundMark x1="63889" y1="61111" x2="67222" y2="72083"/>
                          <a14:backgroundMark x1="14889" y1="556" x2="82889" y2="417"/>
                        </a14:backgroundRemoval>
                      </a14:imgEffect>
                    </a14:imgLayer>
                  </a14:imgProps>
                </a:ext>
                <a:ext uri="{28A0092B-C50C-407E-A947-70E740481C1C}">
                  <a14:useLocalDpi xmlns:a14="http://schemas.microsoft.com/office/drawing/2010/main" val="0"/>
                </a:ext>
              </a:extLst>
            </a:blip>
            <a:srcRect l="12560" r="13410" b="1266"/>
            <a:stretch/>
          </p:blipFill>
          <p:spPr bwMode="auto">
            <a:xfrm>
              <a:off x="5767309" y="4100520"/>
              <a:ext cx="772933" cy="1056666"/>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p:cNvSpPr txBox="1"/>
            <p:nvPr/>
          </p:nvSpPr>
          <p:spPr>
            <a:xfrm>
              <a:off x="5803037" y="4166388"/>
              <a:ext cx="396536" cy="496056"/>
            </a:xfrm>
            <a:prstGeom prst="rect">
              <a:avLst/>
            </a:prstGeom>
            <a:noFill/>
            <a:effectLst>
              <a:glow rad="127000">
                <a:schemeClr val="accent1"/>
              </a:glow>
              <a:softEdge rad="0"/>
            </a:effectLst>
          </p:spPr>
          <p:txBody>
            <a:bodyPr wrap="square" rtlCol="0">
              <a:spAutoFit/>
            </a:bodyPr>
            <a:lstStyle/>
            <a:p>
              <a:pPr algn="ctr"/>
              <a:r>
                <a:rPr lang="en-US" b="1" u="sng" dirty="0">
                  <a:solidFill>
                    <a:srgbClr val="000000"/>
                  </a:solidFill>
                </a:rPr>
                <a:t>Training Topic</a:t>
              </a:r>
            </a:p>
            <a:p>
              <a:pPr algn="ctr"/>
              <a:r>
                <a:rPr lang="en-US" sz="2000" dirty="0">
                  <a:solidFill>
                    <a:srgbClr val="000000"/>
                  </a:solidFill>
                </a:rPr>
                <a:t>Monthly </a:t>
              </a:r>
            </a:p>
            <a:p>
              <a:pPr algn="ctr"/>
              <a:r>
                <a:rPr lang="en-US" sz="2000" dirty="0">
                  <a:solidFill>
                    <a:srgbClr val="000000"/>
                  </a:solidFill>
                </a:rPr>
                <a:t>Sanitation Checklist </a:t>
              </a:r>
            </a:p>
          </p:txBody>
        </p:sp>
        <p:pic>
          <p:nvPicPr>
            <p:cNvPr id="20" name="Picture 19" descr="Screen Clipping">
              <a:extLst>
                <a:ext uri="{FF2B5EF4-FFF2-40B4-BE49-F238E27FC236}">
                  <a16:creationId xmlns:a16="http://schemas.microsoft.com/office/drawing/2014/main" id="{68351CF8-D63D-4710-ACEF-7F75079145B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04964" y="4179168"/>
              <a:ext cx="284129" cy="495287"/>
            </a:xfrm>
            <a:prstGeom prst="rect">
              <a:avLst/>
            </a:prstGeom>
            <a:ln w="3175">
              <a:solidFill>
                <a:srgbClr val="000000"/>
              </a:solidFill>
              <a:prstDash val="sysDot"/>
            </a:ln>
          </p:spPr>
        </p:pic>
      </p:grpSp>
      <p:grpSp>
        <p:nvGrpSpPr>
          <p:cNvPr id="4128" name="Group 4127">
            <a:extLst>
              <a:ext uri="{FF2B5EF4-FFF2-40B4-BE49-F238E27FC236}">
                <a16:creationId xmlns:a16="http://schemas.microsoft.com/office/drawing/2014/main" id="{E53C198F-63F1-3CF7-124E-879C20CAF8D7}"/>
              </a:ext>
            </a:extLst>
          </p:cNvPr>
          <p:cNvGrpSpPr/>
          <p:nvPr/>
        </p:nvGrpSpPr>
        <p:grpSpPr>
          <a:xfrm>
            <a:off x="10247086" y="1327829"/>
            <a:ext cx="1736205" cy="1891011"/>
            <a:chOff x="-1291755" y="2720076"/>
            <a:chExt cx="2982307" cy="3699774"/>
          </a:xfrm>
        </p:grpSpPr>
        <p:sp>
          <p:nvSpPr>
            <p:cNvPr id="4129" name="Oval 4128">
              <a:extLst>
                <a:ext uri="{FF2B5EF4-FFF2-40B4-BE49-F238E27FC236}">
                  <a16:creationId xmlns:a16="http://schemas.microsoft.com/office/drawing/2014/main" id="{55F858F6-70F6-B3A7-25E6-230D79C200AC}"/>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30" name="Oval 4129">
              <a:extLst>
                <a:ext uri="{FF2B5EF4-FFF2-40B4-BE49-F238E27FC236}">
                  <a16:creationId xmlns:a16="http://schemas.microsoft.com/office/drawing/2014/main" id="{30B4B9B3-4B58-11B7-804C-D412107DF53F}"/>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131" name="Group 4130">
              <a:extLst>
                <a:ext uri="{FF2B5EF4-FFF2-40B4-BE49-F238E27FC236}">
                  <a16:creationId xmlns:a16="http://schemas.microsoft.com/office/drawing/2014/main" id="{92448D25-AA7D-F616-7148-2FDDA6E44C5D}"/>
                </a:ext>
              </a:extLst>
            </p:cNvPr>
            <p:cNvGrpSpPr/>
            <p:nvPr/>
          </p:nvGrpSpPr>
          <p:grpSpPr>
            <a:xfrm flipH="1">
              <a:off x="-1205954" y="2720076"/>
              <a:ext cx="2290770" cy="3649875"/>
              <a:chOff x="720551" y="1573392"/>
              <a:chExt cx="2290770" cy="3649875"/>
            </a:xfrm>
          </p:grpSpPr>
          <p:sp>
            <p:nvSpPr>
              <p:cNvPr id="4132" name="Freeform: Shape 4131">
                <a:extLst>
                  <a:ext uri="{FF2B5EF4-FFF2-40B4-BE49-F238E27FC236}">
                    <a16:creationId xmlns:a16="http://schemas.microsoft.com/office/drawing/2014/main" id="{A04B8612-6175-A584-F2DF-AC1C97929921}"/>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133" name="Flowchart: Terminator 4132">
                <a:extLst>
                  <a:ext uri="{FF2B5EF4-FFF2-40B4-BE49-F238E27FC236}">
                    <a16:creationId xmlns:a16="http://schemas.microsoft.com/office/drawing/2014/main" id="{FCF6BB24-3CC5-48C8-E09A-DDD34BAB5048}"/>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134" name="Flowchart: Delay 4133">
                <a:extLst>
                  <a:ext uri="{FF2B5EF4-FFF2-40B4-BE49-F238E27FC236}">
                    <a16:creationId xmlns:a16="http://schemas.microsoft.com/office/drawing/2014/main" id="{9DE1F624-6911-93D0-ADA7-A3D2240DB0D2}"/>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4135" name="Group 4134">
                <a:extLst>
                  <a:ext uri="{FF2B5EF4-FFF2-40B4-BE49-F238E27FC236}">
                    <a16:creationId xmlns:a16="http://schemas.microsoft.com/office/drawing/2014/main" id="{5AF16F54-CA80-C4CA-1B3E-6A51C020CB32}"/>
                  </a:ext>
                </a:extLst>
              </p:cNvPr>
              <p:cNvGrpSpPr/>
              <p:nvPr/>
            </p:nvGrpSpPr>
            <p:grpSpPr>
              <a:xfrm>
                <a:off x="720551" y="1574772"/>
                <a:ext cx="1581557" cy="3648495"/>
                <a:chOff x="701501" y="393208"/>
                <a:chExt cx="1581557" cy="3648495"/>
              </a:xfrm>
            </p:grpSpPr>
            <p:sp>
              <p:nvSpPr>
                <p:cNvPr id="4183" name="Flowchart: Manual Operation 26">
                  <a:extLst>
                    <a:ext uri="{FF2B5EF4-FFF2-40B4-BE49-F238E27FC236}">
                      <a16:creationId xmlns:a16="http://schemas.microsoft.com/office/drawing/2014/main" id="{7EDF121E-0CFB-37E7-381C-12C6EDFD18AA}"/>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84" name="Rectangle: Single Corner Snipped 29">
                  <a:extLst>
                    <a:ext uri="{FF2B5EF4-FFF2-40B4-BE49-F238E27FC236}">
                      <a16:creationId xmlns:a16="http://schemas.microsoft.com/office/drawing/2014/main" id="{ED5094D1-B680-8E3C-727D-DD4C8F1CC0D0}"/>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85" name="Oval 4184">
                  <a:extLst>
                    <a:ext uri="{FF2B5EF4-FFF2-40B4-BE49-F238E27FC236}">
                      <a16:creationId xmlns:a16="http://schemas.microsoft.com/office/drawing/2014/main" id="{ABF1FDE6-CE45-8F16-AF5A-40755FDE81FC}"/>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4186" name="Oval 4185">
                  <a:extLst>
                    <a:ext uri="{FF2B5EF4-FFF2-40B4-BE49-F238E27FC236}">
                      <a16:creationId xmlns:a16="http://schemas.microsoft.com/office/drawing/2014/main" id="{88052A83-E0F9-F693-BF94-56C7B5EE3809}"/>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87" name="Flowchart: Off-page Connector 4186">
                  <a:extLst>
                    <a:ext uri="{FF2B5EF4-FFF2-40B4-BE49-F238E27FC236}">
                      <a16:creationId xmlns:a16="http://schemas.microsoft.com/office/drawing/2014/main" id="{1FE0DFBF-76F9-37C7-FA46-AD7C580CA7A7}"/>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88" name="Oval 4187">
                  <a:extLst>
                    <a:ext uri="{FF2B5EF4-FFF2-40B4-BE49-F238E27FC236}">
                      <a16:creationId xmlns:a16="http://schemas.microsoft.com/office/drawing/2014/main" id="{7FA5ACCF-0CC9-90DE-2F8C-4950FA916A9E}"/>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89" name="Flowchart: Terminator 4188">
                  <a:extLst>
                    <a:ext uri="{FF2B5EF4-FFF2-40B4-BE49-F238E27FC236}">
                      <a16:creationId xmlns:a16="http://schemas.microsoft.com/office/drawing/2014/main" id="{D34B7845-AE9A-5073-752F-CCA01AEDBD18}"/>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90" name="Flowchart: Delay 4189">
                  <a:extLst>
                    <a:ext uri="{FF2B5EF4-FFF2-40B4-BE49-F238E27FC236}">
                      <a16:creationId xmlns:a16="http://schemas.microsoft.com/office/drawing/2014/main" id="{D5A507E6-32EA-9CEE-17DA-AACA28AC048A}"/>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4191" name="Isosceles Triangle 4190">
                  <a:extLst>
                    <a:ext uri="{FF2B5EF4-FFF2-40B4-BE49-F238E27FC236}">
                      <a16:creationId xmlns:a16="http://schemas.microsoft.com/office/drawing/2014/main" id="{4156B349-4E5C-0DB7-3DAC-B8F5DAD2FE7A}"/>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92" name="Oval 4191">
                  <a:extLst>
                    <a:ext uri="{FF2B5EF4-FFF2-40B4-BE49-F238E27FC236}">
                      <a16:creationId xmlns:a16="http://schemas.microsoft.com/office/drawing/2014/main" id="{21971294-3EA9-F98A-1264-31F439E3DF2E}"/>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93" name="Oval 4192">
                  <a:extLst>
                    <a:ext uri="{FF2B5EF4-FFF2-40B4-BE49-F238E27FC236}">
                      <a16:creationId xmlns:a16="http://schemas.microsoft.com/office/drawing/2014/main" id="{5C17B736-CBFF-B7A5-8F6F-D051253AA244}"/>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94" name="Oval 4193">
                  <a:extLst>
                    <a:ext uri="{FF2B5EF4-FFF2-40B4-BE49-F238E27FC236}">
                      <a16:creationId xmlns:a16="http://schemas.microsoft.com/office/drawing/2014/main" id="{8D31EBDB-C681-38B6-C652-042433B18FEA}"/>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95" name="Oval 4194">
                  <a:extLst>
                    <a:ext uri="{FF2B5EF4-FFF2-40B4-BE49-F238E27FC236}">
                      <a16:creationId xmlns:a16="http://schemas.microsoft.com/office/drawing/2014/main" id="{8B058E06-D942-CA60-4C2E-BFFDDFE7FF2C}"/>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96" name="Flowchart: Terminator 4195">
                  <a:extLst>
                    <a:ext uri="{FF2B5EF4-FFF2-40B4-BE49-F238E27FC236}">
                      <a16:creationId xmlns:a16="http://schemas.microsoft.com/office/drawing/2014/main" id="{2B4B19B7-52C2-2B6E-5AD1-2C4E281CE83A}"/>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97" name="Flowchart: Terminator 4196">
                  <a:extLst>
                    <a:ext uri="{FF2B5EF4-FFF2-40B4-BE49-F238E27FC236}">
                      <a16:creationId xmlns:a16="http://schemas.microsoft.com/office/drawing/2014/main" id="{43FFC9E2-7636-04E3-B27F-0771A8459DCF}"/>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198" name="Moon 4197">
                  <a:extLst>
                    <a:ext uri="{FF2B5EF4-FFF2-40B4-BE49-F238E27FC236}">
                      <a16:creationId xmlns:a16="http://schemas.microsoft.com/office/drawing/2014/main" id="{23CE6EB2-0FCF-0269-5C8A-1C51102BBFBE}"/>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4199" name="Moon 4198">
                  <a:extLst>
                    <a:ext uri="{FF2B5EF4-FFF2-40B4-BE49-F238E27FC236}">
                      <a16:creationId xmlns:a16="http://schemas.microsoft.com/office/drawing/2014/main" id="{F732FBCC-5A17-9F74-CBE5-9AFDAD0B43D5}"/>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4200" name="Oval 4199">
                  <a:extLst>
                    <a:ext uri="{FF2B5EF4-FFF2-40B4-BE49-F238E27FC236}">
                      <a16:creationId xmlns:a16="http://schemas.microsoft.com/office/drawing/2014/main" id="{B6327750-4749-9478-274D-81A34752F9FE}"/>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4201" name="Flowchart: Delay 4200">
                  <a:extLst>
                    <a:ext uri="{FF2B5EF4-FFF2-40B4-BE49-F238E27FC236}">
                      <a16:creationId xmlns:a16="http://schemas.microsoft.com/office/drawing/2014/main" id="{8E3F055F-005F-8149-B1C8-17E66E2A7A65}"/>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4202" name="Right Triangle 4201">
                  <a:extLst>
                    <a:ext uri="{FF2B5EF4-FFF2-40B4-BE49-F238E27FC236}">
                      <a16:creationId xmlns:a16="http://schemas.microsoft.com/office/drawing/2014/main" id="{E308649E-D40E-6E19-7073-072E2B0B1A81}"/>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203" name="Right Triangle 4202">
                  <a:extLst>
                    <a:ext uri="{FF2B5EF4-FFF2-40B4-BE49-F238E27FC236}">
                      <a16:creationId xmlns:a16="http://schemas.microsoft.com/office/drawing/2014/main" id="{1211DD2E-5616-3751-B41D-75498E76CD6E}"/>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204" name="Flowchart: Manual Operation 26">
                  <a:extLst>
                    <a:ext uri="{FF2B5EF4-FFF2-40B4-BE49-F238E27FC236}">
                      <a16:creationId xmlns:a16="http://schemas.microsoft.com/office/drawing/2014/main" id="{E296ACFC-61C0-E45B-B930-72DE69653603}"/>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4205" name="Flowchart: Terminator 4204">
                  <a:extLst>
                    <a:ext uri="{FF2B5EF4-FFF2-40B4-BE49-F238E27FC236}">
                      <a16:creationId xmlns:a16="http://schemas.microsoft.com/office/drawing/2014/main" id="{81E0BDCE-8E2C-CC78-11AA-7601CA5B262C}"/>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4206" name="Flowchart: Connector 4205">
                  <a:extLst>
                    <a:ext uri="{FF2B5EF4-FFF2-40B4-BE49-F238E27FC236}">
                      <a16:creationId xmlns:a16="http://schemas.microsoft.com/office/drawing/2014/main" id="{CBFEEF5E-68B1-9A67-9155-F928CA368331}"/>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4207" name="Flowchart: Connector 4206">
                  <a:extLst>
                    <a:ext uri="{FF2B5EF4-FFF2-40B4-BE49-F238E27FC236}">
                      <a16:creationId xmlns:a16="http://schemas.microsoft.com/office/drawing/2014/main" id="{9C75A12D-1564-6593-620F-9726CCAB4257}"/>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4208" name="Group 4207">
                  <a:extLst>
                    <a:ext uri="{FF2B5EF4-FFF2-40B4-BE49-F238E27FC236}">
                      <a16:creationId xmlns:a16="http://schemas.microsoft.com/office/drawing/2014/main" id="{9FA2EAFD-1DFB-3A9E-FE6D-F45C8A1CF224}"/>
                    </a:ext>
                  </a:extLst>
                </p:cNvPr>
                <p:cNvGrpSpPr/>
                <p:nvPr/>
              </p:nvGrpSpPr>
              <p:grpSpPr>
                <a:xfrm>
                  <a:off x="1717423" y="2352216"/>
                  <a:ext cx="325110" cy="522802"/>
                  <a:chOff x="859632" y="2338402"/>
                  <a:chExt cx="571500" cy="788345"/>
                </a:xfrm>
              </p:grpSpPr>
              <p:sp>
                <p:nvSpPr>
                  <p:cNvPr id="4210" name="Rectangle 4209">
                    <a:extLst>
                      <a:ext uri="{FF2B5EF4-FFF2-40B4-BE49-F238E27FC236}">
                        <a16:creationId xmlns:a16="http://schemas.microsoft.com/office/drawing/2014/main" id="{60A0415C-44B4-3166-C9FE-EEEB369163FC}"/>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4211" name="Picture 4210">
                    <a:extLst>
                      <a:ext uri="{FF2B5EF4-FFF2-40B4-BE49-F238E27FC236}">
                        <a16:creationId xmlns:a16="http://schemas.microsoft.com/office/drawing/2014/main" id="{A51999C5-B49B-4A61-2B0D-96953F3D7FEA}"/>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4209" name="Freeform: Shape 4208">
                  <a:extLst>
                    <a:ext uri="{FF2B5EF4-FFF2-40B4-BE49-F238E27FC236}">
                      <a16:creationId xmlns:a16="http://schemas.microsoft.com/office/drawing/2014/main" id="{79017F68-B6DC-4F5B-C17F-2ED92A7F1504}"/>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4136" name="Rectangle: Single Corner Snipped 29">
                <a:extLst>
                  <a:ext uri="{FF2B5EF4-FFF2-40B4-BE49-F238E27FC236}">
                    <a16:creationId xmlns:a16="http://schemas.microsoft.com/office/drawing/2014/main" id="{D935EBE7-6634-00CF-C39E-A2C6DB7EFDB6}"/>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137" name="Oval 4136">
                <a:extLst>
                  <a:ext uri="{FF2B5EF4-FFF2-40B4-BE49-F238E27FC236}">
                    <a16:creationId xmlns:a16="http://schemas.microsoft.com/office/drawing/2014/main" id="{A82D6509-CF25-5329-621F-1E9566C7991E}"/>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138" name="Oval 4137">
                <a:extLst>
                  <a:ext uri="{FF2B5EF4-FFF2-40B4-BE49-F238E27FC236}">
                    <a16:creationId xmlns:a16="http://schemas.microsoft.com/office/drawing/2014/main" id="{9456E47C-A7BA-9675-1454-9B819FEE7119}"/>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139" name="Flowchart: Off-page Connector 4138">
                <a:extLst>
                  <a:ext uri="{FF2B5EF4-FFF2-40B4-BE49-F238E27FC236}">
                    <a16:creationId xmlns:a16="http://schemas.microsoft.com/office/drawing/2014/main" id="{AD8C0953-9FBE-D24D-1D1B-10C7898BC7B0}"/>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140" name="Oval 4139">
                <a:extLst>
                  <a:ext uri="{FF2B5EF4-FFF2-40B4-BE49-F238E27FC236}">
                    <a16:creationId xmlns:a16="http://schemas.microsoft.com/office/drawing/2014/main" id="{124AE938-3768-24D2-0370-D30B94821C20}"/>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141" name="Flowchart: Terminator 4140">
                <a:extLst>
                  <a:ext uri="{FF2B5EF4-FFF2-40B4-BE49-F238E27FC236}">
                    <a16:creationId xmlns:a16="http://schemas.microsoft.com/office/drawing/2014/main" id="{44A8CFAC-E8DD-0E00-BE5A-0B8754308BCA}"/>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142" name="Flowchart: Delay 4141">
                <a:extLst>
                  <a:ext uri="{FF2B5EF4-FFF2-40B4-BE49-F238E27FC236}">
                    <a16:creationId xmlns:a16="http://schemas.microsoft.com/office/drawing/2014/main" id="{F9EE134B-DA9F-7E2C-3943-D2BD72F29E10}"/>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143" name="Moon 4142">
                <a:extLst>
                  <a:ext uri="{FF2B5EF4-FFF2-40B4-BE49-F238E27FC236}">
                    <a16:creationId xmlns:a16="http://schemas.microsoft.com/office/drawing/2014/main" id="{2957D6C3-1B6D-DA01-C432-776AC6B65AF8}"/>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4144" name="Moon 4143">
                <a:extLst>
                  <a:ext uri="{FF2B5EF4-FFF2-40B4-BE49-F238E27FC236}">
                    <a16:creationId xmlns:a16="http://schemas.microsoft.com/office/drawing/2014/main" id="{0068DE7C-A7CA-6719-09A0-6F57447EFF9A}"/>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4145" name="Oval 4144">
                <a:extLst>
                  <a:ext uri="{FF2B5EF4-FFF2-40B4-BE49-F238E27FC236}">
                    <a16:creationId xmlns:a16="http://schemas.microsoft.com/office/drawing/2014/main" id="{A024EAF6-E1EF-AB28-921A-6D7C3680CA9F}"/>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146" name="Right Triangle 4145">
                <a:extLst>
                  <a:ext uri="{FF2B5EF4-FFF2-40B4-BE49-F238E27FC236}">
                    <a16:creationId xmlns:a16="http://schemas.microsoft.com/office/drawing/2014/main" id="{3D927BBE-8957-AC1B-0D42-63BC2825E46E}"/>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147" name="Right Triangle 4146">
                <a:extLst>
                  <a:ext uri="{FF2B5EF4-FFF2-40B4-BE49-F238E27FC236}">
                    <a16:creationId xmlns:a16="http://schemas.microsoft.com/office/drawing/2014/main" id="{DEF11017-FE9D-96B6-42F7-5AF3D7A791BD}"/>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148" name="Flowchart: Terminator 4147">
                <a:extLst>
                  <a:ext uri="{FF2B5EF4-FFF2-40B4-BE49-F238E27FC236}">
                    <a16:creationId xmlns:a16="http://schemas.microsoft.com/office/drawing/2014/main" id="{95A536C0-1480-0226-2082-B46FA9A402CF}"/>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149" name="Flowchart: Connector 4148">
                <a:extLst>
                  <a:ext uri="{FF2B5EF4-FFF2-40B4-BE49-F238E27FC236}">
                    <a16:creationId xmlns:a16="http://schemas.microsoft.com/office/drawing/2014/main" id="{34856F2E-021E-CF5C-EA41-9E8C522C0F84}"/>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4150" name="Flowchart: Connector 4149">
                <a:extLst>
                  <a:ext uri="{FF2B5EF4-FFF2-40B4-BE49-F238E27FC236}">
                    <a16:creationId xmlns:a16="http://schemas.microsoft.com/office/drawing/2014/main" id="{45D12594-DA2F-8482-8B56-EFFD5AE8E94C}"/>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4151" name="Freeform: Shape 4150">
                <a:extLst>
                  <a:ext uri="{FF2B5EF4-FFF2-40B4-BE49-F238E27FC236}">
                    <a16:creationId xmlns:a16="http://schemas.microsoft.com/office/drawing/2014/main" id="{DC158D53-D3DA-E668-1CA8-F471F216C562}"/>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4152" name="Group 4151">
                <a:extLst>
                  <a:ext uri="{FF2B5EF4-FFF2-40B4-BE49-F238E27FC236}">
                    <a16:creationId xmlns:a16="http://schemas.microsoft.com/office/drawing/2014/main" id="{C4A97A07-CA31-0A73-3142-F7EC6A39A0D6}"/>
                  </a:ext>
                </a:extLst>
              </p:cNvPr>
              <p:cNvGrpSpPr/>
              <p:nvPr/>
            </p:nvGrpSpPr>
            <p:grpSpPr>
              <a:xfrm>
                <a:off x="1736703" y="3532400"/>
                <a:ext cx="325110" cy="522802"/>
                <a:chOff x="859632" y="2338402"/>
                <a:chExt cx="571500" cy="788345"/>
              </a:xfrm>
            </p:grpSpPr>
            <p:sp>
              <p:nvSpPr>
                <p:cNvPr id="4181" name="Rectangle 4180">
                  <a:extLst>
                    <a:ext uri="{FF2B5EF4-FFF2-40B4-BE49-F238E27FC236}">
                      <a16:creationId xmlns:a16="http://schemas.microsoft.com/office/drawing/2014/main" id="{530432F1-3CAF-7FE0-15F9-9DE2DAA93DFC}"/>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4182" name="Picture 4181">
                  <a:extLst>
                    <a:ext uri="{FF2B5EF4-FFF2-40B4-BE49-F238E27FC236}">
                      <a16:creationId xmlns:a16="http://schemas.microsoft.com/office/drawing/2014/main" id="{F862164C-E220-55AA-4CAF-B5667922BAD7}"/>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4153" name="Group 4152">
                <a:extLst>
                  <a:ext uri="{FF2B5EF4-FFF2-40B4-BE49-F238E27FC236}">
                    <a16:creationId xmlns:a16="http://schemas.microsoft.com/office/drawing/2014/main" id="{F77C7CF0-285F-3DF9-A447-FBE286EEE065}"/>
                  </a:ext>
                </a:extLst>
              </p:cNvPr>
              <p:cNvGrpSpPr/>
              <p:nvPr/>
            </p:nvGrpSpPr>
            <p:grpSpPr>
              <a:xfrm rot="19720146">
                <a:off x="1182580" y="2371883"/>
                <a:ext cx="386764" cy="226743"/>
                <a:chOff x="5136060" y="1710152"/>
                <a:chExt cx="538831" cy="347248"/>
              </a:xfrm>
            </p:grpSpPr>
            <p:sp>
              <p:nvSpPr>
                <p:cNvPr id="4171" name="Oval 5">
                  <a:extLst>
                    <a:ext uri="{FF2B5EF4-FFF2-40B4-BE49-F238E27FC236}">
                      <a16:creationId xmlns:a16="http://schemas.microsoft.com/office/drawing/2014/main" id="{40F08D3C-9840-7B61-3210-B9CF6EE4CF54}"/>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4172" name="Group 4171">
                  <a:extLst>
                    <a:ext uri="{FF2B5EF4-FFF2-40B4-BE49-F238E27FC236}">
                      <a16:creationId xmlns:a16="http://schemas.microsoft.com/office/drawing/2014/main" id="{3AB7DE1D-B35F-F89C-B856-5B2CCA605E76}"/>
                    </a:ext>
                  </a:extLst>
                </p:cNvPr>
                <p:cNvGrpSpPr/>
                <p:nvPr/>
              </p:nvGrpSpPr>
              <p:grpSpPr>
                <a:xfrm rot="20545732">
                  <a:off x="5242936" y="1710152"/>
                  <a:ext cx="85726" cy="45719"/>
                  <a:chOff x="5293988" y="1700325"/>
                  <a:chExt cx="85726" cy="42639"/>
                </a:xfrm>
              </p:grpSpPr>
              <p:cxnSp>
                <p:nvCxnSpPr>
                  <p:cNvPr id="4178" name="Straight Connector 4177">
                    <a:extLst>
                      <a:ext uri="{FF2B5EF4-FFF2-40B4-BE49-F238E27FC236}">
                        <a16:creationId xmlns:a16="http://schemas.microsoft.com/office/drawing/2014/main" id="{8C8F3103-51D9-84CA-463D-9FF8CF0CF4D4}"/>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179" name="Straight Connector 4178">
                    <a:extLst>
                      <a:ext uri="{FF2B5EF4-FFF2-40B4-BE49-F238E27FC236}">
                        <a16:creationId xmlns:a16="http://schemas.microsoft.com/office/drawing/2014/main" id="{2CBF8090-DC06-308D-BFBA-C961A8003510}"/>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180" name="Straight Connector 4179">
                    <a:extLst>
                      <a:ext uri="{FF2B5EF4-FFF2-40B4-BE49-F238E27FC236}">
                        <a16:creationId xmlns:a16="http://schemas.microsoft.com/office/drawing/2014/main" id="{609FA3AD-E255-64E0-4626-FBBED18ABB85}"/>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173" name="Oval 4">
                  <a:extLst>
                    <a:ext uri="{FF2B5EF4-FFF2-40B4-BE49-F238E27FC236}">
                      <a16:creationId xmlns:a16="http://schemas.microsoft.com/office/drawing/2014/main" id="{195C7CFB-2A7D-EE85-225A-BFBA418250A5}"/>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174" name="Oval 4173">
                  <a:extLst>
                    <a:ext uri="{FF2B5EF4-FFF2-40B4-BE49-F238E27FC236}">
                      <a16:creationId xmlns:a16="http://schemas.microsoft.com/office/drawing/2014/main" id="{87CB618F-4160-91E3-D727-A707D6DFD96A}"/>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175" name="Oval 4174">
                  <a:extLst>
                    <a:ext uri="{FF2B5EF4-FFF2-40B4-BE49-F238E27FC236}">
                      <a16:creationId xmlns:a16="http://schemas.microsoft.com/office/drawing/2014/main" id="{F09374A1-6441-8F7B-49DE-486298FAC91A}"/>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4176" name="Oval 4175">
                  <a:extLst>
                    <a:ext uri="{FF2B5EF4-FFF2-40B4-BE49-F238E27FC236}">
                      <a16:creationId xmlns:a16="http://schemas.microsoft.com/office/drawing/2014/main" id="{5592CB44-50E8-8DF8-41A2-BDFD3A58C5F4}"/>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177" name="Oval 4176">
                  <a:extLst>
                    <a:ext uri="{FF2B5EF4-FFF2-40B4-BE49-F238E27FC236}">
                      <a16:creationId xmlns:a16="http://schemas.microsoft.com/office/drawing/2014/main" id="{B1CAD3C7-4806-CE0D-4852-480CF2A42634}"/>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4154" name="Group 4153">
                <a:extLst>
                  <a:ext uri="{FF2B5EF4-FFF2-40B4-BE49-F238E27FC236}">
                    <a16:creationId xmlns:a16="http://schemas.microsoft.com/office/drawing/2014/main" id="{4D3E67B8-C7F4-5119-AAF6-EACB0F23B323}"/>
                  </a:ext>
                </a:extLst>
              </p:cNvPr>
              <p:cNvGrpSpPr/>
              <p:nvPr/>
            </p:nvGrpSpPr>
            <p:grpSpPr>
              <a:xfrm rot="1705800" flipH="1">
                <a:off x="1678571" y="2367738"/>
                <a:ext cx="386764" cy="226743"/>
                <a:chOff x="5136060" y="1710152"/>
                <a:chExt cx="538831" cy="347248"/>
              </a:xfrm>
            </p:grpSpPr>
            <p:sp>
              <p:nvSpPr>
                <p:cNvPr id="4161" name="Oval 5">
                  <a:extLst>
                    <a:ext uri="{FF2B5EF4-FFF2-40B4-BE49-F238E27FC236}">
                      <a16:creationId xmlns:a16="http://schemas.microsoft.com/office/drawing/2014/main" id="{BE25DDEA-E61C-3904-2C78-00530FA0662F}"/>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4162" name="Group 4161">
                  <a:extLst>
                    <a:ext uri="{FF2B5EF4-FFF2-40B4-BE49-F238E27FC236}">
                      <a16:creationId xmlns:a16="http://schemas.microsoft.com/office/drawing/2014/main" id="{2445BAE3-D84F-646D-50B1-6B63FB515AC9}"/>
                    </a:ext>
                  </a:extLst>
                </p:cNvPr>
                <p:cNvGrpSpPr/>
                <p:nvPr/>
              </p:nvGrpSpPr>
              <p:grpSpPr>
                <a:xfrm rot="20545732">
                  <a:off x="5242936" y="1710152"/>
                  <a:ext cx="85726" cy="45719"/>
                  <a:chOff x="5293988" y="1700325"/>
                  <a:chExt cx="85726" cy="42639"/>
                </a:xfrm>
              </p:grpSpPr>
              <p:cxnSp>
                <p:nvCxnSpPr>
                  <p:cNvPr id="4168" name="Straight Connector 4167">
                    <a:extLst>
                      <a:ext uri="{FF2B5EF4-FFF2-40B4-BE49-F238E27FC236}">
                        <a16:creationId xmlns:a16="http://schemas.microsoft.com/office/drawing/2014/main" id="{3CBBA6F3-F05C-CABA-7E87-1E3197783E15}"/>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169" name="Straight Connector 4168">
                    <a:extLst>
                      <a:ext uri="{FF2B5EF4-FFF2-40B4-BE49-F238E27FC236}">
                        <a16:creationId xmlns:a16="http://schemas.microsoft.com/office/drawing/2014/main" id="{2E5C17C1-7093-9B77-460E-C1731C6B51C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170" name="Straight Connector 4169">
                    <a:extLst>
                      <a:ext uri="{FF2B5EF4-FFF2-40B4-BE49-F238E27FC236}">
                        <a16:creationId xmlns:a16="http://schemas.microsoft.com/office/drawing/2014/main" id="{B43A0C6B-3CD0-99D4-9CBB-9772E909C5DD}"/>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163" name="Oval 4">
                  <a:extLst>
                    <a:ext uri="{FF2B5EF4-FFF2-40B4-BE49-F238E27FC236}">
                      <a16:creationId xmlns:a16="http://schemas.microsoft.com/office/drawing/2014/main" id="{CAB28FEB-16A2-D3BF-E651-9FAAC089B1F5}"/>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164" name="Oval 4163">
                  <a:extLst>
                    <a:ext uri="{FF2B5EF4-FFF2-40B4-BE49-F238E27FC236}">
                      <a16:creationId xmlns:a16="http://schemas.microsoft.com/office/drawing/2014/main" id="{FB2DA964-B3E9-5B00-1B9F-836ABCAB9C46}"/>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165" name="Oval 4164">
                  <a:extLst>
                    <a:ext uri="{FF2B5EF4-FFF2-40B4-BE49-F238E27FC236}">
                      <a16:creationId xmlns:a16="http://schemas.microsoft.com/office/drawing/2014/main" id="{E397C1CB-4338-F777-07F6-CF5CE7CAD71A}"/>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4166" name="Oval 4165">
                  <a:extLst>
                    <a:ext uri="{FF2B5EF4-FFF2-40B4-BE49-F238E27FC236}">
                      <a16:creationId xmlns:a16="http://schemas.microsoft.com/office/drawing/2014/main" id="{26F11F65-E4B8-C97D-1CA5-B10ECEF2BFA9}"/>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167" name="Oval 4166">
                  <a:extLst>
                    <a:ext uri="{FF2B5EF4-FFF2-40B4-BE49-F238E27FC236}">
                      <a16:creationId xmlns:a16="http://schemas.microsoft.com/office/drawing/2014/main" id="{B2DBE8C6-B608-3185-37F2-183F97047BED}"/>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4155" name="Freeform: Shape 4154">
                <a:extLst>
                  <a:ext uri="{FF2B5EF4-FFF2-40B4-BE49-F238E27FC236}">
                    <a16:creationId xmlns:a16="http://schemas.microsoft.com/office/drawing/2014/main" id="{B71146C6-C17B-2199-6C52-4B01847E5CA7}"/>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156" name="Oval 4155">
                <a:extLst>
                  <a:ext uri="{FF2B5EF4-FFF2-40B4-BE49-F238E27FC236}">
                    <a16:creationId xmlns:a16="http://schemas.microsoft.com/office/drawing/2014/main" id="{E63396B0-349C-EAB5-D3A9-D1F28A1C98F6}"/>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4157" name="Oval 4156">
                <a:extLst>
                  <a:ext uri="{FF2B5EF4-FFF2-40B4-BE49-F238E27FC236}">
                    <a16:creationId xmlns:a16="http://schemas.microsoft.com/office/drawing/2014/main" id="{2C4CB2EF-4DD9-9801-6CC4-18A3B297C371}"/>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4158" name="Diagonal Stripe 4157">
                <a:extLst>
                  <a:ext uri="{FF2B5EF4-FFF2-40B4-BE49-F238E27FC236}">
                    <a16:creationId xmlns:a16="http://schemas.microsoft.com/office/drawing/2014/main" id="{6394FEC6-A601-A187-C9A6-0A4530B3E3EC}"/>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4159" name="Diagonal Stripe 4158">
                <a:extLst>
                  <a:ext uri="{FF2B5EF4-FFF2-40B4-BE49-F238E27FC236}">
                    <a16:creationId xmlns:a16="http://schemas.microsoft.com/office/drawing/2014/main" id="{1CC95687-0260-CE68-62E5-CB7168A09186}"/>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4160" name="Isosceles Triangle 4159">
                <a:extLst>
                  <a:ext uri="{FF2B5EF4-FFF2-40B4-BE49-F238E27FC236}">
                    <a16:creationId xmlns:a16="http://schemas.microsoft.com/office/drawing/2014/main" id="{51203C70-D728-BC46-06AD-C31396E4E8FB}"/>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60402497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p:cNvSpPr>
            <a:spLocks noGrp="1"/>
          </p:cNvSpPr>
          <p:nvPr>
            <p:ph type="title"/>
          </p:nvPr>
        </p:nvSpPr>
        <p:spPr>
          <a:xfrm>
            <a:off x="0" y="0"/>
            <a:ext cx="12192000" cy="1097280"/>
          </a:xfrm>
          <a:solidFill>
            <a:srgbClr val="712766"/>
          </a:solidFill>
          <a:ln w="25400">
            <a:noFill/>
          </a:ln>
        </p:spPr>
        <p:txBody>
          <a:bodyPr>
            <a:normAutofit/>
          </a:bodyPr>
          <a:lstStyle/>
          <a:p>
            <a:pPr marL="457200" algn="l"/>
            <a:r>
              <a:rPr lang="en-US" sz="4800" b="1" dirty="0">
                <a:solidFill>
                  <a:schemeClr val="bg1"/>
                </a:solidFill>
                <a:latin typeface="Juice ITC" panose="04040403040A02020202" pitchFamily="82" charset="0"/>
              </a:rPr>
              <a:t>Inspection Time</a:t>
            </a:r>
          </a:p>
        </p:txBody>
      </p:sp>
      <p:sp>
        <p:nvSpPr>
          <p:cNvPr id="4" name="TextBox 3">
            <a:extLst>
              <a:ext uri="{FF2B5EF4-FFF2-40B4-BE49-F238E27FC236}">
                <a16:creationId xmlns:a16="http://schemas.microsoft.com/office/drawing/2014/main" id="{0BBFD56B-6D92-4BFE-AC85-284C026158CA}"/>
              </a:ext>
            </a:extLst>
          </p:cNvPr>
          <p:cNvSpPr txBox="1"/>
          <p:nvPr/>
        </p:nvSpPr>
        <p:spPr>
          <a:xfrm>
            <a:off x="602444" y="2274263"/>
            <a:ext cx="4823739" cy="32624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mn-ea"/>
                <a:cs typeface="+mn-cs"/>
              </a:rPr>
              <a:t>The Health Inspector is knocking on the cafeteria door to conduct your County Public Health Inspection Report.</a:t>
            </a:r>
          </a:p>
          <a:p>
            <a:pPr marL="0" marR="0" lvl="0" indent="0" algn="l" defTabSz="457200" rtl="0" eaLnBrk="1" fontAlgn="auto" latinLnBrk="0" hangingPunct="1">
              <a:lnSpc>
                <a:spcPct val="100000"/>
              </a:lnSpc>
              <a:spcBef>
                <a:spcPts val="0"/>
              </a:spcBef>
              <a:spcAft>
                <a:spcPts val="60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mn-ea"/>
                <a:cs typeface="+mn-cs"/>
              </a:rPr>
              <a:t>Let’s take a look at any violations!</a:t>
            </a:r>
          </a:p>
        </p:txBody>
      </p:sp>
      <p:pic>
        <p:nvPicPr>
          <p:cNvPr id="3" name="Picture 2" descr="A white door on a red wall&#10;&#10;Description automatically generated with medium confidence">
            <a:extLst>
              <a:ext uri="{FF2B5EF4-FFF2-40B4-BE49-F238E27FC236}">
                <a16:creationId xmlns:a16="http://schemas.microsoft.com/office/drawing/2014/main" id="{093A8314-67B4-6A35-0854-9C34BE1FF221}"/>
              </a:ext>
            </a:extLst>
          </p:cNvPr>
          <p:cNvPicPr>
            <a:picLocks noChangeAspect="1"/>
          </p:cNvPicPr>
          <p:nvPr/>
        </p:nvPicPr>
        <p:blipFill>
          <a:blip r:embed="rId3"/>
          <a:stretch>
            <a:fillRect/>
          </a:stretch>
        </p:blipFill>
        <p:spPr>
          <a:xfrm>
            <a:off x="5813230" y="1833784"/>
            <a:ext cx="5311969" cy="4371991"/>
          </a:xfrm>
          <a:prstGeom prst="rect">
            <a:avLst/>
          </a:prstGeom>
        </p:spPr>
      </p:pic>
    </p:spTree>
    <p:extLst>
      <p:ext uri="{BB962C8B-B14F-4D97-AF65-F5344CB8AC3E}">
        <p14:creationId xmlns:p14="http://schemas.microsoft.com/office/powerpoint/2010/main" val="90463679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p:cNvSpPr>
            <a:spLocks noGrp="1"/>
          </p:cNvSpPr>
          <p:nvPr>
            <p:ph type="title"/>
          </p:nvPr>
        </p:nvSpPr>
        <p:spPr>
          <a:xfrm>
            <a:off x="0" y="0"/>
            <a:ext cx="12192000" cy="1097280"/>
          </a:xfrm>
          <a:solidFill>
            <a:srgbClr val="712766"/>
          </a:solidFill>
          <a:ln w="25400">
            <a:noFill/>
          </a:ln>
        </p:spPr>
        <p:txBody>
          <a:bodyPr>
            <a:normAutofit/>
          </a:bodyPr>
          <a:lstStyle/>
          <a:p>
            <a:pPr marL="457200" algn="l"/>
            <a:r>
              <a:rPr lang="en-US" sz="4800" b="1" dirty="0">
                <a:solidFill>
                  <a:schemeClr val="bg1"/>
                </a:solidFill>
                <a:latin typeface="Juice ITC" panose="04040403040A02020202" pitchFamily="82" charset="0"/>
              </a:rPr>
              <a:t>County Health Inspector Visit</a:t>
            </a:r>
          </a:p>
        </p:txBody>
      </p:sp>
      <p:sp>
        <p:nvSpPr>
          <p:cNvPr id="18" name="TextBox 17">
            <a:extLst>
              <a:ext uri="{FF2B5EF4-FFF2-40B4-BE49-F238E27FC236}">
                <a16:creationId xmlns:a16="http://schemas.microsoft.com/office/drawing/2014/main" id="{06E44D39-F872-48BB-A736-91EF135902C0}"/>
              </a:ext>
            </a:extLst>
          </p:cNvPr>
          <p:cNvSpPr txBox="1"/>
          <p:nvPr/>
        </p:nvSpPr>
        <p:spPr>
          <a:xfrm>
            <a:off x="556969" y="1560687"/>
            <a:ext cx="11635031" cy="1384995"/>
          </a:xfrm>
          <a:prstGeom prst="rect">
            <a:avLst/>
          </a:prstGeom>
          <a:noFill/>
        </p:spPr>
        <p:txBody>
          <a:bodyPr wrap="square" rtlCol="0">
            <a:spAutoFit/>
          </a:bodyPr>
          <a:lstStyle/>
          <a:p>
            <a:pPr>
              <a:spcAft>
                <a:spcPts val="800"/>
              </a:spcAft>
              <a:defRPr/>
            </a:pPr>
            <a:r>
              <a:rPr lang="en-US" sz="2800" dirty="0">
                <a:solidFill>
                  <a:srgbClr val="000000"/>
                </a:solidFill>
                <a:latin typeface="Calibri"/>
              </a:rPr>
              <a:t>Local health departments are responsible for restaurant inspections to ensure hygiene and safety in food handling, as a part of their role on preventing foodborne disease. </a:t>
            </a:r>
          </a:p>
        </p:txBody>
      </p:sp>
      <p:grpSp>
        <p:nvGrpSpPr>
          <p:cNvPr id="2" name="Group 1">
            <a:extLst>
              <a:ext uri="{FF2B5EF4-FFF2-40B4-BE49-F238E27FC236}">
                <a16:creationId xmlns:a16="http://schemas.microsoft.com/office/drawing/2014/main" id="{13B698D5-92F8-C57C-3B77-215931B0117E}"/>
              </a:ext>
            </a:extLst>
          </p:cNvPr>
          <p:cNvGrpSpPr/>
          <p:nvPr/>
        </p:nvGrpSpPr>
        <p:grpSpPr>
          <a:xfrm>
            <a:off x="742918" y="3810855"/>
            <a:ext cx="2131641" cy="2557892"/>
            <a:chOff x="-1291755" y="2720076"/>
            <a:chExt cx="2982307" cy="3699774"/>
          </a:xfrm>
        </p:grpSpPr>
        <p:sp>
          <p:nvSpPr>
            <p:cNvPr id="3" name="Oval 2">
              <a:extLst>
                <a:ext uri="{FF2B5EF4-FFF2-40B4-BE49-F238E27FC236}">
                  <a16:creationId xmlns:a16="http://schemas.microsoft.com/office/drawing/2014/main" id="{DD515155-30DF-0E8C-818E-709B115CC815}"/>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79AFD7C2-BE46-6762-519A-86D2BBCD0233}"/>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DE7E463D-AF83-705A-12CD-DA630FEF6624}"/>
                </a:ext>
              </a:extLst>
            </p:cNvPr>
            <p:cNvGrpSpPr/>
            <p:nvPr/>
          </p:nvGrpSpPr>
          <p:grpSpPr>
            <a:xfrm flipH="1">
              <a:off x="-1205954" y="2720076"/>
              <a:ext cx="2290770" cy="3649875"/>
              <a:chOff x="720551" y="1573392"/>
              <a:chExt cx="2290770" cy="3649875"/>
            </a:xfrm>
          </p:grpSpPr>
          <p:sp>
            <p:nvSpPr>
              <p:cNvPr id="6" name="Freeform: Shape 5">
                <a:extLst>
                  <a:ext uri="{FF2B5EF4-FFF2-40B4-BE49-F238E27FC236}">
                    <a16:creationId xmlns:a16="http://schemas.microsoft.com/office/drawing/2014/main" id="{BE91CC03-212F-608B-10C7-5592D4D631DE}"/>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0" name="Flowchart: Terminator 9">
                <a:extLst>
                  <a:ext uri="{FF2B5EF4-FFF2-40B4-BE49-F238E27FC236}">
                    <a16:creationId xmlns:a16="http://schemas.microsoft.com/office/drawing/2014/main" id="{E89929F1-E823-3B63-271B-BADCF9DD3A4B}"/>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 name="Flowchart: Delay 10">
                <a:extLst>
                  <a:ext uri="{FF2B5EF4-FFF2-40B4-BE49-F238E27FC236}">
                    <a16:creationId xmlns:a16="http://schemas.microsoft.com/office/drawing/2014/main" id="{8DCD690D-4AEF-80D0-2061-F46F272C3EDE}"/>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2" name="Group 11">
                <a:extLst>
                  <a:ext uri="{FF2B5EF4-FFF2-40B4-BE49-F238E27FC236}">
                    <a16:creationId xmlns:a16="http://schemas.microsoft.com/office/drawing/2014/main" id="{588BE1B7-78FF-03EF-D778-22998D8EA8CA}"/>
                  </a:ext>
                </a:extLst>
              </p:cNvPr>
              <p:cNvGrpSpPr/>
              <p:nvPr/>
            </p:nvGrpSpPr>
            <p:grpSpPr>
              <a:xfrm>
                <a:off x="720551" y="1574772"/>
                <a:ext cx="1581557" cy="3648495"/>
                <a:chOff x="701501" y="393208"/>
                <a:chExt cx="1581557" cy="3648495"/>
              </a:xfrm>
            </p:grpSpPr>
            <p:sp>
              <p:nvSpPr>
                <p:cNvPr id="61" name="Flowchart: Manual Operation 26">
                  <a:extLst>
                    <a:ext uri="{FF2B5EF4-FFF2-40B4-BE49-F238E27FC236}">
                      <a16:creationId xmlns:a16="http://schemas.microsoft.com/office/drawing/2014/main" id="{9FCEA917-638A-A67D-72DD-A6FBF16F994C}"/>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2" name="Rectangle: Single Corner Snipped 29">
                  <a:extLst>
                    <a:ext uri="{FF2B5EF4-FFF2-40B4-BE49-F238E27FC236}">
                      <a16:creationId xmlns:a16="http://schemas.microsoft.com/office/drawing/2014/main" id="{786427C3-A4AB-441F-FBD0-EF576F7FE28D}"/>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3" name="Oval 62">
                  <a:extLst>
                    <a:ext uri="{FF2B5EF4-FFF2-40B4-BE49-F238E27FC236}">
                      <a16:creationId xmlns:a16="http://schemas.microsoft.com/office/drawing/2014/main" id="{4CC004B7-238E-8BF8-D452-FE81C16C8A21}"/>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64" name="Oval 63">
                  <a:extLst>
                    <a:ext uri="{FF2B5EF4-FFF2-40B4-BE49-F238E27FC236}">
                      <a16:creationId xmlns:a16="http://schemas.microsoft.com/office/drawing/2014/main" id="{57237A24-7753-5261-BCEE-9236F247CFD0}"/>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5" name="Flowchart: Off-page Connector 64">
                  <a:extLst>
                    <a:ext uri="{FF2B5EF4-FFF2-40B4-BE49-F238E27FC236}">
                      <a16:creationId xmlns:a16="http://schemas.microsoft.com/office/drawing/2014/main" id="{BEE9D11F-7498-BFE1-0A7A-354FB318D39F}"/>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6" name="Oval 65">
                  <a:extLst>
                    <a:ext uri="{FF2B5EF4-FFF2-40B4-BE49-F238E27FC236}">
                      <a16:creationId xmlns:a16="http://schemas.microsoft.com/office/drawing/2014/main" id="{47038F90-82FD-D2E2-87EA-653BB0E3815A}"/>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7" name="Flowchart: Terminator 66">
                  <a:extLst>
                    <a:ext uri="{FF2B5EF4-FFF2-40B4-BE49-F238E27FC236}">
                      <a16:creationId xmlns:a16="http://schemas.microsoft.com/office/drawing/2014/main" id="{1DA1BE90-70AD-68FF-BABE-C975F5775A14}"/>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8" name="Flowchart: Delay 67">
                  <a:extLst>
                    <a:ext uri="{FF2B5EF4-FFF2-40B4-BE49-F238E27FC236}">
                      <a16:creationId xmlns:a16="http://schemas.microsoft.com/office/drawing/2014/main" id="{CD3C40C5-9237-4AC0-83CD-1ABA98080AD5}"/>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69" name="Isosceles Triangle 68">
                  <a:extLst>
                    <a:ext uri="{FF2B5EF4-FFF2-40B4-BE49-F238E27FC236}">
                      <a16:creationId xmlns:a16="http://schemas.microsoft.com/office/drawing/2014/main" id="{11491521-EDC3-2D09-67E2-FA370AF5CEFC}"/>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0" name="Oval 69">
                  <a:extLst>
                    <a:ext uri="{FF2B5EF4-FFF2-40B4-BE49-F238E27FC236}">
                      <a16:creationId xmlns:a16="http://schemas.microsoft.com/office/drawing/2014/main" id="{A936E207-A874-C865-1E01-F02743CD0691}"/>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1" name="Oval 70">
                  <a:extLst>
                    <a:ext uri="{FF2B5EF4-FFF2-40B4-BE49-F238E27FC236}">
                      <a16:creationId xmlns:a16="http://schemas.microsoft.com/office/drawing/2014/main" id="{F6C5E032-9748-63FB-9DB3-4169DAA5E741}"/>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2" name="Oval 71">
                  <a:extLst>
                    <a:ext uri="{FF2B5EF4-FFF2-40B4-BE49-F238E27FC236}">
                      <a16:creationId xmlns:a16="http://schemas.microsoft.com/office/drawing/2014/main" id="{6B9B52FC-19D4-958A-FDEB-A55B54A83818}"/>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3" name="Oval 72">
                  <a:extLst>
                    <a:ext uri="{FF2B5EF4-FFF2-40B4-BE49-F238E27FC236}">
                      <a16:creationId xmlns:a16="http://schemas.microsoft.com/office/drawing/2014/main" id="{EE6693C5-F4A2-AB5F-98B0-38928D45A129}"/>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4" name="Flowchart: Terminator 73">
                  <a:extLst>
                    <a:ext uri="{FF2B5EF4-FFF2-40B4-BE49-F238E27FC236}">
                      <a16:creationId xmlns:a16="http://schemas.microsoft.com/office/drawing/2014/main" id="{16FD1633-9338-CEAE-48F1-ED5E80E9AC82}"/>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5" name="Flowchart: Terminator 74">
                  <a:extLst>
                    <a:ext uri="{FF2B5EF4-FFF2-40B4-BE49-F238E27FC236}">
                      <a16:creationId xmlns:a16="http://schemas.microsoft.com/office/drawing/2014/main" id="{D626A210-A6B0-06F6-E76E-B5AD2D199596}"/>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6" name="Moon 75">
                  <a:extLst>
                    <a:ext uri="{FF2B5EF4-FFF2-40B4-BE49-F238E27FC236}">
                      <a16:creationId xmlns:a16="http://schemas.microsoft.com/office/drawing/2014/main" id="{FB313DA3-221A-2218-C871-9E0367EC8668}"/>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77" name="Moon 76">
                  <a:extLst>
                    <a:ext uri="{FF2B5EF4-FFF2-40B4-BE49-F238E27FC236}">
                      <a16:creationId xmlns:a16="http://schemas.microsoft.com/office/drawing/2014/main" id="{C748035D-FE10-4E0A-DDDA-54C800675291}"/>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78" name="Oval 77">
                  <a:extLst>
                    <a:ext uri="{FF2B5EF4-FFF2-40B4-BE49-F238E27FC236}">
                      <a16:creationId xmlns:a16="http://schemas.microsoft.com/office/drawing/2014/main" id="{B8637937-6E96-C491-9510-862B7BDF56A5}"/>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79" name="Flowchart: Delay 78">
                  <a:extLst>
                    <a:ext uri="{FF2B5EF4-FFF2-40B4-BE49-F238E27FC236}">
                      <a16:creationId xmlns:a16="http://schemas.microsoft.com/office/drawing/2014/main" id="{65E89B51-54A3-E44D-737C-992CAE82ADCF}"/>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80" name="Right Triangle 79">
                  <a:extLst>
                    <a:ext uri="{FF2B5EF4-FFF2-40B4-BE49-F238E27FC236}">
                      <a16:creationId xmlns:a16="http://schemas.microsoft.com/office/drawing/2014/main" id="{EEA33614-F6E8-0245-E116-500A1D5DE21D}"/>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1" name="Right Triangle 80">
                  <a:extLst>
                    <a:ext uri="{FF2B5EF4-FFF2-40B4-BE49-F238E27FC236}">
                      <a16:creationId xmlns:a16="http://schemas.microsoft.com/office/drawing/2014/main" id="{F601FAB4-8511-DE13-9F32-620DA27EF123}"/>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2" name="Flowchart: Manual Operation 26">
                  <a:extLst>
                    <a:ext uri="{FF2B5EF4-FFF2-40B4-BE49-F238E27FC236}">
                      <a16:creationId xmlns:a16="http://schemas.microsoft.com/office/drawing/2014/main" id="{1FDED9FA-03BC-603F-95D9-C266C2781244}"/>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3" name="Flowchart: Terminator 82">
                  <a:extLst>
                    <a:ext uri="{FF2B5EF4-FFF2-40B4-BE49-F238E27FC236}">
                      <a16:creationId xmlns:a16="http://schemas.microsoft.com/office/drawing/2014/main" id="{D815CE9F-9485-4504-4F62-DD7B5C761D90}"/>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84" name="Flowchart: Connector 83">
                  <a:extLst>
                    <a:ext uri="{FF2B5EF4-FFF2-40B4-BE49-F238E27FC236}">
                      <a16:creationId xmlns:a16="http://schemas.microsoft.com/office/drawing/2014/main" id="{65A8D402-73AA-7E34-8567-D4F653E5C02C}"/>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85" name="Flowchart: Connector 84">
                  <a:extLst>
                    <a:ext uri="{FF2B5EF4-FFF2-40B4-BE49-F238E27FC236}">
                      <a16:creationId xmlns:a16="http://schemas.microsoft.com/office/drawing/2014/main" id="{5C2A8C0D-5564-3BD0-838B-E2D9945D6F58}"/>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86" name="Group 85">
                  <a:extLst>
                    <a:ext uri="{FF2B5EF4-FFF2-40B4-BE49-F238E27FC236}">
                      <a16:creationId xmlns:a16="http://schemas.microsoft.com/office/drawing/2014/main" id="{E6078DFD-E995-1003-683F-1FCD51725B03}"/>
                    </a:ext>
                  </a:extLst>
                </p:cNvPr>
                <p:cNvGrpSpPr/>
                <p:nvPr/>
              </p:nvGrpSpPr>
              <p:grpSpPr>
                <a:xfrm>
                  <a:off x="1717423" y="2352216"/>
                  <a:ext cx="325110" cy="522802"/>
                  <a:chOff x="859632" y="2338402"/>
                  <a:chExt cx="571500" cy="788345"/>
                </a:xfrm>
              </p:grpSpPr>
              <p:sp>
                <p:nvSpPr>
                  <p:cNvPr id="88" name="Rectangle 87">
                    <a:extLst>
                      <a:ext uri="{FF2B5EF4-FFF2-40B4-BE49-F238E27FC236}">
                        <a16:creationId xmlns:a16="http://schemas.microsoft.com/office/drawing/2014/main" id="{0E6910F5-492D-A3FE-4BB7-0F8DD7900DAC}"/>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89" name="Picture 88">
                    <a:extLst>
                      <a:ext uri="{FF2B5EF4-FFF2-40B4-BE49-F238E27FC236}">
                        <a16:creationId xmlns:a16="http://schemas.microsoft.com/office/drawing/2014/main" id="{362B0C60-9B1B-DB09-4F74-C9B5D39FE05B}"/>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87" name="Freeform: Shape 86">
                  <a:extLst>
                    <a:ext uri="{FF2B5EF4-FFF2-40B4-BE49-F238E27FC236}">
                      <a16:creationId xmlns:a16="http://schemas.microsoft.com/office/drawing/2014/main" id="{A56FD878-2226-44BF-0BA0-CA8FF0B9BC49}"/>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3" name="Rectangle: Single Corner Snipped 29">
                <a:extLst>
                  <a:ext uri="{FF2B5EF4-FFF2-40B4-BE49-F238E27FC236}">
                    <a16:creationId xmlns:a16="http://schemas.microsoft.com/office/drawing/2014/main" id="{FAE41887-6AE7-E2C9-ED69-6B1488C296DE}"/>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4" name="Oval 13">
                <a:extLst>
                  <a:ext uri="{FF2B5EF4-FFF2-40B4-BE49-F238E27FC236}">
                    <a16:creationId xmlns:a16="http://schemas.microsoft.com/office/drawing/2014/main" id="{398AAF46-8936-0257-6161-3B87B07A49FE}"/>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5" name="Oval 14">
                <a:extLst>
                  <a:ext uri="{FF2B5EF4-FFF2-40B4-BE49-F238E27FC236}">
                    <a16:creationId xmlns:a16="http://schemas.microsoft.com/office/drawing/2014/main" id="{6B3361B6-B150-FC21-72E8-C1B2F8C6D20A}"/>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6" name="Flowchart: Off-page Connector 15">
                <a:extLst>
                  <a:ext uri="{FF2B5EF4-FFF2-40B4-BE49-F238E27FC236}">
                    <a16:creationId xmlns:a16="http://schemas.microsoft.com/office/drawing/2014/main" id="{C4B5AB5B-8F0E-F5F2-105A-9686F9568C1C}"/>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 name="Oval 16">
                <a:extLst>
                  <a:ext uri="{FF2B5EF4-FFF2-40B4-BE49-F238E27FC236}">
                    <a16:creationId xmlns:a16="http://schemas.microsoft.com/office/drawing/2014/main" id="{CF328CFE-13CF-3CFB-A834-6AD9BEE30D90}"/>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9" name="Flowchart: Terminator 18">
                <a:extLst>
                  <a:ext uri="{FF2B5EF4-FFF2-40B4-BE49-F238E27FC236}">
                    <a16:creationId xmlns:a16="http://schemas.microsoft.com/office/drawing/2014/main" id="{57F4DEE9-31E9-16F3-B95B-A7CEE6AF0CDB}"/>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 name="Flowchart: Delay 19">
                <a:extLst>
                  <a:ext uri="{FF2B5EF4-FFF2-40B4-BE49-F238E27FC236}">
                    <a16:creationId xmlns:a16="http://schemas.microsoft.com/office/drawing/2014/main" id="{1FB4DDE5-0B56-CA45-D1C7-99A0C3D0B5A6}"/>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1" name="Moon 20">
                <a:extLst>
                  <a:ext uri="{FF2B5EF4-FFF2-40B4-BE49-F238E27FC236}">
                    <a16:creationId xmlns:a16="http://schemas.microsoft.com/office/drawing/2014/main" id="{2ED37FA6-1FB1-D35C-DBAF-2BDA7D76BF26}"/>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2" name="Moon 21">
                <a:extLst>
                  <a:ext uri="{FF2B5EF4-FFF2-40B4-BE49-F238E27FC236}">
                    <a16:creationId xmlns:a16="http://schemas.microsoft.com/office/drawing/2014/main" id="{CAA3AA82-7FAE-5441-E964-DFDBC8F87A17}"/>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3" name="Oval 22">
                <a:extLst>
                  <a:ext uri="{FF2B5EF4-FFF2-40B4-BE49-F238E27FC236}">
                    <a16:creationId xmlns:a16="http://schemas.microsoft.com/office/drawing/2014/main" id="{ADC2DB3D-3C53-D2C7-0F5E-86C890CEC270}"/>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4" name="Right Triangle 23">
                <a:extLst>
                  <a:ext uri="{FF2B5EF4-FFF2-40B4-BE49-F238E27FC236}">
                    <a16:creationId xmlns:a16="http://schemas.microsoft.com/office/drawing/2014/main" id="{4AAF7544-27A3-0393-D811-C81C06351126}"/>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5" name="Right Triangle 24">
                <a:extLst>
                  <a:ext uri="{FF2B5EF4-FFF2-40B4-BE49-F238E27FC236}">
                    <a16:creationId xmlns:a16="http://schemas.microsoft.com/office/drawing/2014/main" id="{83A0D124-C0D2-3361-31C1-078461FDCF26}"/>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6" name="Flowchart: Terminator 25">
                <a:extLst>
                  <a:ext uri="{FF2B5EF4-FFF2-40B4-BE49-F238E27FC236}">
                    <a16:creationId xmlns:a16="http://schemas.microsoft.com/office/drawing/2014/main" id="{08A6A2CD-BB94-2244-2310-0F2B17424B2B}"/>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7" name="Flowchart: Connector 26">
                <a:extLst>
                  <a:ext uri="{FF2B5EF4-FFF2-40B4-BE49-F238E27FC236}">
                    <a16:creationId xmlns:a16="http://schemas.microsoft.com/office/drawing/2014/main" id="{3EB4248F-9729-E2D5-61BC-98B7459BD566}"/>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8" name="Flowchart: Connector 27">
                <a:extLst>
                  <a:ext uri="{FF2B5EF4-FFF2-40B4-BE49-F238E27FC236}">
                    <a16:creationId xmlns:a16="http://schemas.microsoft.com/office/drawing/2014/main" id="{7630D966-F340-E838-2726-6CBA27650D0F}"/>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9" name="Freeform: Shape 28">
                <a:extLst>
                  <a:ext uri="{FF2B5EF4-FFF2-40B4-BE49-F238E27FC236}">
                    <a16:creationId xmlns:a16="http://schemas.microsoft.com/office/drawing/2014/main" id="{88621702-E3B8-D5F6-2B7A-B77AE031C584}"/>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30" name="Group 29">
                <a:extLst>
                  <a:ext uri="{FF2B5EF4-FFF2-40B4-BE49-F238E27FC236}">
                    <a16:creationId xmlns:a16="http://schemas.microsoft.com/office/drawing/2014/main" id="{0E6AE945-6382-1716-E463-7AB357F9BE52}"/>
                  </a:ext>
                </a:extLst>
              </p:cNvPr>
              <p:cNvGrpSpPr/>
              <p:nvPr/>
            </p:nvGrpSpPr>
            <p:grpSpPr>
              <a:xfrm>
                <a:off x="1736703" y="3532400"/>
                <a:ext cx="325110" cy="522802"/>
                <a:chOff x="859632" y="2338402"/>
                <a:chExt cx="571500" cy="788345"/>
              </a:xfrm>
            </p:grpSpPr>
            <p:sp>
              <p:nvSpPr>
                <p:cNvPr id="59" name="Rectangle 58">
                  <a:extLst>
                    <a:ext uri="{FF2B5EF4-FFF2-40B4-BE49-F238E27FC236}">
                      <a16:creationId xmlns:a16="http://schemas.microsoft.com/office/drawing/2014/main" id="{D89D1AAB-11BA-3FB7-EC79-C9E175528CA4}"/>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60" name="Picture 59">
                  <a:extLst>
                    <a:ext uri="{FF2B5EF4-FFF2-40B4-BE49-F238E27FC236}">
                      <a16:creationId xmlns:a16="http://schemas.microsoft.com/office/drawing/2014/main" id="{7B205E2C-90B4-B85B-CA70-BDB6D753D8B8}"/>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31" name="Group 30">
                <a:extLst>
                  <a:ext uri="{FF2B5EF4-FFF2-40B4-BE49-F238E27FC236}">
                    <a16:creationId xmlns:a16="http://schemas.microsoft.com/office/drawing/2014/main" id="{40964A76-ECAB-730A-03E7-BA10E99E0165}"/>
                  </a:ext>
                </a:extLst>
              </p:cNvPr>
              <p:cNvGrpSpPr/>
              <p:nvPr/>
            </p:nvGrpSpPr>
            <p:grpSpPr>
              <a:xfrm rot="19720146">
                <a:off x="1182580" y="2371883"/>
                <a:ext cx="386764" cy="226743"/>
                <a:chOff x="5136060" y="1710152"/>
                <a:chExt cx="538831" cy="347248"/>
              </a:xfrm>
            </p:grpSpPr>
            <p:sp>
              <p:nvSpPr>
                <p:cNvPr id="49" name="Oval 5">
                  <a:extLst>
                    <a:ext uri="{FF2B5EF4-FFF2-40B4-BE49-F238E27FC236}">
                      <a16:creationId xmlns:a16="http://schemas.microsoft.com/office/drawing/2014/main" id="{557B588C-C8AF-F9C1-BCB9-82639CD1465D}"/>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50" name="Group 49">
                  <a:extLst>
                    <a:ext uri="{FF2B5EF4-FFF2-40B4-BE49-F238E27FC236}">
                      <a16:creationId xmlns:a16="http://schemas.microsoft.com/office/drawing/2014/main" id="{C2D6E414-18DD-79B0-BEEA-F3A9B3206B41}"/>
                    </a:ext>
                  </a:extLst>
                </p:cNvPr>
                <p:cNvGrpSpPr/>
                <p:nvPr/>
              </p:nvGrpSpPr>
              <p:grpSpPr>
                <a:xfrm rot="20545732">
                  <a:off x="5242936" y="1710152"/>
                  <a:ext cx="85726" cy="45719"/>
                  <a:chOff x="5293988" y="1700325"/>
                  <a:chExt cx="85726" cy="42639"/>
                </a:xfrm>
              </p:grpSpPr>
              <p:cxnSp>
                <p:nvCxnSpPr>
                  <p:cNvPr id="56" name="Straight Connector 55">
                    <a:extLst>
                      <a:ext uri="{FF2B5EF4-FFF2-40B4-BE49-F238E27FC236}">
                        <a16:creationId xmlns:a16="http://schemas.microsoft.com/office/drawing/2014/main" id="{5D21E6B6-0B5E-0FDF-3FEE-20745730A4E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7" name="Straight Connector 56">
                    <a:extLst>
                      <a:ext uri="{FF2B5EF4-FFF2-40B4-BE49-F238E27FC236}">
                        <a16:creationId xmlns:a16="http://schemas.microsoft.com/office/drawing/2014/main" id="{418209DD-E9A7-3E91-D13A-4C71E5B0753F}"/>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8" name="Straight Connector 57">
                    <a:extLst>
                      <a:ext uri="{FF2B5EF4-FFF2-40B4-BE49-F238E27FC236}">
                        <a16:creationId xmlns:a16="http://schemas.microsoft.com/office/drawing/2014/main" id="{CE366F6B-4495-E7B8-DB96-6416A230A37F}"/>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51" name="Oval 4">
                  <a:extLst>
                    <a:ext uri="{FF2B5EF4-FFF2-40B4-BE49-F238E27FC236}">
                      <a16:creationId xmlns:a16="http://schemas.microsoft.com/office/drawing/2014/main" id="{F2B3AAE7-D78C-3ACF-6A87-C4CFB89B8B3D}"/>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2" name="Oval 51">
                  <a:extLst>
                    <a:ext uri="{FF2B5EF4-FFF2-40B4-BE49-F238E27FC236}">
                      <a16:creationId xmlns:a16="http://schemas.microsoft.com/office/drawing/2014/main" id="{AFE49E55-87CF-F752-C465-F0C59F0960D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3" name="Oval 52">
                  <a:extLst>
                    <a:ext uri="{FF2B5EF4-FFF2-40B4-BE49-F238E27FC236}">
                      <a16:creationId xmlns:a16="http://schemas.microsoft.com/office/drawing/2014/main" id="{E3979F58-DB0B-ECA7-DEA2-EF6C7027A86E}"/>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54" name="Oval 53">
                  <a:extLst>
                    <a:ext uri="{FF2B5EF4-FFF2-40B4-BE49-F238E27FC236}">
                      <a16:creationId xmlns:a16="http://schemas.microsoft.com/office/drawing/2014/main" id="{514708BF-C299-973B-35C0-0981EBF0D4A8}"/>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5" name="Oval 54">
                  <a:extLst>
                    <a:ext uri="{FF2B5EF4-FFF2-40B4-BE49-F238E27FC236}">
                      <a16:creationId xmlns:a16="http://schemas.microsoft.com/office/drawing/2014/main" id="{D37B11C4-A0FD-1E27-820F-6CD919BD8F0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32" name="Group 31">
                <a:extLst>
                  <a:ext uri="{FF2B5EF4-FFF2-40B4-BE49-F238E27FC236}">
                    <a16:creationId xmlns:a16="http://schemas.microsoft.com/office/drawing/2014/main" id="{F2178D2C-3AE7-A90B-1BC7-789410EC6778}"/>
                  </a:ext>
                </a:extLst>
              </p:cNvPr>
              <p:cNvGrpSpPr/>
              <p:nvPr/>
            </p:nvGrpSpPr>
            <p:grpSpPr>
              <a:xfrm rot="1705800" flipH="1">
                <a:off x="1678571" y="2367738"/>
                <a:ext cx="386764" cy="226743"/>
                <a:chOff x="5136060" y="1710152"/>
                <a:chExt cx="538831" cy="347248"/>
              </a:xfrm>
            </p:grpSpPr>
            <p:sp>
              <p:nvSpPr>
                <p:cNvPr id="39" name="Oval 5">
                  <a:extLst>
                    <a:ext uri="{FF2B5EF4-FFF2-40B4-BE49-F238E27FC236}">
                      <a16:creationId xmlns:a16="http://schemas.microsoft.com/office/drawing/2014/main" id="{5561BCB9-90ED-B2CA-FE8C-545D29E4E4C7}"/>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40" name="Group 39">
                  <a:extLst>
                    <a:ext uri="{FF2B5EF4-FFF2-40B4-BE49-F238E27FC236}">
                      <a16:creationId xmlns:a16="http://schemas.microsoft.com/office/drawing/2014/main" id="{0ACA18C7-7D2B-4F73-DD9E-5B41B2B86C13}"/>
                    </a:ext>
                  </a:extLst>
                </p:cNvPr>
                <p:cNvGrpSpPr/>
                <p:nvPr/>
              </p:nvGrpSpPr>
              <p:grpSpPr>
                <a:xfrm rot="20545732">
                  <a:off x="5242936" y="1710152"/>
                  <a:ext cx="85726" cy="45719"/>
                  <a:chOff x="5293988" y="1700325"/>
                  <a:chExt cx="85726" cy="42639"/>
                </a:xfrm>
              </p:grpSpPr>
              <p:cxnSp>
                <p:nvCxnSpPr>
                  <p:cNvPr id="46" name="Straight Connector 45">
                    <a:extLst>
                      <a:ext uri="{FF2B5EF4-FFF2-40B4-BE49-F238E27FC236}">
                        <a16:creationId xmlns:a16="http://schemas.microsoft.com/office/drawing/2014/main" id="{90FC9780-69B0-1899-89AA-1370EC37C5CE}"/>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7" name="Straight Connector 46">
                    <a:extLst>
                      <a:ext uri="{FF2B5EF4-FFF2-40B4-BE49-F238E27FC236}">
                        <a16:creationId xmlns:a16="http://schemas.microsoft.com/office/drawing/2014/main" id="{60B394EB-4DE5-E736-E7E8-4709ACA2A909}"/>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8" name="Straight Connector 47">
                    <a:extLst>
                      <a:ext uri="{FF2B5EF4-FFF2-40B4-BE49-F238E27FC236}">
                        <a16:creationId xmlns:a16="http://schemas.microsoft.com/office/drawing/2014/main" id="{1D77DD0A-D97F-B806-D8D1-967A36A14954}"/>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1" name="Oval 4">
                  <a:extLst>
                    <a:ext uri="{FF2B5EF4-FFF2-40B4-BE49-F238E27FC236}">
                      <a16:creationId xmlns:a16="http://schemas.microsoft.com/office/drawing/2014/main" id="{F9DB8101-657F-DD41-773A-025AC8921E8F}"/>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2" name="Oval 41">
                  <a:extLst>
                    <a:ext uri="{FF2B5EF4-FFF2-40B4-BE49-F238E27FC236}">
                      <a16:creationId xmlns:a16="http://schemas.microsoft.com/office/drawing/2014/main" id="{252D3F8D-AC08-4623-97FA-7809DAEFA4C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3" name="Oval 42">
                  <a:extLst>
                    <a:ext uri="{FF2B5EF4-FFF2-40B4-BE49-F238E27FC236}">
                      <a16:creationId xmlns:a16="http://schemas.microsoft.com/office/drawing/2014/main" id="{D9288A9A-D8EF-0336-E28C-C82F55F958DA}"/>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44" name="Oval 43">
                  <a:extLst>
                    <a:ext uri="{FF2B5EF4-FFF2-40B4-BE49-F238E27FC236}">
                      <a16:creationId xmlns:a16="http://schemas.microsoft.com/office/drawing/2014/main" id="{B632A6E3-58B2-809A-1FEB-4A8CB77AAE8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5" name="Oval 44">
                  <a:extLst>
                    <a:ext uri="{FF2B5EF4-FFF2-40B4-BE49-F238E27FC236}">
                      <a16:creationId xmlns:a16="http://schemas.microsoft.com/office/drawing/2014/main" id="{E4B9876E-A24B-DAD1-3A40-44BCF4EBF213}"/>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33" name="Freeform: Shape 32">
                <a:extLst>
                  <a:ext uri="{FF2B5EF4-FFF2-40B4-BE49-F238E27FC236}">
                    <a16:creationId xmlns:a16="http://schemas.microsoft.com/office/drawing/2014/main" id="{2ADD2775-D795-9D06-DE49-0BB5CA61F280}"/>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4" name="Oval 33">
                <a:extLst>
                  <a:ext uri="{FF2B5EF4-FFF2-40B4-BE49-F238E27FC236}">
                    <a16:creationId xmlns:a16="http://schemas.microsoft.com/office/drawing/2014/main" id="{943F077F-E744-22AB-8372-D9DD7B53FD34}"/>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35" name="Oval 34">
                <a:extLst>
                  <a:ext uri="{FF2B5EF4-FFF2-40B4-BE49-F238E27FC236}">
                    <a16:creationId xmlns:a16="http://schemas.microsoft.com/office/drawing/2014/main" id="{9AFAE978-450C-1848-2BED-B306D829A2B2}"/>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36" name="Diagonal Stripe 35">
                <a:extLst>
                  <a:ext uri="{FF2B5EF4-FFF2-40B4-BE49-F238E27FC236}">
                    <a16:creationId xmlns:a16="http://schemas.microsoft.com/office/drawing/2014/main" id="{1DE5AE52-F1B1-9FA5-B18C-6564E613B1AF}"/>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37" name="Diagonal Stripe 36">
                <a:extLst>
                  <a:ext uri="{FF2B5EF4-FFF2-40B4-BE49-F238E27FC236}">
                    <a16:creationId xmlns:a16="http://schemas.microsoft.com/office/drawing/2014/main" id="{9FE2F7B4-D374-47BE-C0D5-9C1769730BD5}"/>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38" name="Isosceles Triangle 37">
                <a:extLst>
                  <a:ext uri="{FF2B5EF4-FFF2-40B4-BE49-F238E27FC236}">
                    <a16:creationId xmlns:a16="http://schemas.microsoft.com/office/drawing/2014/main" id="{745A9C6B-6F48-A112-BFE0-55396BF56344}"/>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
        <p:nvSpPr>
          <p:cNvPr id="90" name="Speech Bubble: Oval 238">
            <a:extLst>
              <a:ext uri="{FF2B5EF4-FFF2-40B4-BE49-F238E27FC236}">
                <a16:creationId xmlns:a16="http://schemas.microsoft.com/office/drawing/2014/main" id="{7E6425C9-45AB-8669-874D-4C98E41724DD}"/>
              </a:ext>
            </a:extLst>
          </p:cNvPr>
          <p:cNvSpPr/>
          <p:nvPr/>
        </p:nvSpPr>
        <p:spPr>
          <a:xfrm>
            <a:off x="3318460" y="2625062"/>
            <a:ext cx="2806133" cy="2356300"/>
          </a:xfrm>
          <a:prstGeom prst="wedgeEllipseCallout">
            <a:avLst>
              <a:gd name="adj1" fmla="val -90262"/>
              <a:gd name="adj2" fmla="val 48578"/>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defTabSz="914400">
              <a:defRPr/>
            </a:pPr>
            <a:r>
              <a:rPr lang="en-US" sz="4000" kern="0" dirty="0">
                <a:solidFill>
                  <a:sysClr val="windowText" lastClr="000000"/>
                </a:solidFill>
                <a:latin typeface="Calibri"/>
              </a:rPr>
              <a:t>Let’s see how we did!</a:t>
            </a:r>
          </a:p>
        </p:txBody>
      </p:sp>
      <p:pic>
        <p:nvPicPr>
          <p:cNvPr id="6146" name="Picture 2" descr="LA County Department of Public Health">
            <a:extLst>
              <a:ext uri="{FF2B5EF4-FFF2-40B4-BE49-F238E27FC236}">
                <a16:creationId xmlns:a16="http://schemas.microsoft.com/office/drawing/2014/main" id="{837D3046-0EC0-9309-2198-9BF921B64E3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68495" y="3463691"/>
            <a:ext cx="5025893" cy="18009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4272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p:cNvSpPr>
            <a:spLocks noGrp="1"/>
          </p:cNvSpPr>
          <p:nvPr>
            <p:ph type="title"/>
          </p:nvPr>
        </p:nvSpPr>
        <p:spPr>
          <a:xfrm>
            <a:off x="0" y="0"/>
            <a:ext cx="12192000" cy="1097280"/>
          </a:xfrm>
          <a:solidFill>
            <a:srgbClr val="712766"/>
          </a:solidFill>
          <a:ln w="25400">
            <a:noFill/>
          </a:ln>
        </p:spPr>
        <p:txBody>
          <a:bodyPr>
            <a:normAutofit/>
          </a:bodyPr>
          <a:lstStyle/>
          <a:p>
            <a:pPr marL="457200" algn="l"/>
            <a:r>
              <a:rPr lang="en-US" sz="4800" b="1" dirty="0">
                <a:solidFill>
                  <a:schemeClr val="bg1"/>
                </a:solidFill>
                <a:latin typeface="Juice ITC" panose="04040403040A02020202" pitchFamily="82" charset="0"/>
              </a:rPr>
              <a:t>Health Inspector Violations</a:t>
            </a:r>
          </a:p>
        </p:txBody>
      </p:sp>
      <p:sp>
        <p:nvSpPr>
          <p:cNvPr id="18" name="TextBox 17">
            <a:extLst>
              <a:ext uri="{FF2B5EF4-FFF2-40B4-BE49-F238E27FC236}">
                <a16:creationId xmlns:a16="http://schemas.microsoft.com/office/drawing/2014/main" id="{06E44D39-F872-48BB-A736-91EF135902C0}"/>
              </a:ext>
            </a:extLst>
          </p:cNvPr>
          <p:cNvSpPr txBox="1"/>
          <p:nvPr/>
        </p:nvSpPr>
        <p:spPr>
          <a:xfrm>
            <a:off x="656106" y="1385383"/>
            <a:ext cx="8374691" cy="523220"/>
          </a:xfrm>
          <a:prstGeom prst="rect">
            <a:avLst/>
          </a:prstGeom>
          <a:noFill/>
        </p:spPr>
        <p:txBody>
          <a:bodyPr wrap="square" rtlCol="0">
            <a:spAutoFit/>
          </a:bodyPr>
          <a:lstStyle/>
          <a:p>
            <a:pPr>
              <a:spcAft>
                <a:spcPts val="800"/>
              </a:spcAft>
              <a:defRPr/>
            </a:pPr>
            <a:r>
              <a:rPr lang="en-US" sz="2800" dirty="0">
                <a:solidFill>
                  <a:srgbClr val="000000"/>
                </a:solidFill>
                <a:latin typeface="Calibri"/>
              </a:rPr>
              <a:t>How many violations were cited?</a:t>
            </a:r>
          </a:p>
        </p:txBody>
      </p:sp>
      <p:sp>
        <p:nvSpPr>
          <p:cNvPr id="3" name="TextBox 2">
            <a:extLst>
              <a:ext uri="{FF2B5EF4-FFF2-40B4-BE49-F238E27FC236}">
                <a16:creationId xmlns:a16="http://schemas.microsoft.com/office/drawing/2014/main" id="{DDB28E8E-AD64-EEDB-C5A0-2C5F80B0054E}"/>
              </a:ext>
            </a:extLst>
          </p:cNvPr>
          <p:cNvSpPr txBox="1"/>
          <p:nvPr/>
        </p:nvSpPr>
        <p:spPr>
          <a:xfrm>
            <a:off x="587583" y="3548627"/>
            <a:ext cx="6122395" cy="1569660"/>
          </a:xfrm>
          <a:prstGeom prst="rect">
            <a:avLst/>
          </a:prstGeom>
          <a:noFill/>
        </p:spPr>
        <p:txBody>
          <a:bodyPr wrap="square" rtlCol="0">
            <a:spAutoFit/>
          </a:bodyPr>
          <a:lstStyle/>
          <a:p>
            <a:pPr>
              <a:buClr>
                <a:srgbClr val="000000"/>
              </a:buClr>
            </a:pPr>
            <a:r>
              <a:rPr lang="en-US" sz="2400" u="sng" dirty="0">
                <a:solidFill>
                  <a:srgbClr val="000000"/>
                </a:solidFill>
              </a:rPr>
              <a:t>SANITATION &amp; CLEANLINESS</a:t>
            </a:r>
          </a:p>
          <a:p>
            <a:pPr marL="285750" indent="-285750">
              <a:buClr>
                <a:srgbClr val="000000"/>
              </a:buClr>
              <a:buFont typeface="Wingdings" panose="05000000000000000000" pitchFamily="2" charset="2"/>
              <a:buChar char="q"/>
            </a:pPr>
            <a:r>
              <a:rPr lang="en-US" sz="2400" dirty="0">
                <a:solidFill>
                  <a:srgbClr val="000000"/>
                </a:solidFill>
              </a:rPr>
              <a:t>Hose In The Sink/Cross Contamination</a:t>
            </a:r>
          </a:p>
          <a:p>
            <a:pPr marL="285750" indent="-285750">
              <a:buClr>
                <a:srgbClr val="000000"/>
              </a:buClr>
              <a:buFont typeface="Wingdings" panose="05000000000000000000" pitchFamily="2" charset="2"/>
              <a:buChar char="q"/>
            </a:pPr>
            <a:r>
              <a:rPr lang="en-US" sz="2400" dirty="0">
                <a:solidFill>
                  <a:srgbClr val="000000"/>
                </a:solidFill>
              </a:rPr>
              <a:t>Floors Not Clean/Maintained</a:t>
            </a:r>
          </a:p>
          <a:p>
            <a:pPr marL="285750" indent="-285750">
              <a:buClr>
                <a:srgbClr val="000000"/>
              </a:buClr>
              <a:buFont typeface="Wingdings" panose="05000000000000000000" pitchFamily="2" charset="2"/>
              <a:buChar char="q"/>
            </a:pPr>
            <a:r>
              <a:rPr lang="en-US" sz="2400" dirty="0">
                <a:solidFill>
                  <a:srgbClr val="000000"/>
                </a:solidFill>
              </a:rPr>
              <a:t>Personal Drink Out on The Kitchen Floor</a:t>
            </a:r>
          </a:p>
        </p:txBody>
      </p:sp>
      <p:sp>
        <p:nvSpPr>
          <p:cNvPr id="5" name="TextBox 4">
            <a:extLst>
              <a:ext uri="{FF2B5EF4-FFF2-40B4-BE49-F238E27FC236}">
                <a16:creationId xmlns:a16="http://schemas.microsoft.com/office/drawing/2014/main" id="{73043CB3-9FBD-B9A0-C5B5-6F7B6848EC66}"/>
              </a:ext>
            </a:extLst>
          </p:cNvPr>
          <p:cNvSpPr txBox="1"/>
          <p:nvPr/>
        </p:nvSpPr>
        <p:spPr>
          <a:xfrm>
            <a:off x="587583" y="5118287"/>
            <a:ext cx="5413527" cy="1938992"/>
          </a:xfrm>
          <a:prstGeom prst="rect">
            <a:avLst/>
          </a:prstGeom>
          <a:noFill/>
        </p:spPr>
        <p:txBody>
          <a:bodyPr wrap="square" rtlCol="0">
            <a:spAutoFit/>
          </a:bodyPr>
          <a:lstStyle/>
          <a:p>
            <a:pPr>
              <a:buClr>
                <a:srgbClr val="000000"/>
              </a:buClr>
            </a:pPr>
            <a:r>
              <a:rPr lang="en-US" sz="2400" u="sng" dirty="0">
                <a:solidFill>
                  <a:srgbClr val="000000"/>
                </a:solidFill>
              </a:rPr>
              <a:t>TIME/TEMP CONTROL</a:t>
            </a:r>
          </a:p>
          <a:p>
            <a:pPr marL="285750" indent="-285750">
              <a:buClr>
                <a:srgbClr val="000000"/>
              </a:buClr>
              <a:buFont typeface="Wingdings" panose="05000000000000000000" pitchFamily="2" charset="2"/>
              <a:buChar char="q"/>
            </a:pPr>
            <a:r>
              <a:rPr lang="en-US" sz="2400" dirty="0">
                <a:solidFill>
                  <a:srgbClr val="000000"/>
                </a:solidFill>
              </a:rPr>
              <a:t>Frozen Food Left Out</a:t>
            </a:r>
          </a:p>
          <a:p>
            <a:pPr marL="285750" indent="-285750">
              <a:buClr>
                <a:srgbClr val="000000"/>
              </a:buClr>
              <a:buFont typeface="Wingdings" panose="05000000000000000000" pitchFamily="2" charset="2"/>
              <a:buChar char="q"/>
            </a:pPr>
            <a:r>
              <a:rPr lang="en-US" sz="2400" dirty="0">
                <a:solidFill>
                  <a:srgbClr val="000000"/>
                </a:solidFill>
              </a:rPr>
              <a:t>Equipment not in Temperature</a:t>
            </a:r>
          </a:p>
          <a:p>
            <a:pPr marL="285750" indent="-285750">
              <a:buClr>
                <a:srgbClr val="000000"/>
              </a:buClr>
              <a:buFont typeface="Wingdings" panose="05000000000000000000" pitchFamily="2" charset="2"/>
              <a:buChar char="q"/>
            </a:pPr>
            <a:r>
              <a:rPr lang="en-US" sz="2400" dirty="0">
                <a:solidFill>
                  <a:srgbClr val="000000"/>
                </a:solidFill>
              </a:rPr>
              <a:t>Food Past Due Date</a:t>
            </a:r>
          </a:p>
          <a:p>
            <a:pPr marL="285750" indent="-285750">
              <a:buClr>
                <a:srgbClr val="000000"/>
              </a:buClr>
              <a:buFont typeface="Wingdings" panose="05000000000000000000" pitchFamily="2" charset="2"/>
              <a:buChar char="q"/>
            </a:pPr>
            <a:endParaRPr lang="en-US" sz="2400" dirty="0">
              <a:solidFill>
                <a:srgbClr val="000000"/>
              </a:solidFill>
            </a:endParaRPr>
          </a:p>
        </p:txBody>
      </p:sp>
      <p:sp>
        <p:nvSpPr>
          <p:cNvPr id="6" name="TextBox 5">
            <a:extLst>
              <a:ext uri="{FF2B5EF4-FFF2-40B4-BE49-F238E27FC236}">
                <a16:creationId xmlns:a16="http://schemas.microsoft.com/office/drawing/2014/main" id="{6BFE30A3-F786-F304-40EA-900979887E06}"/>
              </a:ext>
            </a:extLst>
          </p:cNvPr>
          <p:cNvSpPr txBox="1"/>
          <p:nvPr/>
        </p:nvSpPr>
        <p:spPr>
          <a:xfrm>
            <a:off x="656106" y="1978967"/>
            <a:ext cx="4142395" cy="1569660"/>
          </a:xfrm>
          <a:prstGeom prst="rect">
            <a:avLst/>
          </a:prstGeom>
          <a:noFill/>
        </p:spPr>
        <p:txBody>
          <a:bodyPr wrap="square" rtlCol="0">
            <a:spAutoFit/>
          </a:bodyPr>
          <a:lstStyle/>
          <a:p>
            <a:pPr>
              <a:buClr>
                <a:srgbClr val="000000"/>
              </a:buClr>
            </a:pPr>
            <a:r>
              <a:rPr lang="en-US" sz="2400" u="sng" dirty="0">
                <a:solidFill>
                  <a:srgbClr val="000000"/>
                </a:solidFill>
              </a:rPr>
              <a:t>PEST CONTROL</a:t>
            </a:r>
            <a:endParaRPr lang="en-US" sz="2400" dirty="0">
              <a:solidFill>
                <a:srgbClr val="000000"/>
              </a:solidFill>
            </a:endParaRPr>
          </a:p>
          <a:p>
            <a:pPr marL="285750" indent="-285750">
              <a:buClr>
                <a:srgbClr val="000000"/>
              </a:buClr>
              <a:buFont typeface="Wingdings" panose="05000000000000000000" pitchFamily="2" charset="2"/>
              <a:buChar char="q"/>
            </a:pPr>
            <a:r>
              <a:rPr lang="en-US" sz="2400" dirty="0">
                <a:solidFill>
                  <a:srgbClr val="000000"/>
                </a:solidFill>
              </a:rPr>
              <a:t>Cockroaches </a:t>
            </a:r>
          </a:p>
          <a:p>
            <a:pPr marL="285750" indent="-285750">
              <a:buClr>
                <a:srgbClr val="000000"/>
              </a:buClr>
              <a:buFont typeface="Wingdings" panose="05000000000000000000" pitchFamily="2" charset="2"/>
              <a:buChar char="q"/>
            </a:pPr>
            <a:r>
              <a:rPr lang="en-US" sz="2400" dirty="0">
                <a:solidFill>
                  <a:srgbClr val="000000"/>
                </a:solidFill>
              </a:rPr>
              <a:t>Flies </a:t>
            </a:r>
          </a:p>
          <a:p>
            <a:pPr marL="285750" indent="-285750">
              <a:buClr>
                <a:srgbClr val="000000"/>
              </a:buClr>
              <a:buFont typeface="Wingdings" panose="05000000000000000000" pitchFamily="2" charset="2"/>
              <a:buChar char="q"/>
            </a:pPr>
            <a:r>
              <a:rPr lang="en-US" sz="2400" dirty="0">
                <a:solidFill>
                  <a:srgbClr val="000000"/>
                </a:solidFill>
              </a:rPr>
              <a:t>Rodent Droppings</a:t>
            </a:r>
          </a:p>
        </p:txBody>
      </p:sp>
      <p:sp>
        <p:nvSpPr>
          <p:cNvPr id="2" name="TextBox 1">
            <a:extLst>
              <a:ext uri="{FF2B5EF4-FFF2-40B4-BE49-F238E27FC236}">
                <a16:creationId xmlns:a16="http://schemas.microsoft.com/office/drawing/2014/main" id="{6E7BBBEB-3003-D6F8-D46E-F77C2D777682}"/>
              </a:ext>
            </a:extLst>
          </p:cNvPr>
          <p:cNvSpPr txBox="1"/>
          <p:nvPr/>
        </p:nvSpPr>
        <p:spPr>
          <a:xfrm>
            <a:off x="6096000" y="1978967"/>
            <a:ext cx="5776310" cy="4893647"/>
          </a:xfrm>
          <a:prstGeom prst="rect">
            <a:avLst/>
          </a:prstGeom>
          <a:noFill/>
        </p:spPr>
        <p:txBody>
          <a:bodyPr wrap="square" rtlCol="0">
            <a:spAutoFit/>
          </a:bodyPr>
          <a:lstStyle/>
          <a:p>
            <a:pPr>
              <a:buClr>
                <a:srgbClr val="000000"/>
              </a:buClr>
            </a:pPr>
            <a:r>
              <a:rPr lang="en-US" sz="2400" u="sng" dirty="0">
                <a:solidFill>
                  <a:srgbClr val="000000"/>
                </a:solidFill>
              </a:rPr>
              <a:t>PHYSICAL FACILITIES</a:t>
            </a:r>
          </a:p>
          <a:p>
            <a:pPr marL="285750" indent="-285750">
              <a:buClr>
                <a:srgbClr val="000000"/>
              </a:buClr>
              <a:buFont typeface="Wingdings" panose="05000000000000000000" pitchFamily="2" charset="2"/>
              <a:buChar char="q"/>
            </a:pPr>
            <a:r>
              <a:rPr lang="en-US" sz="2400" dirty="0">
                <a:solidFill>
                  <a:srgbClr val="000000"/>
                </a:solidFill>
              </a:rPr>
              <a:t>Food Stored Uncovered</a:t>
            </a:r>
          </a:p>
          <a:p>
            <a:pPr marL="285750" indent="-285750">
              <a:buClr>
                <a:srgbClr val="000000"/>
              </a:buClr>
              <a:buFont typeface="Wingdings" panose="05000000000000000000" pitchFamily="2" charset="2"/>
              <a:buChar char="q"/>
            </a:pPr>
            <a:r>
              <a:rPr lang="en-US" sz="2400" dirty="0">
                <a:solidFill>
                  <a:srgbClr val="000000"/>
                </a:solidFill>
              </a:rPr>
              <a:t>Handwashing Sink Not Properly Stocked</a:t>
            </a:r>
          </a:p>
          <a:p>
            <a:pPr marL="285750" indent="-285750">
              <a:buClr>
                <a:srgbClr val="000000"/>
              </a:buClr>
              <a:buFont typeface="Wingdings" panose="05000000000000000000" pitchFamily="2" charset="2"/>
              <a:buChar char="q"/>
            </a:pPr>
            <a:r>
              <a:rPr lang="en-US" sz="2400" dirty="0">
                <a:solidFill>
                  <a:srgbClr val="000000"/>
                </a:solidFill>
              </a:rPr>
              <a:t>Trash On Floor</a:t>
            </a:r>
          </a:p>
          <a:p>
            <a:pPr marL="285750" indent="-285750">
              <a:buClr>
                <a:srgbClr val="000000"/>
              </a:buClr>
              <a:buFont typeface="Wingdings" panose="05000000000000000000" pitchFamily="2" charset="2"/>
              <a:buChar char="q"/>
            </a:pPr>
            <a:r>
              <a:rPr lang="en-US" sz="2400" dirty="0">
                <a:solidFill>
                  <a:srgbClr val="000000"/>
                </a:solidFill>
              </a:rPr>
              <a:t>Dirty Non-food Contact Surfaces</a:t>
            </a:r>
          </a:p>
          <a:p>
            <a:pPr marL="285750" indent="-285750">
              <a:buClr>
                <a:srgbClr val="000000"/>
              </a:buClr>
              <a:buFont typeface="Wingdings" panose="05000000000000000000" pitchFamily="2" charset="2"/>
              <a:buChar char="q"/>
            </a:pPr>
            <a:r>
              <a:rPr lang="en-US" sz="2400" dirty="0">
                <a:solidFill>
                  <a:srgbClr val="000000"/>
                </a:solidFill>
              </a:rPr>
              <a:t>Chemicals Stored Above Food Without Lid</a:t>
            </a:r>
          </a:p>
          <a:p>
            <a:pPr marL="285750" indent="-285750">
              <a:buClr>
                <a:srgbClr val="000000"/>
              </a:buClr>
              <a:buFont typeface="Wingdings" panose="05000000000000000000" pitchFamily="2" charset="2"/>
              <a:buChar char="q"/>
            </a:pPr>
            <a:r>
              <a:rPr lang="en-US" sz="2400" dirty="0">
                <a:solidFill>
                  <a:srgbClr val="000000"/>
                </a:solidFill>
              </a:rPr>
              <a:t>Smallware Not Air Dried Properly/Not Stored Upside Down</a:t>
            </a:r>
          </a:p>
          <a:p>
            <a:pPr marL="285750" indent="-285750">
              <a:buClr>
                <a:srgbClr val="000000"/>
              </a:buClr>
              <a:buFont typeface="Wingdings" panose="05000000000000000000" pitchFamily="2" charset="2"/>
              <a:buChar char="q"/>
            </a:pPr>
            <a:r>
              <a:rPr lang="en-US" sz="2400" dirty="0">
                <a:solidFill>
                  <a:srgbClr val="000000"/>
                </a:solidFill>
              </a:rPr>
              <a:t>No Lid On Trash Can</a:t>
            </a:r>
          </a:p>
          <a:p>
            <a:pPr marL="285750" indent="-285750">
              <a:buClr>
                <a:srgbClr val="000000"/>
              </a:buClr>
              <a:buFont typeface="Wingdings" panose="05000000000000000000" pitchFamily="2" charset="2"/>
              <a:buChar char="q"/>
            </a:pPr>
            <a:r>
              <a:rPr lang="en-US" sz="2400" dirty="0">
                <a:solidFill>
                  <a:srgbClr val="000000"/>
                </a:solidFill>
              </a:rPr>
              <a:t>Boxes Not 6 inches Off The Floor</a:t>
            </a:r>
          </a:p>
          <a:p>
            <a:pPr marL="285750" indent="-285750">
              <a:buClr>
                <a:srgbClr val="000000"/>
              </a:buClr>
              <a:buFont typeface="Wingdings" panose="05000000000000000000" pitchFamily="2" charset="2"/>
              <a:buChar char="q"/>
            </a:pPr>
            <a:endParaRPr lang="en-US" sz="2400" dirty="0">
              <a:solidFill>
                <a:srgbClr val="000000"/>
              </a:solidFill>
            </a:endParaRPr>
          </a:p>
          <a:p>
            <a:pPr marL="285750" indent="-285750">
              <a:buClr>
                <a:srgbClr val="000000"/>
              </a:buClr>
              <a:buFont typeface="Wingdings" panose="05000000000000000000" pitchFamily="2" charset="2"/>
              <a:buChar char="q"/>
            </a:pPr>
            <a:endParaRPr lang="en-US" sz="2400" dirty="0">
              <a:solidFill>
                <a:srgbClr val="000000"/>
              </a:solidFill>
            </a:endParaRPr>
          </a:p>
          <a:p>
            <a:pPr marL="285750" indent="-285750">
              <a:buClr>
                <a:srgbClr val="000000"/>
              </a:buClr>
              <a:buFont typeface="Wingdings" panose="05000000000000000000" pitchFamily="2" charset="2"/>
              <a:buChar char="q"/>
            </a:pPr>
            <a:endParaRPr lang="en-US" sz="2400" dirty="0">
              <a:solidFill>
                <a:srgbClr val="000000"/>
              </a:solidFill>
            </a:endParaRPr>
          </a:p>
        </p:txBody>
      </p:sp>
      <p:pic>
        <p:nvPicPr>
          <p:cNvPr id="4" name="Picture 4">
            <a:extLst>
              <a:ext uri="{FF2B5EF4-FFF2-40B4-BE49-F238E27FC236}">
                <a16:creationId xmlns:a16="http://schemas.microsoft.com/office/drawing/2014/main" id="{E4A37D37-0AB5-2711-8635-3A3BF16EDEFA}"/>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235" b="98014" l="7600" r="93867">
                        <a14:foregroundMark x1="7733" y1="57762" x2="7733" y2="57762"/>
                        <a14:foregroundMark x1="17600" y1="65162" x2="17600" y2="65162"/>
                        <a14:foregroundMark x1="82000" y1="13899" x2="82000" y2="13899"/>
                        <a14:foregroundMark x1="74133" y1="37545" x2="74133" y2="37545"/>
                        <a14:foregroundMark x1="74533" y1="5415" x2="74533" y2="5415"/>
                        <a14:foregroundMark x1="90267" y1="45668" x2="90267" y2="45668"/>
                        <a14:foregroundMark x1="83067" y1="35921" x2="83067" y2="35921"/>
                        <a14:foregroundMark x1="93867" y1="43141" x2="93867" y2="43141"/>
                        <a14:foregroundMark x1="27867" y1="92599" x2="27867" y2="92599"/>
                        <a14:foregroundMark x1="27200" y1="52347" x2="27200" y2="52347"/>
                        <a14:foregroundMark x1="42133" y1="46931" x2="42133" y2="46931"/>
                        <a14:foregroundMark x1="59600" y1="36643" x2="59600" y2="36643"/>
                        <a14:foregroundMark x1="41200" y1="71300" x2="41200" y2="71300"/>
                        <a14:foregroundMark x1="28800" y1="62996" x2="28800" y2="62996"/>
                        <a14:foregroundMark x1="24267" y1="98014" x2="24267" y2="98014"/>
                      </a14:backgroundRemoval>
                    </a14:imgEffect>
                  </a14:imgLayer>
                </a14:imgProps>
              </a:ext>
              <a:ext uri="{28A0092B-C50C-407E-A947-70E740481C1C}">
                <a14:useLocalDpi xmlns:a14="http://schemas.microsoft.com/office/drawing/2010/main" val="0"/>
              </a:ext>
            </a:extLst>
          </a:blip>
          <a:srcRect/>
          <a:stretch>
            <a:fillRect/>
          </a:stretch>
        </p:blipFill>
        <p:spPr bwMode="auto">
          <a:xfrm>
            <a:off x="3294346" y="2046410"/>
            <a:ext cx="5316958" cy="392745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CF849619-1B75-49F8-A114-498AC96B46E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9279" y="2276471"/>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a:extLst>
              <a:ext uri="{FF2B5EF4-FFF2-40B4-BE49-F238E27FC236}">
                <a16:creationId xmlns:a16="http://schemas.microsoft.com/office/drawing/2014/main" id="{17860428-27EA-E5B5-D8B3-04BA3CE4044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3800" y="2599497"/>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a:extLst>
              <a:ext uri="{FF2B5EF4-FFF2-40B4-BE49-F238E27FC236}">
                <a16:creationId xmlns:a16="http://schemas.microsoft.com/office/drawing/2014/main" id="{7A982DEA-D66C-8B5B-A488-D1B57D0B11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7759" y="3829627"/>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a:extLst>
              <a:ext uri="{FF2B5EF4-FFF2-40B4-BE49-F238E27FC236}">
                <a16:creationId xmlns:a16="http://schemas.microsoft.com/office/drawing/2014/main" id="{400DCA1C-7C4F-E13B-AEA4-60BBD9CC37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0819" y="2961443"/>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a:extLst>
              <a:ext uri="{FF2B5EF4-FFF2-40B4-BE49-F238E27FC236}">
                <a16:creationId xmlns:a16="http://schemas.microsoft.com/office/drawing/2014/main" id="{B5604B53-B80A-D71D-7919-2416A49A8A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7759" y="4199961"/>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a:extLst>
              <a:ext uri="{FF2B5EF4-FFF2-40B4-BE49-F238E27FC236}">
                <a16:creationId xmlns:a16="http://schemas.microsoft.com/office/drawing/2014/main" id="{76F32BC9-EEAA-6C60-3177-CF0B617E3FF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6938" y="4563048"/>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a:extLst>
              <a:ext uri="{FF2B5EF4-FFF2-40B4-BE49-F238E27FC236}">
                <a16:creationId xmlns:a16="http://schemas.microsoft.com/office/drawing/2014/main" id="{F151BA79-B1A9-5D0B-7FF9-084A2D1B15A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6714" y="5381617"/>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a:extLst>
              <a:ext uri="{FF2B5EF4-FFF2-40B4-BE49-F238E27FC236}">
                <a16:creationId xmlns:a16="http://schemas.microsoft.com/office/drawing/2014/main" id="{5C4EFB5E-AA97-1AD9-63ED-A4AAAD8F0EE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6938" y="5772723"/>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a:extLst>
              <a:ext uri="{FF2B5EF4-FFF2-40B4-BE49-F238E27FC236}">
                <a16:creationId xmlns:a16="http://schemas.microsoft.com/office/drawing/2014/main" id="{4420F749-0CF9-6C6F-7A70-B93E6417504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5167" y="6148290"/>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a:extLst>
              <a:ext uri="{FF2B5EF4-FFF2-40B4-BE49-F238E27FC236}">
                <a16:creationId xmlns:a16="http://schemas.microsoft.com/office/drawing/2014/main" id="{EC9D4911-42D0-B3FF-999B-D7328F5119F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98341" y="2259967"/>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a:extLst>
              <a:ext uri="{FF2B5EF4-FFF2-40B4-BE49-F238E27FC236}">
                <a16:creationId xmlns:a16="http://schemas.microsoft.com/office/drawing/2014/main" id="{9BC46970-CE6B-53FB-82C8-7A1482AC9E0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98341" y="2618854"/>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a:extLst>
              <a:ext uri="{FF2B5EF4-FFF2-40B4-BE49-F238E27FC236}">
                <a16:creationId xmlns:a16="http://schemas.microsoft.com/office/drawing/2014/main" id="{2B78D218-88BB-1EE1-AFF6-9F39437AAC2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30316" y="3004717"/>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a:extLst>
              <a:ext uri="{FF2B5EF4-FFF2-40B4-BE49-F238E27FC236}">
                <a16:creationId xmlns:a16="http://schemas.microsoft.com/office/drawing/2014/main" id="{173CD66A-D10E-C027-4AE4-0538219A5D8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98341" y="3378862"/>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a:extLst>
              <a:ext uri="{FF2B5EF4-FFF2-40B4-BE49-F238E27FC236}">
                <a16:creationId xmlns:a16="http://schemas.microsoft.com/office/drawing/2014/main" id="{7333635D-FC07-3873-509C-901B5646747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98341" y="3739778"/>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a:extLst>
              <a:ext uri="{FF2B5EF4-FFF2-40B4-BE49-F238E27FC236}">
                <a16:creationId xmlns:a16="http://schemas.microsoft.com/office/drawing/2014/main" id="{485540C5-6FAE-BC56-4ACC-7F7967D15E4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98341" y="4113923"/>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a:extLst>
              <a:ext uri="{FF2B5EF4-FFF2-40B4-BE49-F238E27FC236}">
                <a16:creationId xmlns:a16="http://schemas.microsoft.com/office/drawing/2014/main" id="{F48EF057-A58C-39E6-A194-DF5B6611500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98341" y="4817014"/>
            <a:ext cx="339530" cy="33953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a:extLst>
              <a:ext uri="{FF2B5EF4-FFF2-40B4-BE49-F238E27FC236}">
                <a16:creationId xmlns:a16="http://schemas.microsoft.com/office/drawing/2014/main" id="{084B2D78-6A97-56ED-70A1-B566AAB0CAB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30316" y="5196176"/>
            <a:ext cx="339530" cy="3395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52946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wipe(left)">
                                      <p:cBhvr>
                                        <p:cTn id="7" dur="500"/>
                                        <p:tgtEl>
                                          <p:spTgt spid="5122"/>
                                        </p:tgtEl>
                                      </p:cBhvr>
                                    </p:animEffect>
                                  </p:childTnLst>
                                </p:cTn>
                              </p:par>
                              <p:par>
                                <p:cTn id="8" presetID="22" presetClass="entr" presetSubtype="8"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par>
                                <p:cTn id="11" presetID="22" presetClass="entr" presetSubtype="8"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par>
                                <p:cTn id="14" presetID="22" presetClass="entr" presetSubtype="8" fill="hold"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par>
                                <p:cTn id="17" presetID="22" presetClass="entr" presetSubtype="8"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par>
                                <p:cTn id="20" presetID="22" presetClass="entr" presetSubtype="8"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left)">
                                      <p:cBhvr>
                                        <p:cTn id="22" dur="500"/>
                                        <p:tgtEl>
                                          <p:spTgt spid="12"/>
                                        </p:tgtEl>
                                      </p:cBhvr>
                                    </p:animEffect>
                                  </p:childTnLst>
                                </p:cTn>
                              </p:par>
                              <p:par>
                                <p:cTn id="23" presetID="22" presetClass="entr" presetSubtype="8"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left)">
                                      <p:cBhvr>
                                        <p:cTn id="25" dur="500"/>
                                        <p:tgtEl>
                                          <p:spTgt spid="13"/>
                                        </p:tgtEl>
                                      </p:cBhvr>
                                    </p:animEffect>
                                  </p:childTnLst>
                                </p:cTn>
                              </p:par>
                              <p:par>
                                <p:cTn id="26" presetID="22" presetClass="entr" presetSubtype="8"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wipe(left)">
                                      <p:cBhvr>
                                        <p:cTn id="28" dur="500"/>
                                        <p:tgtEl>
                                          <p:spTgt spid="14"/>
                                        </p:tgtEl>
                                      </p:cBhvr>
                                    </p:animEffect>
                                  </p:childTnLst>
                                </p:cTn>
                              </p:par>
                              <p:par>
                                <p:cTn id="29" presetID="22" presetClass="entr" presetSubtype="8" fill="hold"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wipe(left)">
                                      <p:cBhvr>
                                        <p:cTn id="31" dur="500"/>
                                        <p:tgtEl>
                                          <p:spTgt spid="15"/>
                                        </p:tgtEl>
                                      </p:cBhvr>
                                    </p:animEffect>
                                  </p:childTnLst>
                                </p:cTn>
                              </p:par>
                              <p:par>
                                <p:cTn id="32" presetID="22" presetClass="entr" presetSubtype="8"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left)">
                                      <p:cBhvr>
                                        <p:cTn id="34" dur="500"/>
                                        <p:tgtEl>
                                          <p:spTgt spid="16"/>
                                        </p:tgtEl>
                                      </p:cBhvr>
                                    </p:animEffect>
                                  </p:childTnLst>
                                </p:cTn>
                              </p:par>
                              <p:par>
                                <p:cTn id="35" presetID="22" presetClass="entr" presetSubtype="8"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wipe(left)">
                                      <p:cBhvr>
                                        <p:cTn id="43" dur="500"/>
                                        <p:tgtEl>
                                          <p:spTgt spid="20"/>
                                        </p:tgtEl>
                                      </p:cBhvr>
                                    </p:animEffect>
                                  </p:childTnLst>
                                </p:cTn>
                              </p:par>
                              <p:par>
                                <p:cTn id="44" presetID="22" presetClass="entr" presetSubtype="8" fill="hold"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left)">
                                      <p:cBhvr>
                                        <p:cTn id="46" dur="500"/>
                                        <p:tgtEl>
                                          <p:spTgt spid="21"/>
                                        </p:tgtEl>
                                      </p:cBhvr>
                                    </p:animEffect>
                                  </p:childTnLst>
                                </p:cTn>
                              </p:par>
                              <p:par>
                                <p:cTn id="47" presetID="22" presetClass="entr" presetSubtype="8" fill="hold" nodeType="with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par>
                                <p:cTn id="50" presetID="22" presetClass="entr" presetSubtype="8" fill="hold"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left)">
                                      <p:cBhvr>
                                        <p:cTn id="52" dur="500"/>
                                        <p:tgtEl>
                                          <p:spTgt spid="23"/>
                                        </p:tgtEl>
                                      </p:cBhvr>
                                    </p:animEffect>
                                  </p:childTnLst>
                                </p:cTn>
                              </p:par>
                              <p:par>
                                <p:cTn id="53" presetID="22" presetClass="entr" presetSubtype="8"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wipe(left)">
                                      <p:cBhvr>
                                        <p:cTn id="55" dur="500"/>
                                        <p:tgtEl>
                                          <p:spTgt spid="24"/>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4"/>
                                        </p:tgtEl>
                                        <p:attrNameLst>
                                          <p:attrName>style.visibility</p:attrName>
                                        </p:attrNameLst>
                                      </p:cBhvr>
                                      <p:to>
                                        <p:strVal val="visible"/>
                                      </p:to>
                                    </p:set>
                                    <p:animEffect transition="in" filter="fade">
                                      <p:cBhvr>
                                        <p:cTn id="6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descr="Text&#10;&#10;Description automatically generated">
            <a:extLst>
              <a:ext uri="{FF2B5EF4-FFF2-40B4-BE49-F238E27FC236}">
                <a16:creationId xmlns:a16="http://schemas.microsoft.com/office/drawing/2014/main" id="{E70DF3EA-38A9-416D-8E0B-94E2E369A2CA}"/>
              </a:ext>
            </a:extLst>
          </p:cNvPr>
          <p:cNvPicPr>
            <a:picLocks noChangeAspect="1"/>
          </p:cNvPicPr>
          <p:nvPr/>
        </p:nvPicPr>
        <p:blipFill>
          <a:blip r:embed="rId5"/>
          <a:stretch>
            <a:fillRect/>
          </a:stretch>
        </p:blipFill>
        <p:spPr>
          <a:xfrm rot="5400000">
            <a:off x="3215638" y="-2118357"/>
            <a:ext cx="5760721" cy="12192000"/>
          </a:xfrm>
          <a:prstGeom prst="rect">
            <a:avLst/>
          </a:prstGeom>
        </p:spPr>
      </p:pic>
      <p:sp>
        <p:nvSpPr>
          <p:cNvPr id="7" name="Title 1"/>
          <p:cNvSpPr>
            <a:spLocks noGrp="1"/>
          </p:cNvSpPr>
          <p:nvPr>
            <p:ph type="title"/>
          </p:nvPr>
        </p:nvSpPr>
        <p:spPr>
          <a:xfrm>
            <a:off x="0" y="0"/>
            <a:ext cx="12192000" cy="1097280"/>
          </a:xfrm>
          <a:solidFill>
            <a:srgbClr val="712766"/>
          </a:solidFill>
          <a:ln w="25400">
            <a:noFill/>
          </a:ln>
        </p:spPr>
        <p:txBody>
          <a:bodyPr>
            <a:normAutofit/>
          </a:bodyPr>
          <a:lstStyle/>
          <a:p>
            <a:pPr marL="457200" algn="l"/>
            <a:r>
              <a:rPr lang="en-US" sz="4800" b="1" dirty="0">
                <a:solidFill>
                  <a:schemeClr val="bg1"/>
                </a:solidFill>
                <a:latin typeface="Juice ITC" panose="04040403040A02020202" pitchFamily="82" charset="0"/>
              </a:rPr>
              <a:t>Gretchen Reflection</a:t>
            </a:r>
          </a:p>
        </p:txBody>
      </p:sp>
      <p:sp>
        <p:nvSpPr>
          <p:cNvPr id="10" name="TextBox 9"/>
          <p:cNvSpPr txBox="1"/>
          <p:nvPr/>
        </p:nvSpPr>
        <p:spPr>
          <a:xfrm>
            <a:off x="1749502" y="2662661"/>
            <a:ext cx="6633723" cy="461665"/>
          </a:xfrm>
          <a:prstGeom prst="rect">
            <a:avLst/>
          </a:prstGeom>
          <a:noFill/>
        </p:spPr>
        <p:txBody>
          <a:bodyPr wrap="square" rtlCol="0">
            <a:spAutoFit/>
          </a:bodyPr>
          <a:lstStyle/>
          <a:p>
            <a:r>
              <a:rPr lang="en-US" sz="2400" dirty="0">
                <a:solidFill>
                  <a:srgbClr val="000000"/>
                </a:solidFill>
              </a:rPr>
              <a:t>How would this report effect your café reputation?</a:t>
            </a:r>
          </a:p>
        </p:txBody>
      </p:sp>
      <p:sp>
        <p:nvSpPr>
          <p:cNvPr id="14" name="TextBox 13">
            <a:extLst>
              <a:ext uri="{FF2B5EF4-FFF2-40B4-BE49-F238E27FC236}">
                <a16:creationId xmlns:a16="http://schemas.microsoft.com/office/drawing/2014/main" id="{C6B3D7CF-E063-43E8-BF99-14AFF5678A37}"/>
              </a:ext>
            </a:extLst>
          </p:cNvPr>
          <p:cNvSpPr txBox="1"/>
          <p:nvPr/>
        </p:nvSpPr>
        <p:spPr>
          <a:xfrm>
            <a:off x="1749502" y="3446906"/>
            <a:ext cx="4667084" cy="461665"/>
          </a:xfrm>
          <a:prstGeom prst="rect">
            <a:avLst/>
          </a:prstGeom>
          <a:noFill/>
        </p:spPr>
        <p:txBody>
          <a:bodyPr wrap="square" rtlCol="0">
            <a:spAutoFit/>
          </a:bodyPr>
          <a:lstStyle/>
          <a:p>
            <a:r>
              <a:rPr lang="en-US" sz="2400" dirty="0">
                <a:solidFill>
                  <a:srgbClr val="000000"/>
                </a:solidFill>
              </a:rPr>
              <a:t>Did you feel prepared?</a:t>
            </a:r>
          </a:p>
        </p:txBody>
      </p:sp>
      <p:sp>
        <p:nvSpPr>
          <p:cNvPr id="15" name="TextBox 14">
            <a:extLst>
              <a:ext uri="{FF2B5EF4-FFF2-40B4-BE49-F238E27FC236}">
                <a16:creationId xmlns:a16="http://schemas.microsoft.com/office/drawing/2014/main" id="{8FD5609F-6D2E-4FF3-858A-9BCE675706BD}"/>
              </a:ext>
            </a:extLst>
          </p:cNvPr>
          <p:cNvSpPr txBox="1"/>
          <p:nvPr/>
        </p:nvSpPr>
        <p:spPr>
          <a:xfrm>
            <a:off x="1520354" y="1419860"/>
            <a:ext cx="4896232" cy="707886"/>
          </a:xfrm>
          <a:prstGeom prst="rect">
            <a:avLst/>
          </a:prstGeom>
          <a:noFill/>
        </p:spPr>
        <p:txBody>
          <a:bodyPr wrap="square" rtlCol="0">
            <a:spAutoFit/>
          </a:bodyPr>
          <a:lstStyle/>
          <a:p>
            <a:r>
              <a:rPr lang="en-US" sz="4000" dirty="0">
                <a:solidFill>
                  <a:srgbClr val="000000"/>
                </a:solidFill>
              </a:rPr>
              <a:t>Let’s Discuss:</a:t>
            </a:r>
          </a:p>
        </p:txBody>
      </p:sp>
      <p:sp>
        <p:nvSpPr>
          <p:cNvPr id="16" name="TextBox 15">
            <a:extLst>
              <a:ext uri="{FF2B5EF4-FFF2-40B4-BE49-F238E27FC236}">
                <a16:creationId xmlns:a16="http://schemas.microsoft.com/office/drawing/2014/main" id="{C85FF046-CA11-4BBE-A1B9-811E9D71B27C}"/>
              </a:ext>
            </a:extLst>
          </p:cNvPr>
          <p:cNvSpPr txBox="1"/>
          <p:nvPr/>
        </p:nvSpPr>
        <p:spPr>
          <a:xfrm>
            <a:off x="1749502" y="5015396"/>
            <a:ext cx="6250190" cy="461665"/>
          </a:xfrm>
          <a:prstGeom prst="rect">
            <a:avLst/>
          </a:prstGeom>
          <a:noFill/>
        </p:spPr>
        <p:txBody>
          <a:bodyPr wrap="square" rtlCol="0">
            <a:spAutoFit/>
          </a:bodyPr>
          <a:lstStyle/>
          <a:p>
            <a:r>
              <a:rPr lang="en-US" sz="2400" dirty="0">
                <a:solidFill>
                  <a:srgbClr val="000000"/>
                </a:solidFill>
              </a:rPr>
              <a:t>How can this be preventive next time around?</a:t>
            </a:r>
          </a:p>
        </p:txBody>
      </p:sp>
      <p:sp>
        <p:nvSpPr>
          <p:cNvPr id="17" name="TextBox 16">
            <a:extLst>
              <a:ext uri="{FF2B5EF4-FFF2-40B4-BE49-F238E27FC236}">
                <a16:creationId xmlns:a16="http://schemas.microsoft.com/office/drawing/2014/main" id="{9CF2C418-4992-4827-9139-9EDBA156F0C6}"/>
              </a:ext>
            </a:extLst>
          </p:cNvPr>
          <p:cNvSpPr txBox="1"/>
          <p:nvPr/>
        </p:nvSpPr>
        <p:spPr>
          <a:xfrm>
            <a:off x="1749502" y="4231151"/>
            <a:ext cx="4667084" cy="461665"/>
          </a:xfrm>
          <a:prstGeom prst="rect">
            <a:avLst/>
          </a:prstGeom>
          <a:noFill/>
        </p:spPr>
        <p:txBody>
          <a:bodyPr wrap="square" rtlCol="0">
            <a:spAutoFit/>
          </a:bodyPr>
          <a:lstStyle/>
          <a:p>
            <a:r>
              <a:rPr lang="en-US" sz="2400" dirty="0">
                <a:solidFill>
                  <a:srgbClr val="000000"/>
                </a:solidFill>
              </a:rPr>
              <a:t>Could you have done better?</a:t>
            </a:r>
          </a:p>
        </p:txBody>
      </p:sp>
      <p:pic>
        <p:nvPicPr>
          <p:cNvPr id="2" name="mixkit-casting-long-fairy-magic-spell-875">
            <a:hlinkClick r:id="" action="ppaction://media"/>
            <a:extLst>
              <a:ext uri="{FF2B5EF4-FFF2-40B4-BE49-F238E27FC236}">
                <a16:creationId xmlns:a16="http://schemas.microsoft.com/office/drawing/2014/main" id="{86CAD86C-65FD-4451-9892-5A975213CAAB}"/>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447800" y="2433705"/>
            <a:ext cx="406400" cy="406400"/>
          </a:xfrm>
          <a:prstGeom prst="rect">
            <a:avLst/>
          </a:prstGeom>
        </p:spPr>
      </p:pic>
      <p:grpSp>
        <p:nvGrpSpPr>
          <p:cNvPr id="9" name="Group 8">
            <a:extLst>
              <a:ext uri="{FF2B5EF4-FFF2-40B4-BE49-F238E27FC236}">
                <a16:creationId xmlns:a16="http://schemas.microsoft.com/office/drawing/2014/main" id="{A8D61B68-32A4-92AB-AB0C-136C50B9D76D}"/>
              </a:ext>
            </a:extLst>
          </p:cNvPr>
          <p:cNvGrpSpPr/>
          <p:nvPr/>
        </p:nvGrpSpPr>
        <p:grpSpPr>
          <a:xfrm>
            <a:off x="8071649" y="3124385"/>
            <a:ext cx="1736205" cy="1891011"/>
            <a:chOff x="-1291755" y="2720076"/>
            <a:chExt cx="2982307" cy="3699774"/>
          </a:xfrm>
        </p:grpSpPr>
        <p:sp>
          <p:nvSpPr>
            <p:cNvPr id="95" name="Oval 94">
              <a:extLst>
                <a:ext uri="{FF2B5EF4-FFF2-40B4-BE49-F238E27FC236}">
                  <a16:creationId xmlns:a16="http://schemas.microsoft.com/office/drawing/2014/main" id="{5B91DDF3-43F5-6049-CA27-634DB044A469}"/>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D0E3FA9B-DA25-F010-04B7-35F3380F6B04}"/>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7" name="Group 96">
              <a:extLst>
                <a:ext uri="{FF2B5EF4-FFF2-40B4-BE49-F238E27FC236}">
                  <a16:creationId xmlns:a16="http://schemas.microsoft.com/office/drawing/2014/main" id="{4C9A119C-0512-E723-77C3-D84E6C0BC62D}"/>
                </a:ext>
              </a:extLst>
            </p:cNvPr>
            <p:cNvGrpSpPr/>
            <p:nvPr/>
          </p:nvGrpSpPr>
          <p:grpSpPr>
            <a:xfrm flipH="1">
              <a:off x="-1205954" y="2720076"/>
              <a:ext cx="2290770" cy="3649875"/>
              <a:chOff x="720551" y="1573392"/>
              <a:chExt cx="2290770" cy="3649875"/>
            </a:xfrm>
          </p:grpSpPr>
          <p:sp>
            <p:nvSpPr>
              <p:cNvPr id="98" name="Freeform: Shape 97">
                <a:extLst>
                  <a:ext uri="{FF2B5EF4-FFF2-40B4-BE49-F238E27FC236}">
                    <a16:creationId xmlns:a16="http://schemas.microsoft.com/office/drawing/2014/main" id="{DCD1CEEA-8DA1-2B23-049E-AFCF5032016B}"/>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99" name="Flowchart: Terminator 98">
                <a:extLst>
                  <a:ext uri="{FF2B5EF4-FFF2-40B4-BE49-F238E27FC236}">
                    <a16:creationId xmlns:a16="http://schemas.microsoft.com/office/drawing/2014/main" id="{FF6C7A89-49DC-464D-C769-10B785FFF33A}"/>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0" name="Flowchart: Delay 99">
                <a:extLst>
                  <a:ext uri="{FF2B5EF4-FFF2-40B4-BE49-F238E27FC236}">
                    <a16:creationId xmlns:a16="http://schemas.microsoft.com/office/drawing/2014/main" id="{2FF9261E-1E5A-FEE0-413B-751EC5822846}"/>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01" name="Group 100">
                <a:extLst>
                  <a:ext uri="{FF2B5EF4-FFF2-40B4-BE49-F238E27FC236}">
                    <a16:creationId xmlns:a16="http://schemas.microsoft.com/office/drawing/2014/main" id="{43B6A5D4-11F2-1A03-BA0C-7FEE3702BA14}"/>
                  </a:ext>
                </a:extLst>
              </p:cNvPr>
              <p:cNvGrpSpPr/>
              <p:nvPr/>
            </p:nvGrpSpPr>
            <p:grpSpPr>
              <a:xfrm>
                <a:off x="720551" y="1574772"/>
                <a:ext cx="1581557" cy="3648495"/>
                <a:chOff x="701501" y="393208"/>
                <a:chExt cx="1581557" cy="3648495"/>
              </a:xfrm>
            </p:grpSpPr>
            <p:sp>
              <p:nvSpPr>
                <p:cNvPr id="149" name="Flowchart: Manual Operation 26">
                  <a:extLst>
                    <a:ext uri="{FF2B5EF4-FFF2-40B4-BE49-F238E27FC236}">
                      <a16:creationId xmlns:a16="http://schemas.microsoft.com/office/drawing/2014/main" id="{BBDB544A-31A1-5E09-01EB-804C4E10F995}"/>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0" name="Rectangle: Single Corner Snipped 29">
                  <a:extLst>
                    <a:ext uri="{FF2B5EF4-FFF2-40B4-BE49-F238E27FC236}">
                      <a16:creationId xmlns:a16="http://schemas.microsoft.com/office/drawing/2014/main" id="{626C7F60-3EA9-D9B6-2E47-D3474B2A7269}"/>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1" name="Oval 150">
                  <a:extLst>
                    <a:ext uri="{FF2B5EF4-FFF2-40B4-BE49-F238E27FC236}">
                      <a16:creationId xmlns:a16="http://schemas.microsoft.com/office/drawing/2014/main" id="{A6F9E890-A866-6E82-AAE7-0A9BFA950C72}"/>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2" name="Oval 151">
                  <a:extLst>
                    <a:ext uri="{FF2B5EF4-FFF2-40B4-BE49-F238E27FC236}">
                      <a16:creationId xmlns:a16="http://schemas.microsoft.com/office/drawing/2014/main" id="{CE672A06-28E1-0BE8-A2F6-5CEEE893BB15}"/>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3" name="Flowchart: Off-page Connector 152">
                  <a:extLst>
                    <a:ext uri="{FF2B5EF4-FFF2-40B4-BE49-F238E27FC236}">
                      <a16:creationId xmlns:a16="http://schemas.microsoft.com/office/drawing/2014/main" id="{B2C29F41-9DE3-6E98-2459-C461BBD872F8}"/>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4" name="Oval 153">
                  <a:extLst>
                    <a:ext uri="{FF2B5EF4-FFF2-40B4-BE49-F238E27FC236}">
                      <a16:creationId xmlns:a16="http://schemas.microsoft.com/office/drawing/2014/main" id="{1AFFB7E4-9F32-75AA-263C-A5F7FF2FF697}"/>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5" name="Flowchart: Terminator 154">
                  <a:extLst>
                    <a:ext uri="{FF2B5EF4-FFF2-40B4-BE49-F238E27FC236}">
                      <a16:creationId xmlns:a16="http://schemas.microsoft.com/office/drawing/2014/main" id="{8458611F-70CB-CBB9-1382-2E43140A2BA8}"/>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6" name="Flowchart: Delay 155">
                  <a:extLst>
                    <a:ext uri="{FF2B5EF4-FFF2-40B4-BE49-F238E27FC236}">
                      <a16:creationId xmlns:a16="http://schemas.microsoft.com/office/drawing/2014/main" id="{E7A9654D-F477-7E57-E3DF-911FF116D6B7}"/>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7" name="Isosceles Triangle 156">
                  <a:extLst>
                    <a:ext uri="{FF2B5EF4-FFF2-40B4-BE49-F238E27FC236}">
                      <a16:creationId xmlns:a16="http://schemas.microsoft.com/office/drawing/2014/main" id="{445F7933-9F08-3B51-EFEB-BA11948F3603}"/>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8" name="Oval 157">
                  <a:extLst>
                    <a:ext uri="{FF2B5EF4-FFF2-40B4-BE49-F238E27FC236}">
                      <a16:creationId xmlns:a16="http://schemas.microsoft.com/office/drawing/2014/main" id="{83E77F32-D130-4962-8E50-CAB64B6F4488}"/>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9" name="Oval 158">
                  <a:extLst>
                    <a:ext uri="{FF2B5EF4-FFF2-40B4-BE49-F238E27FC236}">
                      <a16:creationId xmlns:a16="http://schemas.microsoft.com/office/drawing/2014/main" id="{D16F057A-79A8-718E-CC7A-960E4A609505}"/>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0" name="Oval 159">
                  <a:extLst>
                    <a:ext uri="{FF2B5EF4-FFF2-40B4-BE49-F238E27FC236}">
                      <a16:creationId xmlns:a16="http://schemas.microsoft.com/office/drawing/2014/main" id="{20BC39DE-FBB7-6DD8-94D4-9A6D97A917E2}"/>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1" name="Oval 160">
                  <a:extLst>
                    <a:ext uri="{FF2B5EF4-FFF2-40B4-BE49-F238E27FC236}">
                      <a16:creationId xmlns:a16="http://schemas.microsoft.com/office/drawing/2014/main" id="{EBFF617B-1F38-37C3-956A-C7A26B557ECC}"/>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2" name="Flowchart: Terminator 161">
                  <a:extLst>
                    <a:ext uri="{FF2B5EF4-FFF2-40B4-BE49-F238E27FC236}">
                      <a16:creationId xmlns:a16="http://schemas.microsoft.com/office/drawing/2014/main" id="{D3E99784-2E31-8E23-15B4-6AFB8D20901D}"/>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3" name="Flowchart: Terminator 162">
                  <a:extLst>
                    <a:ext uri="{FF2B5EF4-FFF2-40B4-BE49-F238E27FC236}">
                      <a16:creationId xmlns:a16="http://schemas.microsoft.com/office/drawing/2014/main" id="{131F2F7E-4126-DCA4-C59A-43A6605AE5AC}"/>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4" name="Moon 163">
                  <a:extLst>
                    <a:ext uri="{FF2B5EF4-FFF2-40B4-BE49-F238E27FC236}">
                      <a16:creationId xmlns:a16="http://schemas.microsoft.com/office/drawing/2014/main" id="{A0A02398-44A6-C9F0-F89D-D4B2FEE3BCAC}"/>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5" name="Moon 164">
                  <a:extLst>
                    <a:ext uri="{FF2B5EF4-FFF2-40B4-BE49-F238E27FC236}">
                      <a16:creationId xmlns:a16="http://schemas.microsoft.com/office/drawing/2014/main" id="{3C381618-3658-3705-E383-6D5840A8AAF0}"/>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6" name="Oval 165">
                  <a:extLst>
                    <a:ext uri="{FF2B5EF4-FFF2-40B4-BE49-F238E27FC236}">
                      <a16:creationId xmlns:a16="http://schemas.microsoft.com/office/drawing/2014/main" id="{2D4E65C4-0FA6-F745-F5A3-50482E3E5EF5}"/>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7" name="Flowchart: Delay 166">
                  <a:extLst>
                    <a:ext uri="{FF2B5EF4-FFF2-40B4-BE49-F238E27FC236}">
                      <a16:creationId xmlns:a16="http://schemas.microsoft.com/office/drawing/2014/main" id="{9781EDFD-157A-5485-8B9C-0A2C1D6BB50E}"/>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8" name="Right Triangle 167">
                  <a:extLst>
                    <a:ext uri="{FF2B5EF4-FFF2-40B4-BE49-F238E27FC236}">
                      <a16:creationId xmlns:a16="http://schemas.microsoft.com/office/drawing/2014/main" id="{D68E41D1-543E-FC31-1301-BED3A749A0D7}"/>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9" name="Right Triangle 168">
                  <a:extLst>
                    <a:ext uri="{FF2B5EF4-FFF2-40B4-BE49-F238E27FC236}">
                      <a16:creationId xmlns:a16="http://schemas.microsoft.com/office/drawing/2014/main" id="{8C91D0B7-ED29-0A06-B379-1D3DC7C2884A}"/>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0" name="Flowchart: Manual Operation 26">
                  <a:extLst>
                    <a:ext uri="{FF2B5EF4-FFF2-40B4-BE49-F238E27FC236}">
                      <a16:creationId xmlns:a16="http://schemas.microsoft.com/office/drawing/2014/main" id="{A24E9066-C1FB-F409-3586-F302F0487CF3}"/>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1" name="Flowchart: Terminator 170">
                  <a:extLst>
                    <a:ext uri="{FF2B5EF4-FFF2-40B4-BE49-F238E27FC236}">
                      <a16:creationId xmlns:a16="http://schemas.microsoft.com/office/drawing/2014/main" id="{429E715D-29B8-B5E2-40A7-578B8A2BAB5B}"/>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2" name="Flowchart: Connector 171">
                  <a:extLst>
                    <a:ext uri="{FF2B5EF4-FFF2-40B4-BE49-F238E27FC236}">
                      <a16:creationId xmlns:a16="http://schemas.microsoft.com/office/drawing/2014/main" id="{FB33AD56-5723-5DC8-F62D-B25C3A2266EE}"/>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3" name="Flowchart: Connector 172">
                  <a:extLst>
                    <a:ext uri="{FF2B5EF4-FFF2-40B4-BE49-F238E27FC236}">
                      <a16:creationId xmlns:a16="http://schemas.microsoft.com/office/drawing/2014/main" id="{1D301D72-FE66-D85C-3FFC-A4B0692D071C}"/>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74" name="Group 173">
                  <a:extLst>
                    <a:ext uri="{FF2B5EF4-FFF2-40B4-BE49-F238E27FC236}">
                      <a16:creationId xmlns:a16="http://schemas.microsoft.com/office/drawing/2014/main" id="{3A7E564F-F487-EFD3-E23A-E7D92430C8D6}"/>
                    </a:ext>
                  </a:extLst>
                </p:cNvPr>
                <p:cNvGrpSpPr/>
                <p:nvPr/>
              </p:nvGrpSpPr>
              <p:grpSpPr>
                <a:xfrm>
                  <a:off x="1717423" y="2352216"/>
                  <a:ext cx="325110" cy="522802"/>
                  <a:chOff x="859632" y="2338402"/>
                  <a:chExt cx="571500" cy="788345"/>
                </a:xfrm>
              </p:grpSpPr>
              <p:sp>
                <p:nvSpPr>
                  <p:cNvPr id="176" name="Rectangle 175">
                    <a:extLst>
                      <a:ext uri="{FF2B5EF4-FFF2-40B4-BE49-F238E27FC236}">
                        <a16:creationId xmlns:a16="http://schemas.microsoft.com/office/drawing/2014/main" id="{38ACF51E-328F-B393-6CD4-31E68E40D951}"/>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77" name="Picture 176">
                    <a:extLst>
                      <a:ext uri="{FF2B5EF4-FFF2-40B4-BE49-F238E27FC236}">
                        <a16:creationId xmlns:a16="http://schemas.microsoft.com/office/drawing/2014/main" id="{E9E850C1-EE1F-1CA3-C084-0196FEF88D57}"/>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75" name="Freeform: Shape 174">
                  <a:extLst>
                    <a:ext uri="{FF2B5EF4-FFF2-40B4-BE49-F238E27FC236}">
                      <a16:creationId xmlns:a16="http://schemas.microsoft.com/office/drawing/2014/main" id="{80D156FE-F3E8-4EE2-7C66-C06DF5708715}"/>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02" name="Rectangle: Single Corner Snipped 29">
                <a:extLst>
                  <a:ext uri="{FF2B5EF4-FFF2-40B4-BE49-F238E27FC236}">
                    <a16:creationId xmlns:a16="http://schemas.microsoft.com/office/drawing/2014/main" id="{E45B9A44-5AF5-BFF7-38AA-CE91D262F897}"/>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3" name="Oval 102">
                <a:extLst>
                  <a:ext uri="{FF2B5EF4-FFF2-40B4-BE49-F238E27FC236}">
                    <a16:creationId xmlns:a16="http://schemas.microsoft.com/office/drawing/2014/main" id="{03DC9BC1-88B2-6D19-2A6D-6D8D119BB84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4" name="Oval 103">
                <a:extLst>
                  <a:ext uri="{FF2B5EF4-FFF2-40B4-BE49-F238E27FC236}">
                    <a16:creationId xmlns:a16="http://schemas.microsoft.com/office/drawing/2014/main" id="{12C6080F-E9D2-6B96-F049-8C99E33FC290}"/>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5" name="Flowchart: Off-page Connector 104">
                <a:extLst>
                  <a:ext uri="{FF2B5EF4-FFF2-40B4-BE49-F238E27FC236}">
                    <a16:creationId xmlns:a16="http://schemas.microsoft.com/office/drawing/2014/main" id="{663F75E8-754B-0877-49AB-1BA85157DD15}"/>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6" name="Oval 105">
                <a:extLst>
                  <a:ext uri="{FF2B5EF4-FFF2-40B4-BE49-F238E27FC236}">
                    <a16:creationId xmlns:a16="http://schemas.microsoft.com/office/drawing/2014/main" id="{AA2AC070-ED63-5457-D837-E064F37C82D5}"/>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7" name="Flowchart: Terminator 106">
                <a:extLst>
                  <a:ext uri="{FF2B5EF4-FFF2-40B4-BE49-F238E27FC236}">
                    <a16:creationId xmlns:a16="http://schemas.microsoft.com/office/drawing/2014/main" id="{9611CE0F-E606-3D1C-D635-B4D80821D6AA}"/>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8" name="Flowchart: Delay 107">
                <a:extLst>
                  <a:ext uri="{FF2B5EF4-FFF2-40B4-BE49-F238E27FC236}">
                    <a16:creationId xmlns:a16="http://schemas.microsoft.com/office/drawing/2014/main" id="{3874CDF8-0931-70C4-1C71-6F0729CEA004}"/>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9" name="Moon 108">
                <a:extLst>
                  <a:ext uri="{FF2B5EF4-FFF2-40B4-BE49-F238E27FC236}">
                    <a16:creationId xmlns:a16="http://schemas.microsoft.com/office/drawing/2014/main" id="{38DD6EF2-4D8B-7A1A-2ACC-EE46FA5255C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10" name="Moon 109">
                <a:extLst>
                  <a:ext uri="{FF2B5EF4-FFF2-40B4-BE49-F238E27FC236}">
                    <a16:creationId xmlns:a16="http://schemas.microsoft.com/office/drawing/2014/main" id="{EE982A73-7CCD-AEF7-679E-BE06624853A2}"/>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1" name="Oval 110">
                <a:extLst>
                  <a:ext uri="{FF2B5EF4-FFF2-40B4-BE49-F238E27FC236}">
                    <a16:creationId xmlns:a16="http://schemas.microsoft.com/office/drawing/2014/main" id="{F92C96B0-5BBE-2B78-33C0-32D55221F9B2}"/>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2" name="Right Triangle 111">
                <a:extLst>
                  <a:ext uri="{FF2B5EF4-FFF2-40B4-BE49-F238E27FC236}">
                    <a16:creationId xmlns:a16="http://schemas.microsoft.com/office/drawing/2014/main" id="{BF654D01-03C9-69ED-C5F4-C6EEEDED809F}"/>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3" name="Right Triangle 112">
                <a:extLst>
                  <a:ext uri="{FF2B5EF4-FFF2-40B4-BE49-F238E27FC236}">
                    <a16:creationId xmlns:a16="http://schemas.microsoft.com/office/drawing/2014/main" id="{C4098E3D-8E3F-A919-BB33-B1F65F1ED573}"/>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4" name="Flowchart: Terminator 113">
                <a:extLst>
                  <a:ext uri="{FF2B5EF4-FFF2-40B4-BE49-F238E27FC236}">
                    <a16:creationId xmlns:a16="http://schemas.microsoft.com/office/drawing/2014/main" id="{613177FD-575F-355C-5B98-5958F409B7FE}"/>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5" name="Flowchart: Connector 114">
                <a:extLst>
                  <a:ext uri="{FF2B5EF4-FFF2-40B4-BE49-F238E27FC236}">
                    <a16:creationId xmlns:a16="http://schemas.microsoft.com/office/drawing/2014/main" id="{E5DC726C-24C3-E86B-0C61-5747AE18D76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6" name="Flowchart: Connector 115">
                <a:extLst>
                  <a:ext uri="{FF2B5EF4-FFF2-40B4-BE49-F238E27FC236}">
                    <a16:creationId xmlns:a16="http://schemas.microsoft.com/office/drawing/2014/main" id="{8645854A-933C-C7C6-E91B-B0BCC999EB64}"/>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7" name="Freeform: Shape 116">
                <a:extLst>
                  <a:ext uri="{FF2B5EF4-FFF2-40B4-BE49-F238E27FC236}">
                    <a16:creationId xmlns:a16="http://schemas.microsoft.com/office/drawing/2014/main" id="{6DA27738-A29A-5128-CA53-569AAA65CFB3}"/>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18" name="Group 117">
                <a:extLst>
                  <a:ext uri="{FF2B5EF4-FFF2-40B4-BE49-F238E27FC236}">
                    <a16:creationId xmlns:a16="http://schemas.microsoft.com/office/drawing/2014/main" id="{C6A035C8-66A0-F78D-8AB0-7B9E8E9DF3A0}"/>
                  </a:ext>
                </a:extLst>
              </p:cNvPr>
              <p:cNvGrpSpPr/>
              <p:nvPr/>
            </p:nvGrpSpPr>
            <p:grpSpPr>
              <a:xfrm>
                <a:off x="1736703" y="3532400"/>
                <a:ext cx="325110" cy="522802"/>
                <a:chOff x="859632" y="2338402"/>
                <a:chExt cx="571500" cy="788345"/>
              </a:xfrm>
            </p:grpSpPr>
            <p:sp>
              <p:nvSpPr>
                <p:cNvPr id="147" name="Rectangle 146">
                  <a:extLst>
                    <a:ext uri="{FF2B5EF4-FFF2-40B4-BE49-F238E27FC236}">
                      <a16:creationId xmlns:a16="http://schemas.microsoft.com/office/drawing/2014/main" id="{C3626110-D8DD-70F8-07E9-6D9C97216CF1}"/>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48" name="Picture 147">
                  <a:extLst>
                    <a:ext uri="{FF2B5EF4-FFF2-40B4-BE49-F238E27FC236}">
                      <a16:creationId xmlns:a16="http://schemas.microsoft.com/office/drawing/2014/main" id="{BD5A9EDC-DB3E-9131-82C7-D57DD98C2DA8}"/>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19" name="Group 118">
                <a:extLst>
                  <a:ext uri="{FF2B5EF4-FFF2-40B4-BE49-F238E27FC236}">
                    <a16:creationId xmlns:a16="http://schemas.microsoft.com/office/drawing/2014/main" id="{129DDF48-0967-EE48-35DB-65E4F058A369}"/>
                  </a:ext>
                </a:extLst>
              </p:cNvPr>
              <p:cNvGrpSpPr/>
              <p:nvPr/>
            </p:nvGrpSpPr>
            <p:grpSpPr>
              <a:xfrm rot="19720146">
                <a:off x="1182580" y="2371883"/>
                <a:ext cx="386764" cy="226743"/>
                <a:chOff x="5136060" y="1710152"/>
                <a:chExt cx="538831" cy="347248"/>
              </a:xfrm>
            </p:grpSpPr>
            <p:sp>
              <p:nvSpPr>
                <p:cNvPr id="137" name="Oval 5">
                  <a:extLst>
                    <a:ext uri="{FF2B5EF4-FFF2-40B4-BE49-F238E27FC236}">
                      <a16:creationId xmlns:a16="http://schemas.microsoft.com/office/drawing/2014/main" id="{3C0988A7-5CE0-2D57-B602-C95B018B4897}"/>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8" name="Group 137">
                  <a:extLst>
                    <a:ext uri="{FF2B5EF4-FFF2-40B4-BE49-F238E27FC236}">
                      <a16:creationId xmlns:a16="http://schemas.microsoft.com/office/drawing/2014/main" id="{11ADB742-8FA3-78CE-E6CB-3C48C2EB1723}"/>
                    </a:ext>
                  </a:extLst>
                </p:cNvPr>
                <p:cNvGrpSpPr/>
                <p:nvPr/>
              </p:nvGrpSpPr>
              <p:grpSpPr>
                <a:xfrm rot="20545732">
                  <a:off x="5242936" y="1710152"/>
                  <a:ext cx="85726" cy="45719"/>
                  <a:chOff x="5293988" y="1700325"/>
                  <a:chExt cx="85726" cy="42639"/>
                </a:xfrm>
              </p:grpSpPr>
              <p:cxnSp>
                <p:nvCxnSpPr>
                  <p:cNvPr id="144" name="Straight Connector 143">
                    <a:extLst>
                      <a:ext uri="{FF2B5EF4-FFF2-40B4-BE49-F238E27FC236}">
                        <a16:creationId xmlns:a16="http://schemas.microsoft.com/office/drawing/2014/main" id="{A47FC1B4-B971-5F3F-A0D8-65A19600F714}"/>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5" name="Straight Connector 144">
                    <a:extLst>
                      <a:ext uri="{FF2B5EF4-FFF2-40B4-BE49-F238E27FC236}">
                        <a16:creationId xmlns:a16="http://schemas.microsoft.com/office/drawing/2014/main" id="{04119786-3AE9-5E67-712A-22F8E08D5E98}"/>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6" name="Straight Connector 145">
                    <a:extLst>
                      <a:ext uri="{FF2B5EF4-FFF2-40B4-BE49-F238E27FC236}">
                        <a16:creationId xmlns:a16="http://schemas.microsoft.com/office/drawing/2014/main" id="{73BBBD1E-450E-AA92-C936-2C9C29E3D60D}"/>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9" name="Oval 4">
                  <a:extLst>
                    <a:ext uri="{FF2B5EF4-FFF2-40B4-BE49-F238E27FC236}">
                      <a16:creationId xmlns:a16="http://schemas.microsoft.com/office/drawing/2014/main" id="{235CC19D-AF01-626E-EB03-6AA4CDCE53C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0" name="Oval 139">
                  <a:extLst>
                    <a:ext uri="{FF2B5EF4-FFF2-40B4-BE49-F238E27FC236}">
                      <a16:creationId xmlns:a16="http://schemas.microsoft.com/office/drawing/2014/main" id="{4224B8DB-F1C6-077C-EA7F-AEF5E9C1372C}"/>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1" name="Oval 140">
                  <a:extLst>
                    <a:ext uri="{FF2B5EF4-FFF2-40B4-BE49-F238E27FC236}">
                      <a16:creationId xmlns:a16="http://schemas.microsoft.com/office/drawing/2014/main" id="{A8B2889D-596E-8A76-8ABD-3879BDE92500}"/>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2" name="Oval 141">
                  <a:extLst>
                    <a:ext uri="{FF2B5EF4-FFF2-40B4-BE49-F238E27FC236}">
                      <a16:creationId xmlns:a16="http://schemas.microsoft.com/office/drawing/2014/main" id="{AA3F6A77-30C5-BDBE-5C0F-1DBAF0EC205C}"/>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3" name="Oval 142">
                  <a:extLst>
                    <a:ext uri="{FF2B5EF4-FFF2-40B4-BE49-F238E27FC236}">
                      <a16:creationId xmlns:a16="http://schemas.microsoft.com/office/drawing/2014/main" id="{CC2C0C0C-98E8-EC2E-D23D-CA660A2246FD}"/>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20" name="Group 119">
                <a:extLst>
                  <a:ext uri="{FF2B5EF4-FFF2-40B4-BE49-F238E27FC236}">
                    <a16:creationId xmlns:a16="http://schemas.microsoft.com/office/drawing/2014/main" id="{37213ED2-F336-3D73-F7D2-EA056AE4F1DA}"/>
                  </a:ext>
                </a:extLst>
              </p:cNvPr>
              <p:cNvGrpSpPr/>
              <p:nvPr/>
            </p:nvGrpSpPr>
            <p:grpSpPr>
              <a:xfrm rot="1705800" flipH="1">
                <a:off x="1678571" y="2367738"/>
                <a:ext cx="386764" cy="226743"/>
                <a:chOff x="5136060" y="1710152"/>
                <a:chExt cx="538831" cy="347248"/>
              </a:xfrm>
            </p:grpSpPr>
            <p:sp>
              <p:nvSpPr>
                <p:cNvPr id="127" name="Oval 5">
                  <a:extLst>
                    <a:ext uri="{FF2B5EF4-FFF2-40B4-BE49-F238E27FC236}">
                      <a16:creationId xmlns:a16="http://schemas.microsoft.com/office/drawing/2014/main" id="{534C8B73-57FB-8A43-53E5-78D34C19AE8F}"/>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28" name="Group 127">
                  <a:extLst>
                    <a:ext uri="{FF2B5EF4-FFF2-40B4-BE49-F238E27FC236}">
                      <a16:creationId xmlns:a16="http://schemas.microsoft.com/office/drawing/2014/main" id="{7FCD2150-A822-C8EC-B990-0B7D10E7363A}"/>
                    </a:ext>
                  </a:extLst>
                </p:cNvPr>
                <p:cNvGrpSpPr/>
                <p:nvPr/>
              </p:nvGrpSpPr>
              <p:grpSpPr>
                <a:xfrm rot="20545732">
                  <a:off x="5242936" y="1710152"/>
                  <a:ext cx="85726" cy="45719"/>
                  <a:chOff x="5293988" y="1700325"/>
                  <a:chExt cx="85726" cy="42639"/>
                </a:xfrm>
              </p:grpSpPr>
              <p:cxnSp>
                <p:nvCxnSpPr>
                  <p:cNvPr id="134" name="Straight Connector 133">
                    <a:extLst>
                      <a:ext uri="{FF2B5EF4-FFF2-40B4-BE49-F238E27FC236}">
                        <a16:creationId xmlns:a16="http://schemas.microsoft.com/office/drawing/2014/main" id="{D0467039-BEE8-4072-6FE3-C3CF4A98A902}"/>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5" name="Straight Connector 134">
                    <a:extLst>
                      <a:ext uri="{FF2B5EF4-FFF2-40B4-BE49-F238E27FC236}">
                        <a16:creationId xmlns:a16="http://schemas.microsoft.com/office/drawing/2014/main" id="{E5D2CA06-D7C5-28D5-13B7-2A3A62E96545}"/>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6" name="Straight Connector 135">
                    <a:extLst>
                      <a:ext uri="{FF2B5EF4-FFF2-40B4-BE49-F238E27FC236}">
                        <a16:creationId xmlns:a16="http://schemas.microsoft.com/office/drawing/2014/main" id="{2EB978FF-8224-AD3B-3AB1-820E204A76C4}"/>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29" name="Oval 4">
                  <a:extLst>
                    <a:ext uri="{FF2B5EF4-FFF2-40B4-BE49-F238E27FC236}">
                      <a16:creationId xmlns:a16="http://schemas.microsoft.com/office/drawing/2014/main" id="{09F19517-06D4-B919-A1F2-A35EE68C08F6}"/>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0" name="Oval 129">
                  <a:extLst>
                    <a:ext uri="{FF2B5EF4-FFF2-40B4-BE49-F238E27FC236}">
                      <a16:creationId xmlns:a16="http://schemas.microsoft.com/office/drawing/2014/main" id="{75768F77-FCC6-FDEC-A657-2D59014CF50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1" name="Oval 130">
                  <a:extLst>
                    <a:ext uri="{FF2B5EF4-FFF2-40B4-BE49-F238E27FC236}">
                      <a16:creationId xmlns:a16="http://schemas.microsoft.com/office/drawing/2014/main" id="{199326AE-3AD4-1C62-F218-42703872D93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2" name="Oval 131">
                  <a:extLst>
                    <a:ext uri="{FF2B5EF4-FFF2-40B4-BE49-F238E27FC236}">
                      <a16:creationId xmlns:a16="http://schemas.microsoft.com/office/drawing/2014/main" id="{5230E9AE-49BD-8333-D7D6-086F033A4AA8}"/>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3" name="Oval 132">
                  <a:extLst>
                    <a:ext uri="{FF2B5EF4-FFF2-40B4-BE49-F238E27FC236}">
                      <a16:creationId xmlns:a16="http://schemas.microsoft.com/office/drawing/2014/main" id="{6755F8DE-149C-DC95-D5C8-F11A6C57D8BF}"/>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21" name="Freeform: Shape 120">
                <a:extLst>
                  <a:ext uri="{FF2B5EF4-FFF2-40B4-BE49-F238E27FC236}">
                    <a16:creationId xmlns:a16="http://schemas.microsoft.com/office/drawing/2014/main" id="{25620FDA-8A78-350C-6C48-01A3346423FC}"/>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2" name="Oval 121">
                <a:extLst>
                  <a:ext uri="{FF2B5EF4-FFF2-40B4-BE49-F238E27FC236}">
                    <a16:creationId xmlns:a16="http://schemas.microsoft.com/office/drawing/2014/main" id="{C1293FA5-D4C8-A5CC-31B5-0E4EF78B1645}"/>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3" name="Oval 122">
                <a:extLst>
                  <a:ext uri="{FF2B5EF4-FFF2-40B4-BE49-F238E27FC236}">
                    <a16:creationId xmlns:a16="http://schemas.microsoft.com/office/drawing/2014/main" id="{5A420DF8-B450-DE55-ADF1-0013A81866B5}"/>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4" name="Diagonal Stripe 123">
                <a:extLst>
                  <a:ext uri="{FF2B5EF4-FFF2-40B4-BE49-F238E27FC236}">
                    <a16:creationId xmlns:a16="http://schemas.microsoft.com/office/drawing/2014/main" id="{C7178D4D-9E58-85B5-2EC1-B3A06D14D1E5}"/>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5" name="Diagonal Stripe 124">
                <a:extLst>
                  <a:ext uri="{FF2B5EF4-FFF2-40B4-BE49-F238E27FC236}">
                    <a16:creationId xmlns:a16="http://schemas.microsoft.com/office/drawing/2014/main" id="{2E2DE72D-906D-EB39-2F64-6EC3E6E90D69}"/>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6" name="Isosceles Triangle 125">
                <a:extLst>
                  <a:ext uri="{FF2B5EF4-FFF2-40B4-BE49-F238E27FC236}">
                    <a16:creationId xmlns:a16="http://schemas.microsoft.com/office/drawing/2014/main" id="{444F884A-064C-07D1-7408-EB114CB90A0A}"/>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1884781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406"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2"/>
                </p:tgtEl>
              </p:cMediaNode>
            </p:audio>
          </p:childTnLst>
        </p:cTn>
      </p:par>
    </p:tnLst>
    <p:bldLst>
      <p:bldP spid="10" grpId="0"/>
      <p:bldP spid="14" grpId="0"/>
      <p:bldP spid="16" grpId="0"/>
      <p:bldP spid="1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 name="Rectangle 357">
            <a:extLst>
              <a:ext uri="{FF2B5EF4-FFF2-40B4-BE49-F238E27FC236}">
                <a16:creationId xmlns:a16="http://schemas.microsoft.com/office/drawing/2014/main" id="{FEE06762-EBE5-4F10-A42C-7F3B87DA6B0B}"/>
              </a:ext>
            </a:extLst>
          </p:cNvPr>
          <p:cNvSpPr/>
          <p:nvPr/>
        </p:nvSpPr>
        <p:spPr>
          <a:xfrm>
            <a:off x="5025004" y="3781696"/>
            <a:ext cx="7166995" cy="4046880"/>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63" name="Rectangle 62"/>
          <p:cNvSpPr/>
          <p:nvPr/>
        </p:nvSpPr>
        <p:spPr>
          <a:xfrm>
            <a:off x="-67872" y="3793804"/>
            <a:ext cx="7166995" cy="4046880"/>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73" name="Rectangle 72"/>
          <p:cNvSpPr/>
          <p:nvPr/>
        </p:nvSpPr>
        <p:spPr>
          <a:xfrm flipH="1" flipV="1">
            <a:off x="2240444" y="1127327"/>
            <a:ext cx="9542570" cy="3466625"/>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183" name="Group 182"/>
          <p:cNvGrpSpPr/>
          <p:nvPr/>
        </p:nvGrpSpPr>
        <p:grpSpPr>
          <a:xfrm>
            <a:off x="2731214" y="3304726"/>
            <a:ext cx="1529386" cy="1402036"/>
            <a:chOff x="2308634" y="2562131"/>
            <a:chExt cx="3395049" cy="2978590"/>
          </a:xfrm>
        </p:grpSpPr>
        <p:sp>
          <p:nvSpPr>
            <p:cNvPr id="184" name="Rectangle 183"/>
            <p:cNvSpPr/>
            <p:nvPr/>
          </p:nvSpPr>
          <p:spPr>
            <a:xfrm>
              <a:off x="2308634" y="2562131"/>
              <a:ext cx="3395049" cy="2544023"/>
            </a:xfrm>
            <a:prstGeom prst="rect">
              <a:avLst/>
            </a:prstGeom>
            <a:blipFill>
              <a:blip r:embed="rId4"/>
              <a:stretch>
                <a:fillRect/>
              </a:stretch>
            </a:blip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5" name="Rectangle: Rounded Corners 184"/>
            <p:cNvSpPr/>
            <p:nvPr/>
          </p:nvSpPr>
          <p:spPr>
            <a:xfrm>
              <a:off x="2726549" y="3111813"/>
              <a:ext cx="1682489" cy="1595989"/>
            </a:xfrm>
            <a:prstGeom prst="roundRect">
              <a:avLst>
                <a:gd name="adj" fmla="val 4966"/>
              </a:avLst>
            </a:prstGeom>
            <a:solidFill>
              <a:schemeClr val="bg1">
                <a:lumMod val="75000"/>
              </a:schemeClr>
            </a:solid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6" name="Rectangle 185"/>
            <p:cNvSpPr/>
            <p:nvPr/>
          </p:nvSpPr>
          <p:spPr>
            <a:xfrm>
              <a:off x="4778030" y="2734020"/>
              <a:ext cx="924962" cy="2372134"/>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7" name="Rectangle 186"/>
            <p:cNvSpPr/>
            <p:nvPr/>
          </p:nvSpPr>
          <p:spPr>
            <a:xfrm>
              <a:off x="5240511" y="5115080"/>
              <a:ext cx="318317" cy="425641"/>
            </a:xfrm>
            <a:prstGeom prst="rect">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8" name="Rectangle 187"/>
            <p:cNvSpPr/>
            <p:nvPr/>
          </p:nvSpPr>
          <p:spPr>
            <a:xfrm>
              <a:off x="2460044" y="5115080"/>
              <a:ext cx="318317" cy="425641"/>
            </a:xfrm>
            <a:prstGeom prst="rect">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9" name="Rectangle 188"/>
            <p:cNvSpPr/>
            <p:nvPr/>
          </p:nvSpPr>
          <p:spPr>
            <a:xfrm>
              <a:off x="2448334" y="2727670"/>
              <a:ext cx="2223953" cy="2278978"/>
            </a:xfrm>
            <a:prstGeom prst="rect">
              <a:avLst/>
            </a:prstGeom>
            <a:noFill/>
            <a:ln w="31750" cap="rnd">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0" name="Rectangle: Rounded Corners 189"/>
            <p:cNvSpPr/>
            <p:nvPr/>
          </p:nvSpPr>
          <p:spPr>
            <a:xfrm>
              <a:off x="2633506" y="3014805"/>
              <a:ext cx="1857014" cy="1765425"/>
            </a:xfrm>
            <a:prstGeom prst="roundRect">
              <a:avLst>
                <a:gd name="adj" fmla="val 4966"/>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1" name="Rectangle 190"/>
            <p:cNvSpPr/>
            <p:nvPr/>
          </p:nvSpPr>
          <p:spPr>
            <a:xfrm>
              <a:off x="2651612" y="2829082"/>
              <a:ext cx="1838908" cy="92567"/>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192" name="Group 191"/>
            <p:cNvGrpSpPr/>
            <p:nvPr/>
          </p:nvGrpSpPr>
          <p:grpSpPr>
            <a:xfrm>
              <a:off x="2748956" y="3502025"/>
              <a:ext cx="1660082" cy="283369"/>
              <a:chOff x="2748956" y="3502025"/>
              <a:chExt cx="1660082" cy="283369"/>
            </a:xfrm>
          </p:grpSpPr>
          <p:sp>
            <p:nvSpPr>
              <p:cNvPr id="211" name="Rectangle 210"/>
              <p:cNvSpPr/>
              <p:nvPr/>
            </p:nvSpPr>
            <p:spPr>
              <a:xfrm>
                <a:off x="2748956" y="3507337"/>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2" name="Freeform: Shape 211"/>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93" name="Group 192"/>
            <p:cNvGrpSpPr/>
            <p:nvPr/>
          </p:nvGrpSpPr>
          <p:grpSpPr>
            <a:xfrm>
              <a:off x="2738087" y="4298027"/>
              <a:ext cx="1660082" cy="283369"/>
              <a:chOff x="2738087" y="4298027"/>
              <a:chExt cx="1660082" cy="283369"/>
            </a:xfrm>
          </p:grpSpPr>
          <p:sp>
            <p:nvSpPr>
              <p:cNvPr id="209" name="Rectangle 208"/>
              <p:cNvSpPr/>
              <p:nvPr/>
            </p:nvSpPr>
            <p:spPr>
              <a:xfrm>
                <a:off x="2738087" y="4303339"/>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0" name="Freeform: Shape 209"/>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cxnSp>
          <p:nvCxnSpPr>
            <p:cNvPr id="194" name="Connector: Elbow 193"/>
            <p:cNvCxnSpPr/>
            <p:nvPr/>
          </p:nvCxnSpPr>
          <p:spPr>
            <a:xfrm flipV="1">
              <a:off x="4927600" y="4368800"/>
              <a:ext cx="631228" cy="625148"/>
            </a:xfrm>
            <a:prstGeom prst="bentConnector3">
              <a:avLst>
                <a:gd name="adj1" fmla="val 100299"/>
              </a:avLst>
            </a:prstGeom>
            <a:ln w="34925" cap="rnd" cmpd="sng">
              <a:solidFill>
                <a:schemeClr val="tx1"/>
              </a:solidFill>
              <a:prstDash val="dash"/>
              <a:round/>
              <a:headEnd type="none" w="med" len="sm"/>
              <a:tailEnd type="none"/>
            </a:ln>
          </p:spPr>
          <p:style>
            <a:lnRef idx="1">
              <a:schemeClr val="accent1"/>
            </a:lnRef>
            <a:fillRef idx="0">
              <a:schemeClr val="accent1"/>
            </a:fillRef>
            <a:effectRef idx="0">
              <a:schemeClr val="accent1"/>
            </a:effectRef>
            <a:fontRef idx="minor">
              <a:schemeClr val="tx1"/>
            </a:fontRef>
          </p:style>
        </p:cxnSp>
        <p:sp>
          <p:nvSpPr>
            <p:cNvPr id="195" name="Oval 194"/>
            <p:cNvSpPr/>
            <p:nvPr/>
          </p:nvSpPr>
          <p:spPr>
            <a:xfrm>
              <a:off x="5024236" y="3600383"/>
              <a:ext cx="412818" cy="41281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6" name="Rectangle 195"/>
            <p:cNvSpPr/>
            <p:nvPr/>
          </p:nvSpPr>
          <p:spPr>
            <a:xfrm>
              <a:off x="5194300" y="3676650"/>
              <a:ext cx="71611" cy="254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7" name="Oval 196"/>
            <p:cNvSpPr/>
            <p:nvPr/>
          </p:nvSpPr>
          <p:spPr>
            <a:xfrm>
              <a:off x="5212889" y="403898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8" name="Oval 197"/>
            <p:cNvSpPr/>
            <p:nvPr/>
          </p:nvSpPr>
          <p:spPr>
            <a:xfrm>
              <a:off x="5098883" y="4013201"/>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9" name="Oval 198"/>
            <p:cNvSpPr/>
            <p:nvPr/>
          </p:nvSpPr>
          <p:spPr>
            <a:xfrm>
              <a:off x="5461491" y="3783013"/>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0" name="Oval 199"/>
            <p:cNvSpPr/>
            <p:nvPr/>
          </p:nvSpPr>
          <p:spPr>
            <a:xfrm>
              <a:off x="5436238" y="3666229"/>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1" name="Oval 200"/>
            <p:cNvSpPr/>
            <p:nvPr/>
          </p:nvSpPr>
          <p:spPr>
            <a:xfrm>
              <a:off x="5359559" y="357544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2" name="Oval 201"/>
            <p:cNvSpPr/>
            <p:nvPr/>
          </p:nvSpPr>
          <p:spPr>
            <a:xfrm>
              <a:off x="5251435" y="353093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3" name="Oval 202"/>
            <p:cNvSpPr/>
            <p:nvPr/>
          </p:nvSpPr>
          <p:spPr>
            <a:xfrm>
              <a:off x="5132820" y="3541434"/>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4" name="Oval 203"/>
            <p:cNvSpPr/>
            <p:nvPr/>
          </p:nvSpPr>
          <p:spPr>
            <a:xfrm>
              <a:off x="5034266" y="360382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5" name="Oval 204"/>
            <p:cNvSpPr/>
            <p:nvPr/>
          </p:nvSpPr>
          <p:spPr>
            <a:xfrm>
              <a:off x="4974558" y="3704805"/>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6" name="Oval 205"/>
            <p:cNvSpPr/>
            <p:nvPr/>
          </p:nvSpPr>
          <p:spPr>
            <a:xfrm>
              <a:off x="4963917" y="382113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7" name="Oval 206"/>
            <p:cNvSpPr/>
            <p:nvPr/>
          </p:nvSpPr>
          <p:spPr>
            <a:xfrm>
              <a:off x="5010429" y="393193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8" name="Rectangle: Rounded Corners 207"/>
            <p:cNvSpPr/>
            <p:nvPr/>
          </p:nvSpPr>
          <p:spPr>
            <a:xfrm>
              <a:off x="4918605" y="2943531"/>
              <a:ext cx="622999" cy="282732"/>
            </a:xfrm>
            <a:prstGeom prst="roundRect">
              <a:avLst/>
            </a:prstGeom>
            <a:solidFill>
              <a:schemeClr val="bg1">
                <a:lumMod val="9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r>
                <a:rPr lang="en-US" sz="600" dirty="0">
                  <a:solidFill>
                    <a:srgbClr val="FF0000"/>
                  </a:solidFill>
                  <a:effectLst>
                    <a:glow rad="76200">
                      <a:srgbClr val="FF0000">
                        <a:alpha val="40000"/>
                      </a:srgbClr>
                    </a:glow>
                  </a:effectLst>
                  <a:latin typeface="Calibri" panose="020F0502020204030204"/>
                </a:rPr>
                <a:t>350</a:t>
              </a:r>
            </a:p>
          </p:txBody>
        </p:sp>
      </p:grpSp>
      <p:grpSp>
        <p:nvGrpSpPr>
          <p:cNvPr id="3" name="Group 2"/>
          <p:cNvGrpSpPr/>
          <p:nvPr/>
        </p:nvGrpSpPr>
        <p:grpSpPr>
          <a:xfrm>
            <a:off x="2734967" y="2339847"/>
            <a:ext cx="1528955" cy="938307"/>
            <a:chOff x="-12990" y="703267"/>
            <a:chExt cx="3094190" cy="2318579"/>
          </a:xfrm>
        </p:grpSpPr>
        <p:sp>
          <p:nvSpPr>
            <p:cNvPr id="214" name="Rectangle 213"/>
            <p:cNvSpPr/>
            <p:nvPr/>
          </p:nvSpPr>
          <p:spPr>
            <a:xfrm>
              <a:off x="-12990" y="703267"/>
              <a:ext cx="3094190" cy="2318579"/>
            </a:xfrm>
            <a:prstGeom prst="rect">
              <a:avLst/>
            </a:prstGeom>
            <a:blipFill>
              <a:blip r:embed="rId4"/>
              <a:stretch>
                <a:fillRect/>
              </a:stretch>
            </a:blip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5" name="Rectangle: Rounded Corners 214"/>
            <p:cNvSpPr/>
            <p:nvPr/>
          </p:nvSpPr>
          <p:spPr>
            <a:xfrm>
              <a:off x="367891" y="1204238"/>
              <a:ext cx="1533392" cy="1454557"/>
            </a:xfrm>
            <a:prstGeom prst="roundRect">
              <a:avLst>
                <a:gd name="adj" fmla="val 4966"/>
              </a:avLst>
            </a:prstGeom>
            <a:solidFill>
              <a:schemeClr val="bg1">
                <a:lumMod val="75000"/>
              </a:schemeClr>
            </a:solid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6" name="Rectangle 215"/>
            <p:cNvSpPr/>
            <p:nvPr/>
          </p:nvSpPr>
          <p:spPr>
            <a:xfrm>
              <a:off x="2237576" y="859924"/>
              <a:ext cx="842995" cy="2161922"/>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9" name="Rectangle 218"/>
            <p:cNvSpPr/>
            <p:nvPr/>
          </p:nvSpPr>
          <p:spPr>
            <a:xfrm>
              <a:off x="114330" y="854136"/>
              <a:ext cx="2026873" cy="2077022"/>
            </a:xfrm>
            <a:prstGeom prst="rect">
              <a:avLst/>
            </a:prstGeom>
            <a:noFill/>
            <a:ln w="31750" cap="rnd">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0" name="Rectangle: Rounded Corners 219"/>
            <p:cNvSpPr/>
            <p:nvPr/>
          </p:nvSpPr>
          <p:spPr>
            <a:xfrm>
              <a:off x="283093" y="1115826"/>
              <a:ext cx="1692451" cy="1608978"/>
            </a:xfrm>
            <a:prstGeom prst="roundRect">
              <a:avLst>
                <a:gd name="adj" fmla="val 4966"/>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1" name="Rectangle 220"/>
            <p:cNvSpPr/>
            <p:nvPr/>
          </p:nvSpPr>
          <p:spPr>
            <a:xfrm>
              <a:off x="299594" y="946562"/>
              <a:ext cx="1675950" cy="84364"/>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222" name="Group 221"/>
            <p:cNvGrpSpPr/>
            <p:nvPr/>
          </p:nvGrpSpPr>
          <p:grpSpPr>
            <a:xfrm>
              <a:off x="388312" y="1559870"/>
              <a:ext cx="1512971" cy="258258"/>
              <a:chOff x="2748956" y="3502025"/>
              <a:chExt cx="1660082" cy="283369"/>
            </a:xfrm>
          </p:grpSpPr>
          <p:sp>
            <p:nvSpPr>
              <p:cNvPr id="241" name="Rectangle 240"/>
              <p:cNvSpPr/>
              <p:nvPr/>
            </p:nvSpPr>
            <p:spPr>
              <a:xfrm>
                <a:off x="2748956" y="3507337"/>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42" name="Freeform: Shape 241"/>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223" name="Group 222"/>
            <p:cNvGrpSpPr/>
            <p:nvPr/>
          </p:nvGrpSpPr>
          <p:grpSpPr>
            <a:xfrm>
              <a:off x="378406" y="2285333"/>
              <a:ext cx="1512971" cy="258258"/>
              <a:chOff x="2738087" y="4298027"/>
              <a:chExt cx="1660082" cy="283369"/>
            </a:xfrm>
          </p:grpSpPr>
          <p:sp>
            <p:nvSpPr>
              <p:cNvPr id="239" name="Rectangle 238"/>
              <p:cNvSpPr/>
              <p:nvPr/>
            </p:nvSpPr>
            <p:spPr>
              <a:xfrm>
                <a:off x="2738087" y="4303339"/>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40" name="Freeform: Shape 239"/>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cxnSp>
          <p:nvCxnSpPr>
            <p:cNvPr id="224" name="Connector: Elbow 223"/>
            <p:cNvCxnSpPr/>
            <p:nvPr/>
          </p:nvCxnSpPr>
          <p:spPr>
            <a:xfrm flipV="1">
              <a:off x="2373891" y="2349834"/>
              <a:ext cx="575290" cy="569749"/>
            </a:xfrm>
            <a:prstGeom prst="bentConnector3">
              <a:avLst>
                <a:gd name="adj1" fmla="val 100299"/>
              </a:avLst>
            </a:prstGeom>
            <a:ln w="34925" cap="rnd" cmpd="sng">
              <a:solidFill>
                <a:schemeClr val="tx1"/>
              </a:solidFill>
              <a:prstDash val="dash"/>
              <a:round/>
              <a:headEnd type="none" w="med" len="sm"/>
              <a:tailEnd type="none"/>
            </a:ln>
          </p:spPr>
          <p:style>
            <a:lnRef idx="1">
              <a:schemeClr val="accent1"/>
            </a:lnRef>
            <a:fillRef idx="0">
              <a:schemeClr val="accent1"/>
            </a:fillRef>
            <a:effectRef idx="0">
              <a:schemeClr val="accent1"/>
            </a:effectRef>
            <a:fontRef idx="minor">
              <a:schemeClr val="tx1"/>
            </a:fontRef>
          </p:style>
        </p:cxnSp>
        <p:sp>
          <p:nvSpPr>
            <p:cNvPr id="225" name="Oval 224"/>
            <p:cNvSpPr/>
            <p:nvPr/>
          </p:nvSpPr>
          <p:spPr>
            <a:xfrm>
              <a:off x="2461964" y="1649512"/>
              <a:ext cx="376235" cy="376235"/>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6" name="Rectangle 225"/>
            <p:cNvSpPr/>
            <p:nvPr/>
          </p:nvSpPr>
          <p:spPr>
            <a:xfrm>
              <a:off x="2616957" y="1719021"/>
              <a:ext cx="65265" cy="231491"/>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7" name="Oval 226"/>
            <p:cNvSpPr/>
            <p:nvPr/>
          </p:nvSpPr>
          <p:spPr>
            <a:xfrm>
              <a:off x="2633899" y="2049248"/>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8" name="Oval 227"/>
            <p:cNvSpPr/>
            <p:nvPr/>
          </p:nvSpPr>
          <p:spPr>
            <a:xfrm>
              <a:off x="2529996" y="2025747"/>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9" name="Oval 228"/>
            <p:cNvSpPr/>
            <p:nvPr/>
          </p:nvSpPr>
          <p:spPr>
            <a:xfrm>
              <a:off x="2860470" y="1815958"/>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0" name="Oval 229"/>
            <p:cNvSpPr/>
            <p:nvPr/>
          </p:nvSpPr>
          <p:spPr>
            <a:xfrm>
              <a:off x="2837455" y="1709523"/>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1" name="Oval 230"/>
            <p:cNvSpPr/>
            <p:nvPr/>
          </p:nvSpPr>
          <p:spPr>
            <a:xfrm>
              <a:off x="2767571" y="162678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2" name="Oval 231"/>
            <p:cNvSpPr/>
            <p:nvPr/>
          </p:nvSpPr>
          <p:spPr>
            <a:xfrm>
              <a:off x="2669029" y="1586216"/>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3" name="Oval 232"/>
            <p:cNvSpPr/>
            <p:nvPr/>
          </p:nvSpPr>
          <p:spPr>
            <a:xfrm>
              <a:off x="2560925" y="1595787"/>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4" name="Oval 233"/>
            <p:cNvSpPr/>
            <p:nvPr/>
          </p:nvSpPr>
          <p:spPr>
            <a:xfrm>
              <a:off x="2471105" y="165265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5" name="Oval 234"/>
            <p:cNvSpPr/>
            <p:nvPr/>
          </p:nvSpPr>
          <p:spPr>
            <a:xfrm>
              <a:off x="2416688" y="174468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6" name="Oval 235"/>
            <p:cNvSpPr/>
            <p:nvPr/>
          </p:nvSpPr>
          <p:spPr>
            <a:xfrm>
              <a:off x="2406990" y="1850699"/>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7" name="Oval 236"/>
            <p:cNvSpPr/>
            <p:nvPr/>
          </p:nvSpPr>
          <p:spPr>
            <a:xfrm>
              <a:off x="2449380" y="1951685"/>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8" name="Rectangle: Rounded Corners 237"/>
            <p:cNvSpPr/>
            <p:nvPr/>
          </p:nvSpPr>
          <p:spPr>
            <a:xfrm>
              <a:off x="2365693" y="1050868"/>
              <a:ext cx="567791" cy="257677"/>
            </a:xfrm>
            <a:prstGeom prst="roundRect">
              <a:avLst/>
            </a:prstGeom>
            <a:solidFill>
              <a:schemeClr val="bg1">
                <a:lumMod val="9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r>
                <a:rPr lang="en-US" sz="600" dirty="0">
                  <a:solidFill>
                    <a:srgbClr val="FF0000"/>
                  </a:solidFill>
                  <a:effectLst>
                    <a:glow rad="76200">
                      <a:srgbClr val="FF0000">
                        <a:alpha val="40000"/>
                      </a:srgbClr>
                    </a:glow>
                  </a:effectLst>
                  <a:latin typeface="Calibri" panose="020F0502020204030204"/>
                </a:rPr>
                <a:t>500</a:t>
              </a:r>
            </a:p>
          </p:txBody>
        </p:sp>
      </p:grpSp>
      <p:sp>
        <p:nvSpPr>
          <p:cNvPr id="61" name="Rectangle 60"/>
          <p:cNvSpPr/>
          <p:nvPr/>
        </p:nvSpPr>
        <p:spPr>
          <a:xfrm>
            <a:off x="7127981" y="3344370"/>
            <a:ext cx="2081442" cy="698345"/>
          </a:xfrm>
          <a:prstGeom prst="rect">
            <a:avLst/>
          </a:prstGeom>
          <a:noFill/>
          <a:ln w="206375" cap="sq">
            <a:solidFill>
              <a:srgbClr val="B4B4B4"/>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78" name="Rectangle: Rounded Corners 77"/>
          <p:cNvSpPr/>
          <p:nvPr/>
        </p:nvSpPr>
        <p:spPr>
          <a:xfrm flipV="1">
            <a:off x="5025648" y="1645591"/>
            <a:ext cx="4509140" cy="320006"/>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67" name="Group 66"/>
          <p:cNvGrpSpPr/>
          <p:nvPr/>
        </p:nvGrpSpPr>
        <p:grpSpPr>
          <a:xfrm>
            <a:off x="6820508" y="1824688"/>
            <a:ext cx="2801917" cy="1716572"/>
            <a:chOff x="6477915" y="1019745"/>
            <a:chExt cx="4472441" cy="2919512"/>
          </a:xfrm>
        </p:grpSpPr>
        <p:sp>
          <p:nvSpPr>
            <p:cNvPr id="64" name="Rectangle 63"/>
            <p:cNvSpPr/>
            <p:nvPr/>
          </p:nvSpPr>
          <p:spPr>
            <a:xfrm rot="21153257">
              <a:off x="6477915" y="2398061"/>
              <a:ext cx="4472441" cy="1541196"/>
            </a:xfrm>
            <a:custGeom>
              <a:avLst/>
              <a:gdLst>
                <a:gd name="connsiteX0" fmla="*/ 0 w 8702151"/>
                <a:gd name="connsiteY0" fmla="*/ 0 h 2059342"/>
                <a:gd name="connsiteX1" fmla="*/ 8702151 w 8702151"/>
                <a:gd name="connsiteY1" fmla="*/ 0 h 2059342"/>
                <a:gd name="connsiteX2" fmla="*/ 8702151 w 8702151"/>
                <a:gd name="connsiteY2" fmla="*/ 2059342 h 2059342"/>
                <a:gd name="connsiteX3" fmla="*/ 0 w 8702151"/>
                <a:gd name="connsiteY3" fmla="*/ 2059342 h 2059342"/>
                <a:gd name="connsiteX4" fmla="*/ 0 w 8702151"/>
                <a:gd name="connsiteY4" fmla="*/ 0 h 2059342"/>
                <a:gd name="connsiteX0" fmla="*/ 0 w 9195338"/>
                <a:gd name="connsiteY0" fmla="*/ 0 h 2113985"/>
                <a:gd name="connsiteX1" fmla="*/ 9195338 w 9195338"/>
                <a:gd name="connsiteY1" fmla="*/ 54643 h 2113985"/>
                <a:gd name="connsiteX2" fmla="*/ 9195338 w 9195338"/>
                <a:gd name="connsiteY2" fmla="*/ 2113985 h 2113985"/>
                <a:gd name="connsiteX3" fmla="*/ 493187 w 9195338"/>
                <a:gd name="connsiteY3" fmla="*/ 2113985 h 2113985"/>
                <a:gd name="connsiteX4" fmla="*/ 0 w 9195338"/>
                <a:gd name="connsiteY4" fmla="*/ 0 h 2113985"/>
                <a:gd name="connsiteX0" fmla="*/ 0 w 9931806"/>
                <a:gd name="connsiteY0" fmla="*/ 0 h 2113985"/>
                <a:gd name="connsiteX1" fmla="*/ 9195338 w 9931806"/>
                <a:gd name="connsiteY1" fmla="*/ 54643 h 2113985"/>
                <a:gd name="connsiteX2" fmla="*/ 9931806 w 9931806"/>
                <a:gd name="connsiteY2" fmla="*/ 2033647 h 2113985"/>
                <a:gd name="connsiteX3" fmla="*/ 493187 w 9931806"/>
                <a:gd name="connsiteY3" fmla="*/ 2113985 h 2113985"/>
                <a:gd name="connsiteX4" fmla="*/ 0 w 9931806"/>
                <a:gd name="connsiteY4" fmla="*/ 0 h 2113985"/>
                <a:gd name="connsiteX0" fmla="*/ 0 w 10032483"/>
                <a:gd name="connsiteY0" fmla="*/ 0 h 2113985"/>
                <a:gd name="connsiteX1" fmla="*/ 9195338 w 10032483"/>
                <a:gd name="connsiteY1" fmla="*/ 54643 h 2113985"/>
                <a:gd name="connsiteX2" fmla="*/ 10032483 w 10032483"/>
                <a:gd name="connsiteY2" fmla="*/ 1938890 h 2113985"/>
                <a:gd name="connsiteX3" fmla="*/ 493187 w 10032483"/>
                <a:gd name="connsiteY3" fmla="*/ 2113985 h 2113985"/>
                <a:gd name="connsiteX4" fmla="*/ 0 w 10032483"/>
                <a:gd name="connsiteY4" fmla="*/ 0 h 2113985"/>
                <a:gd name="connsiteX0" fmla="*/ 0 w 10070244"/>
                <a:gd name="connsiteY0" fmla="*/ 0 h 2113985"/>
                <a:gd name="connsiteX1" fmla="*/ 9195338 w 10070244"/>
                <a:gd name="connsiteY1" fmla="*/ 54643 h 2113985"/>
                <a:gd name="connsiteX2" fmla="*/ 10070244 w 10070244"/>
                <a:gd name="connsiteY2" fmla="*/ 1875152 h 2113985"/>
                <a:gd name="connsiteX3" fmla="*/ 493187 w 10070244"/>
                <a:gd name="connsiteY3" fmla="*/ 2113985 h 2113985"/>
                <a:gd name="connsiteX4" fmla="*/ 0 w 10070244"/>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56196"/>
                <a:gd name="connsiteY0" fmla="*/ 0 h 2113985"/>
                <a:gd name="connsiteX1" fmla="*/ 9195338 w 9956196"/>
                <a:gd name="connsiteY1" fmla="*/ 54643 h 2113985"/>
                <a:gd name="connsiteX2" fmla="*/ 9956196 w 9956196"/>
                <a:gd name="connsiteY2" fmla="*/ 1771953 h 2113985"/>
                <a:gd name="connsiteX3" fmla="*/ 493187 w 9956196"/>
                <a:gd name="connsiteY3" fmla="*/ 2113985 h 2113985"/>
                <a:gd name="connsiteX4" fmla="*/ 0 w 9956196"/>
                <a:gd name="connsiteY4" fmla="*/ 0 h 2113985"/>
                <a:gd name="connsiteX0" fmla="*/ 0 w 9907968"/>
                <a:gd name="connsiteY0" fmla="*/ 0 h 2113985"/>
                <a:gd name="connsiteX1" fmla="*/ 9195338 w 9907968"/>
                <a:gd name="connsiteY1" fmla="*/ 54643 h 2113985"/>
                <a:gd name="connsiteX2" fmla="*/ 9907968 w 9907968"/>
                <a:gd name="connsiteY2" fmla="*/ 1765649 h 2113985"/>
                <a:gd name="connsiteX3" fmla="*/ 493187 w 9907968"/>
                <a:gd name="connsiteY3" fmla="*/ 2113985 h 2113985"/>
                <a:gd name="connsiteX4" fmla="*/ 0 w 9907968"/>
                <a:gd name="connsiteY4" fmla="*/ 0 h 2113985"/>
                <a:gd name="connsiteX0" fmla="*/ 0 w 9941948"/>
                <a:gd name="connsiteY0" fmla="*/ 0 h 2113985"/>
                <a:gd name="connsiteX1" fmla="*/ 9195338 w 9941948"/>
                <a:gd name="connsiteY1" fmla="*/ 54643 h 2113985"/>
                <a:gd name="connsiteX2" fmla="*/ 9941948 w 9941948"/>
                <a:gd name="connsiteY2" fmla="*/ 1730848 h 2113985"/>
                <a:gd name="connsiteX3" fmla="*/ 493187 w 9941948"/>
                <a:gd name="connsiteY3" fmla="*/ 2113985 h 2113985"/>
                <a:gd name="connsiteX4" fmla="*/ 0 w 9941948"/>
                <a:gd name="connsiteY4" fmla="*/ 0 h 2113985"/>
                <a:gd name="connsiteX0" fmla="*/ 0 w 9938167"/>
                <a:gd name="connsiteY0" fmla="*/ 0 h 2113985"/>
                <a:gd name="connsiteX1" fmla="*/ 9195338 w 9938167"/>
                <a:gd name="connsiteY1" fmla="*/ 54643 h 2113985"/>
                <a:gd name="connsiteX2" fmla="*/ 9938167 w 9938167"/>
                <a:gd name="connsiteY2" fmla="*/ 1759785 h 2113985"/>
                <a:gd name="connsiteX3" fmla="*/ 493187 w 9938167"/>
                <a:gd name="connsiteY3" fmla="*/ 2113985 h 2113985"/>
                <a:gd name="connsiteX4" fmla="*/ 0 w 9938167"/>
                <a:gd name="connsiteY4" fmla="*/ 0 h 2113985"/>
                <a:gd name="connsiteX0" fmla="*/ 0 w 9938167"/>
                <a:gd name="connsiteY0" fmla="*/ 0 h 2113985"/>
                <a:gd name="connsiteX1" fmla="*/ 8972228 w 9938167"/>
                <a:gd name="connsiteY1" fmla="*/ 35296 h 2113985"/>
                <a:gd name="connsiteX2" fmla="*/ 9938167 w 9938167"/>
                <a:gd name="connsiteY2" fmla="*/ 1759785 h 2113985"/>
                <a:gd name="connsiteX3" fmla="*/ 493187 w 9938167"/>
                <a:gd name="connsiteY3" fmla="*/ 2113985 h 2113985"/>
                <a:gd name="connsiteX4" fmla="*/ 0 w 9938167"/>
                <a:gd name="connsiteY4" fmla="*/ 0 h 2113985"/>
                <a:gd name="connsiteX0" fmla="*/ 0 w 10239703"/>
                <a:gd name="connsiteY0" fmla="*/ 0 h 2133771"/>
                <a:gd name="connsiteX1" fmla="*/ 9273764 w 10239703"/>
                <a:gd name="connsiteY1" fmla="*/ 55082 h 2133771"/>
                <a:gd name="connsiteX2" fmla="*/ 10239703 w 10239703"/>
                <a:gd name="connsiteY2" fmla="*/ 1779571 h 2133771"/>
                <a:gd name="connsiteX3" fmla="*/ 794723 w 10239703"/>
                <a:gd name="connsiteY3" fmla="*/ 2133771 h 2133771"/>
                <a:gd name="connsiteX4" fmla="*/ 0 w 10239703"/>
                <a:gd name="connsiteY4" fmla="*/ 0 h 2133771"/>
                <a:gd name="connsiteX0" fmla="*/ 0 w 10476680"/>
                <a:gd name="connsiteY0" fmla="*/ 31673 h 2078689"/>
                <a:gd name="connsiteX1" fmla="*/ 9510741 w 10476680"/>
                <a:gd name="connsiteY1" fmla="*/ 0 h 2078689"/>
                <a:gd name="connsiteX2" fmla="*/ 10476680 w 10476680"/>
                <a:gd name="connsiteY2" fmla="*/ 1724489 h 2078689"/>
                <a:gd name="connsiteX3" fmla="*/ 1031700 w 10476680"/>
                <a:gd name="connsiteY3" fmla="*/ 2078689 h 2078689"/>
                <a:gd name="connsiteX4" fmla="*/ 0 w 10476680"/>
                <a:gd name="connsiteY4" fmla="*/ 31673 h 2078689"/>
                <a:gd name="connsiteX0" fmla="*/ 0 w 10439359"/>
                <a:gd name="connsiteY0" fmla="*/ 46360 h 2078689"/>
                <a:gd name="connsiteX1" fmla="*/ 9473420 w 10439359"/>
                <a:gd name="connsiteY1" fmla="*/ 0 h 2078689"/>
                <a:gd name="connsiteX2" fmla="*/ 10439359 w 10439359"/>
                <a:gd name="connsiteY2" fmla="*/ 1724489 h 2078689"/>
                <a:gd name="connsiteX3" fmla="*/ 994379 w 10439359"/>
                <a:gd name="connsiteY3" fmla="*/ 2078689 h 2078689"/>
                <a:gd name="connsiteX4" fmla="*/ 0 w 10439359"/>
                <a:gd name="connsiteY4" fmla="*/ 46360 h 2078689"/>
                <a:gd name="connsiteX0" fmla="*/ 0 w 10410422"/>
                <a:gd name="connsiteY0" fmla="*/ 50142 h 2078689"/>
                <a:gd name="connsiteX1" fmla="*/ 9444483 w 10410422"/>
                <a:gd name="connsiteY1" fmla="*/ 0 h 2078689"/>
                <a:gd name="connsiteX2" fmla="*/ 10410422 w 10410422"/>
                <a:gd name="connsiteY2" fmla="*/ 1724489 h 2078689"/>
                <a:gd name="connsiteX3" fmla="*/ 965442 w 10410422"/>
                <a:gd name="connsiteY3" fmla="*/ 2078689 h 2078689"/>
                <a:gd name="connsiteX4" fmla="*/ 0 w 10410422"/>
                <a:gd name="connsiteY4" fmla="*/ 50142 h 2078689"/>
                <a:gd name="connsiteX0" fmla="*/ 0 w 10410422"/>
                <a:gd name="connsiteY0" fmla="*/ 50142 h 2065700"/>
                <a:gd name="connsiteX1" fmla="*/ 9444483 w 10410422"/>
                <a:gd name="connsiteY1" fmla="*/ 0 h 2065700"/>
                <a:gd name="connsiteX2" fmla="*/ 10410422 w 10410422"/>
                <a:gd name="connsiteY2" fmla="*/ 1724489 h 2065700"/>
                <a:gd name="connsiteX3" fmla="*/ 1016191 w 10410422"/>
                <a:gd name="connsiteY3" fmla="*/ 2065700 h 2065700"/>
                <a:gd name="connsiteX4" fmla="*/ 0 w 10410422"/>
                <a:gd name="connsiteY4" fmla="*/ 50142 h 2065700"/>
                <a:gd name="connsiteX0" fmla="*/ 0 w 10352987"/>
                <a:gd name="connsiteY0" fmla="*/ 136131 h 2065700"/>
                <a:gd name="connsiteX1" fmla="*/ 9387048 w 10352987"/>
                <a:gd name="connsiteY1" fmla="*/ 0 h 2065700"/>
                <a:gd name="connsiteX2" fmla="*/ 10352987 w 10352987"/>
                <a:gd name="connsiteY2" fmla="*/ 1724489 h 2065700"/>
                <a:gd name="connsiteX3" fmla="*/ 958756 w 10352987"/>
                <a:gd name="connsiteY3" fmla="*/ 2065700 h 2065700"/>
                <a:gd name="connsiteX4" fmla="*/ 0 w 10352987"/>
                <a:gd name="connsiteY4" fmla="*/ 136131 h 2065700"/>
                <a:gd name="connsiteX0" fmla="*/ 0 w 10262833"/>
                <a:gd name="connsiteY0" fmla="*/ 196966 h 2065700"/>
                <a:gd name="connsiteX1" fmla="*/ 9296894 w 10262833"/>
                <a:gd name="connsiteY1" fmla="*/ 0 h 2065700"/>
                <a:gd name="connsiteX2" fmla="*/ 10262833 w 10262833"/>
                <a:gd name="connsiteY2" fmla="*/ 1724489 h 2065700"/>
                <a:gd name="connsiteX3" fmla="*/ 868602 w 10262833"/>
                <a:gd name="connsiteY3" fmla="*/ 2065700 h 2065700"/>
                <a:gd name="connsiteX4" fmla="*/ 0 w 10262833"/>
                <a:gd name="connsiteY4" fmla="*/ 196966 h 2065700"/>
                <a:gd name="connsiteX0" fmla="*/ 0 w 10262833"/>
                <a:gd name="connsiteY0" fmla="*/ 196966 h 2065700"/>
                <a:gd name="connsiteX1" fmla="*/ 199674 w 10262833"/>
                <a:gd name="connsiteY1" fmla="*/ 241406 h 2065700"/>
                <a:gd name="connsiteX2" fmla="*/ 9296894 w 10262833"/>
                <a:gd name="connsiteY2" fmla="*/ 0 h 2065700"/>
                <a:gd name="connsiteX3" fmla="*/ 10262833 w 10262833"/>
                <a:gd name="connsiteY3" fmla="*/ 1724489 h 2065700"/>
                <a:gd name="connsiteX4" fmla="*/ 868602 w 10262833"/>
                <a:gd name="connsiteY4" fmla="*/ 2065700 h 2065700"/>
                <a:gd name="connsiteX5" fmla="*/ 0 w 10262833"/>
                <a:gd name="connsiteY5" fmla="*/ 196966 h 2065700"/>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9136"/>
                <a:gd name="connsiteY0" fmla="*/ 196966 h 2049752"/>
                <a:gd name="connsiteX1" fmla="*/ 199674 w 10269136"/>
                <a:gd name="connsiteY1" fmla="*/ 241406 h 2049752"/>
                <a:gd name="connsiteX2" fmla="*/ 9296894 w 10269136"/>
                <a:gd name="connsiteY2" fmla="*/ 0 h 2049752"/>
                <a:gd name="connsiteX3" fmla="*/ 10269136 w 10269136"/>
                <a:gd name="connsiteY3" fmla="*/ 1676261 h 2049752"/>
                <a:gd name="connsiteX4" fmla="*/ 821635 w 10269136"/>
                <a:gd name="connsiteY4" fmla="*/ 2049752 h 2049752"/>
                <a:gd name="connsiteX5" fmla="*/ 0 w 10269136"/>
                <a:gd name="connsiteY5" fmla="*/ 196966 h 2049752"/>
                <a:gd name="connsiteX0" fmla="*/ 0 w 10253626"/>
                <a:gd name="connsiteY0" fmla="*/ 196966 h 2049752"/>
                <a:gd name="connsiteX1" fmla="*/ 199674 w 10253626"/>
                <a:gd name="connsiteY1" fmla="*/ 241406 h 2049752"/>
                <a:gd name="connsiteX2" fmla="*/ 9296894 w 10253626"/>
                <a:gd name="connsiteY2" fmla="*/ 0 h 2049752"/>
                <a:gd name="connsiteX3" fmla="*/ 10253626 w 10253626"/>
                <a:gd name="connsiteY3" fmla="*/ 1644803 h 2049752"/>
                <a:gd name="connsiteX4" fmla="*/ 821635 w 10253626"/>
                <a:gd name="connsiteY4" fmla="*/ 2049752 h 2049752"/>
                <a:gd name="connsiteX5" fmla="*/ 0 w 10253626"/>
                <a:gd name="connsiteY5" fmla="*/ 196966 h 2049752"/>
                <a:gd name="connsiteX0" fmla="*/ 0 w 10186106"/>
                <a:gd name="connsiteY0" fmla="*/ 196966 h 2049752"/>
                <a:gd name="connsiteX1" fmla="*/ 199674 w 10186106"/>
                <a:gd name="connsiteY1" fmla="*/ 241406 h 2049752"/>
                <a:gd name="connsiteX2" fmla="*/ 9296894 w 10186106"/>
                <a:gd name="connsiteY2" fmla="*/ 0 h 2049752"/>
                <a:gd name="connsiteX3" fmla="*/ 10186106 w 10186106"/>
                <a:gd name="connsiteY3" fmla="*/ 1635979 h 2049752"/>
                <a:gd name="connsiteX4" fmla="*/ 821635 w 10186106"/>
                <a:gd name="connsiteY4" fmla="*/ 2049752 h 2049752"/>
                <a:gd name="connsiteX5" fmla="*/ 0 w 10186106"/>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9731"/>
                <a:gd name="connsiteY0" fmla="*/ 196966 h 2049752"/>
                <a:gd name="connsiteX1" fmla="*/ 199674 w 10229731"/>
                <a:gd name="connsiteY1" fmla="*/ 241406 h 2049752"/>
                <a:gd name="connsiteX2" fmla="*/ 9296894 w 10229731"/>
                <a:gd name="connsiteY2" fmla="*/ 0 h 2049752"/>
                <a:gd name="connsiteX3" fmla="*/ 10229731 w 10229731"/>
                <a:gd name="connsiteY3" fmla="*/ 1602439 h 2049752"/>
                <a:gd name="connsiteX4" fmla="*/ 821635 w 10229731"/>
                <a:gd name="connsiteY4" fmla="*/ 2049752 h 2049752"/>
                <a:gd name="connsiteX5" fmla="*/ 0 w 10229731"/>
                <a:gd name="connsiteY5" fmla="*/ 196966 h 2049752"/>
                <a:gd name="connsiteX0" fmla="*/ 0 w 10221346"/>
                <a:gd name="connsiteY0" fmla="*/ 196966 h 2049752"/>
                <a:gd name="connsiteX1" fmla="*/ 199674 w 10221346"/>
                <a:gd name="connsiteY1" fmla="*/ 241406 h 2049752"/>
                <a:gd name="connsiteX2" fmla="*/ 9296894 w 10221346"/>
                <a:gd name="connsiteY2" fmla="*/ 0 h 2049752"/>
                <a:gd name="connsiteX3" fmla="*/ 10221346 w 10221346"/>
                <a:gd name="connsiteY3" fmla="*/ 1591533 h 2049752"/>
                <a:gd name="connsiteX4" fmla="*/ 821635 w 10221346"/>
                <a:gd name="connsiteY4" fmla="*/ 2049752 h 2049752"/>
                <a:gd name="connsiteX5" fmla="*/ 0 w 10221346"/>
                <a:gd name="connsiteY5" fmla="*/ 196966 h 2049752"/>
                <a:gd name="connsiteX0" fmla="*/ 0 w 10221346"/>
                <a:gd name="connsiteY0" fmla="*/ 205790 h 2058576"/>
                <a:gd name="connsiteX1" fmla="*/ 199674 w 10221346"/>
                <a:gd name="connsiteY1" fmla="*/ 250230 h 2058576"/>
                <a:gd name="connsiteX2" fmla="*/ 9229374 w 10221346"/>
                <a:gd name="connsiteY2" fmla="*/ 0 h 2058576"/>
                <a:gd name="connsiteX3" fmla="*/ 10221346 w 10221346"/>
                <a:gd name="connsiteY3" fmla="*/ 1600357 h 2058576"/>
                <a:gd name="connsiteX4" fmla="*/ 821635 w 10221346"/>
                <a:gd name="connsiteY4" fmla="*/ 2058576 h 2058576"/>
                <a:gd name="connsiteX5" fmla="*/ 0 w 10221346"/>
                <a:gd name="connsiteY5" fmla="*/ 205790 h 2058576"/>
                <a:gd name="connsiteX0" fmla="*/ 0 w 10221346"/>
                <a:gd name="connsiteY0" fmla="*/ 194941 h 2047727"/>
                <a:gd name="connsiteX1" fmla="*/ 199674 w 10221346"/>
                <a:gd name="connsiteY1" fmla="*/ 239381 h 2047727"/>
                <a:gd name="connsiteX2" fmla="*/ 9012128 w 10221346"/>
                <a:gd name="connsiteY2" fmla="*/ 0 h 2047727"/>
                <a:gd name="connsiteX3" fmla="*/ 10221346 w 10221346"/>
                <a:gd name="connsiteY3" fmla="*/ 1589508 h 2047727"/>
                <a:gd name="connsiteX4" fmla="*/ 821635 w 10221346"/>
                <a:gd name="connsiteY4" fmla="*/ 2047727 h 2047727"/>
                <a:gd name="connsiteX5" fmla="*/ 0 w 10221346"/>
                <a:gd name="connsiteY5" fmla="*/ 194941 h 2047727"/>
                <a:gd name="connsiteX0" fmla="*/ 0 w 10221346"/>
                <a:gd name="connsiteY0" fmla="*/ 203822 h 2056608"/>
                <a:gd name="connsiteX1" fmla="*/ 199674 w 10221346"/>
                <a:gd name="connsiteY1" fmla="*/ 248262 h 2056608"/>
                <a:gd name="connsiteX2" fmla="*/ 8718977 w 10221346"/>
                <a:gd name="connsiteY2" fmla="*/ 0 h 2056608"/>
                <a:gd name="connsiteX3" fmla="*/ 10221346 w 10221346"/>
                <a:gd name="connsiteY3" fmla="*/ 1598389 h 2056608"/>
                <a:gd name="connsiteX4" fmla="*/ 821635 w 10221346"/>
                <a:gd name="connsiteY4" fmla="*/ 2056608 h 2056608"/>
                <a:gd name="connsiteX5" fmla="*/ 0 w 10221346"/>
                <a:gd name="connsiteY5" fmla="*/ 203822 h 2056608"/>
                <a:gd name="connsiteX0" fmla="*/ 621961 w 10021672"/>
                <a:gd name="connsiteY0" fmla="*/ 2056608 h 2056608"/>
                <a:gd name="connsiteX1" fmla="*/ 0 w 10021672"/>
                <a:gd name="connsiteY1" fmla="*/ 248262 h 2056608"/>
                <a:gd name="connsiteX2" fmla="*/ 8519303 w 10021672"/>
                <a:gd name="connsiteY2" fmla="*/ 0 h 2056608"/>
                <a:gd name="connsiteX3" fmla="*/ 10021672 w 10021672"/>
                <a:gd name="connsiteY3" fmla="*/ 1598389 h 2056608"/>
                <a:gd name="connsiteX4" fmla="*/ 621961 w 10021672"/>
                <a:gd name="connsiteY4" fmla="*/ 2056608 h 2056608"/>
                <a:gd name="connsiteX0" fmla="*/ 731461 w 10131172"/>
                <a:gd name="connsiteY0" fmla="*/ 2056608 h 2056608"/>
                <a:gd name="connsiteX1" fmla="*/ 0 w 10131172"/>
                <a:gd name="connsiteY1" fmla="*/ 410537 h 2056608"/>
                <a:gd name="connsiteX2" fmla="*/ 8628803 w 10131172"/>
                <a:gd name="connsiteY2" fmla="*/ 0 h 2056608"/>
                <a:gd name="connsiteX3" fmla="*/ 10131172 w 10131172"/>
                <a:gd name="connsiteY3" fmla="*/ 1598389 h 2056608"/>
                <a:gd name="connsiteX4" fmla="*/ 731461 w 10131172"/>
                <a:gd name="connsiteY4" fmla="*/ 2056608 h 2056608"/>
                <a:gd name="connsiteX0" fmla="*/ 658956 w 10058667"/>
                <a:gd name="connsiteY0" fmla="*/ 2056608 h 2056608"/>
                <a:gd name="connsiteX1" fmla="*/ 0 w 10058667"/>
                <a:gd name="connsiteY1" fmla="*/ 606410 h 2056608"/>
                <a:gd name="connsiteX2" fmla="*/ 8556298 w 10058667"/>
                <a:gd name="connsiteY2" fmla="*/ 0 h 2056608"/>
                <a:gd name="connsiteX3" fmla="*/ 10058667 w 10058667"/>
                <a:gd name="connsiteY3" fmla="*/ 1598389 h 2056608"/>
                <a:gd name="connsiteX4" fmla="*/ 658956 w 10058667"/>
                <a:gd name="connsiteY4" fmla="*/ 2056608 h 2056608"/>
                <a:gd name="connsiteX0" fmla="*/ 599056 w 9998767"/>
                <a:gd name="connsiteY0" fmla="*/ 2056608 h 2056608"/>
                <a:gd name="connsiteX1" fmla="*/ 0 w 9998767"/>
                <a:gd name="connsiteY1" fmla="*/ 898739 h 2056608"/>
                <a:gd name="connsiteX2" fmla="*/ 8496398 w 9998767"/>
                <a:gd name="connsiteY2" fmla="*/ 0 h 2056608"/>
                <a:gd name="connsiteX3" fmla="*/ 9998767 w 9998767"/>
                <a:gd name="connsiteY3" fmla="*/ 1598389 h 2056608"/>
                <a:gd name="connsiteX4" fmla="*/ 599056 w 9998767"/>
                <a:gd name="connsiteY4" fmla="*/ 2056608 h 2056608"/>
                <a:gd name="connsiteX0" fmla="*/ 459852 w 9859563"/>
                <a:gd name="connsiteY0" fmla="*/ 2056608 h 2056608"/>
                <a:gd name="connsiteX1" fmla="*/ 0 w 9859563"/>
                <a:gd name="connsiteY1" fmla="*/ 1034656 h 2056608"/>
                <a:gd name="connsiteX2" fmla="*/ 8357194 w 9859563"/>
                <a:gd name="connsiteY2" fmla="*/ 0 h 2056608"/>
                <a:gd name="connsiteX3" fmla="*/ 9859563 w 9859563"/>
                <a:gd name="connsiteY3" fmla="*/ 1598389 h 2056608"/>
                <a:gd name="connsiteX4" fmla="*/ 459852 w 9859563"/>
                <a:gd name="connsiteY4" fmla="*/ 2056608 h 2056608"/>
                <a:gd name="connsiteX0" fmla="*/ 388933 w 9788644"/>
                <a:gd name="connsiteY0" fmla="*/ 2056608 h 2056608"/>
                <a:gd name="connsiteX1" fmla="*/ 0 w 9788644"/>
                <a:gd name="connsiteY1" fmla="*/ 867337 h 2056608"/>
                <a:gd name="connsiteX2" fmla="*/ 8286275 w 9788644"/>
                <a:gd name="connsiteY2" fmla="*/ 0 h 2056608"/>
                <a:gd name="connsiteX3" fmla="*/ 9788644 w 9788644"/>
                <a:gd name="connsiteY3" fmla="*/ 1598389 h 2056608"/>
                <a:gd name="connsiteX4" fmla="*/ 388933 w 9788644"/>
                <a:gd name="connsiteY4" fmla="*/ 2056608 h 2056608"/>
                <a:gd name="connsiteX0" fmla="*/ 543263 w 9942974"/>
                <a:gd name="connsiteY0" fmla="*/ 2056608 h 2056608"/>
                <a:gd name="connsiteX1" fmla="*/ 0 w 9942974"/>
                <a:gd name="connsiteY1" fmla="*/ 847167 h 2056608"/>
                <a:gd name="connsiteX2" fmla="*/ 8440605 w 9942974"/>
                <a:gd name="connsiteY2" fmla="*/ 0 h 2056608"/>
                <a:gd name="connsiteX3" fmla="*/ 9942974 w 9942974"/>
                <a:gd name="connsiteY3" fmla="*/ 1598389 h 2056608"/>
                <a:gd name="connsiteX4" fmla="*/ 543263 w 9942974"/>
                <a:gd name="connsiteY4" fmla="*/ 2056608 h 2056608"/>
                <a:gd name="connsiteX0" fmla="*/ 543263 w 9942974"/>
                <a:gd name="connsiteY0" fmla="*/ 1956370 h 1956370"/>
                <a:gd name="connsiteX1" fmla="*/ 0 w 9942974"/>
                <a:gd name="connsiteY1" fmla="*/ 746929 h 1956370"/>
                <a:gd name="connsiteX2" fmla="*/ 8456936 w 9942974"/>
                <a:gd name="connsiteY2" fmla="*/ 0 h 1956370"/>
                <a:gd name="connsiteX3" fmla="*/ 9942974 w 9942974"/>
                <a:gd name="connsiteY3" fmla="*/ 1498151 h 1956370"/>
                <a:gd name="connsiteX4" fmla="*/ 543263 w 9942974"/>
                <a:gd name="connsiteY4" fmla="*/ 1956370 h 1956370"/>
                <a:gd name="connsiteX0" fmla="*/ 543263 w 9942974"/>
                <a:gd name="connsiteY0" fmla="*/ 1853610 h 1853610"/>
                <a:gd name="connsiteX1" fmla="*/ 0 w 9942974"/>
                <a:gd name="connsiteY1" fmla="*/ 644169 h 1853610"/>
                <a:gd name="connsiteX2" fmla="*/ 8492558 w 9942974"/>
                <a:gd name="connsiteY2" fmla="*/ 0 h 1853610"/>
                <a:gd name="connsiteX3" fmla="*/ 9942974 w 9942974"/>
                <a:gd name="connsiteY3" fmla="*/ 1395391 h 1853610"/>
                <a:gd name="connsiteX4" fmla="*/ 543263 w 9942974"/>
                <a:gd name="connsiteY4" fmla="*/ 1853610 h 1853610"/>
                <a:gd name="connsiteX0" fmla="*/ 543263 w 9942974"/>
                <a:gd name="connsiteY0" fmla="*/ 1778527 h 1778527"/>
                <a:gd name="connsiteX1" fmla="*/ 0 w 9942974"/>
                <a:gd name="connsiteY1" fmla="*/ 569086 h 1778527"/>
                <a:gd name="connsiteX2" fmla="*/ 8541608 w 9942974"/>
                <a:gd name="connsiteY2" fmla="*/ 0 h 1778527"/>
                <a:gd name="connsiteX3" fmla="*/ 9942974 w 9942974"/>
                <a:gd name="connsiteY3" fmla="*/ 1320308 h 1778527"/>
                <a:gd name="connsiteX4" fmla="*/ 543263 w 9942974"/>
                <a:gd name="connsiteY4" fmla="*/ 1778527 h 1778527"/>
                <a:gd name="connsiteX0" fmla="*/ 543263 w 9818020"/>
                <a:gd name="connsiteY0" fmla="*/ 1778527 h 1778527"/>
                <a:gd name="connsiteX1" fmla="*/ 0 w 9818020"/>
                <a:gd name="connsiteY1" fmla="*/ 569086 h 1778527"/>
                <a:gd name="connsiteX2" fmla="*/ 8541608 w 9818020"/>
                <a:gd name="connsiteY2" fmla="*/ 0 h 1778527"/>
                <a:gd name="connsiteX3" fmla="*/ 9818020 w 9818020"/>
                <a:gd name="connsiteY3" fmla="*/ 1225496 h 1778527"/>
                <a:gd name="connsiteX4" fmla="*/ 543263 w 9818020"/>
                <a:gd name="connsiteY4" fmla="*/ 1778527 h 1778527"/>
                <a:gd name="connsiteX0" fmla="*/ 543263 w 9782398"/>
                <a:gd name="connsiteY0" fmla="*/ 1778527 h 1778527"/>
                <a:gd name="connsiteX1" fmla="*/ 0 w 9782398"/>
                <a:gd name="connsiteY1" fmla="*/ 569086 h 1778527"/>
                <a:gd name="connsiteX2" fmla="*/ 8541608 w 9782398"/>
                <a:gd name="connsiteY2" fmla="*/ 0 h 1778527"/>
                <a:gd name="connsiteX3" fmla="*/ 9782398 w 9782398"/>
                <a:gd name="connsiteY3" fmla="*/ 1122736 h 1778527"/>
                <a:gd name="connsiteX4" fmla="*/ 543263 w 9782398"/>
                <a:gd name="connsiteY4" fmla="*/ 1778527 h 1778527"/>
                <a:gd name="connsiteX0" fmla="*/ 543263 w 9797910"/>
                <a:gd name="connsiteY0" fmla="*/ 1778527 h 1778527"/>
                <a:gd name="connsiteX1" fmla="*/ 0 w 9797910"/>
                <a:gd name="connsiteY1" fmla="*/ 569086 h 1778527"/>
                <a:gd name="connsiteX2" fmla="*/ 8541608 w 9797910"/>
                <a:gd name="connsiteY2" fmla="*/ 0 h 1778527"/>
                <a:gd name="connsiteX3" fmla="*/ 9797910 w 9797910"/>
                <a:gd name="connsiteY3" fmla="*/ 1154194 h 1778527"/>
                <a:gd name="connsiteX4" fmla="*/ 543263 w 9797910"/>
                <a:gd name="connsiteY4" fmla="*/ 1778527 h 1778527"/>
                <a:gd name="connsiteX0" fmla="*/ 616646 w 9871293"/>
                <a:gd name="connsiteY0" fmla="*/ 1778527 h 1778527"/>
                <a:gd name="connsiteX1" fmla="*/ 0 w 9871293"/>
                <a:gd name="connsiteY1" fmla="*/ 530064 h 1778527"/>
                <a:gd name="connsiteX2" fmla="*/ 8614991 w 9871293"/>
                <a:gd name="connsiteY2" fmla="*/ 0 h 1778527"/>
                <a:gd name="connsiteX3" fmla="*/ 9871293 w 9871293"/>
                <a:gd name="connsiteY3" fmla="*/ 1154194 h 1778527"/>
                <a:gd name="connsiteX4" fmla="*/ 616646 w 9871293"/>
                <a:gd name="connsiteY4" fmla="*/ 1778527 h 1778527"/>
                <a:gd name="connsiteX0" fmla="*/ 562553 w 9871293"/>
                <a:gd name="connsiteY0" fmla="*/ 1742027 h 1742027"/>
                <a:gd name="connsiteX1" fmla="*/ 0 w 9871293"/>
                <a:gd name="connsiteY1" fmla="*/ 530064 h 1742027"/>
                <a:gd name="connsiteX2" fmla="*/ 8614991 w 9871293"/>
                <a:gd name="connsiteY2" fmla="*/ 0 h 1742027"/>
                <a:gd name="connsiteX3" fmla="*/ 9871293 w 9871293"/>
                <a:gd name="connsiteY3" fmla="*/ 1154194 h 1742027"/>
                <a:gd name="connsiteX4" fmla="*/ 562553 w 9871293"/>
                <a:gd name="connsiteY4" fmla="*/ 1742027 h 174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1293" h="1742027">
                  <a:moveTo>
                    <a:pt x="562553" y="1742027"/>
                  </a:moveTo>
                  <a:lnTo>
                    <a:pt x="0" y="530064"/>
                  </a:lnTo>
                  <a:lnTo>
                    <a:pt x="8614991" y="0"/>
                  </a:lnTo>
                  <a:lnTo>
                    <a:pt x="9871293" y="1154194"/>
                  </a:lnTo>
                  <a:lnTo>
                    <a:pt x="562553" y="1742027"/>
                  </a:lnTo>
                  <a:close/>
                </a:path>
              </a:pathLst>
            </a:custGeom>
            <a:blipFill>
              <a:blip r:embed="rId4"/>
              <a:stretch>
                <a:fillRect/>
              </a:stretch>
            </a:blipFill>
            <a:ln>
              <a:solidFill>
                <a:srgbClr val="C0C0C0"/>
              </a:solidFill>
            </a:ln>
            <a:scene3d>
              <a:camera prst="isometricOffAxis2Top">
                <a:rot lat="18075715" lon="3090000" rev="18141449"/>
              </a:camera>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120" name="Group 119"/>
            <p:cNvGrpSpPr/>
            <p:nvPr/>
          </p:nvGrpSpPr>
          <p:grpSpPr>
            <a:xfrm>
              <a:off x="9484801" y="1081737"/>
              <a:ext cx="272695" cy="862585"/>
              <a:chOff x="248721" y="265898"/>
              <a:chExt cx="463216" cy="1465240"/>
            </a:xfrm>
          </p:grpSpPr>
          <p:sp>
            <p:nvSpPr>
              <p:cNvPr id="81" name="Rectangle 80"/>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2"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3"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84" name="Group 83"/>
              <p:cNvGrpSpPr/>
              <p:nvPr/>
            </p:nvGrpSpPr>
            <p:grpSpPr>
              <a:xfrm>
                <a:off x="248721" y="1267923"/>
                <a:ext cx="463216" cy="463215"/>
                <a:chOff x="6731455" y="981637"/>
                <a:chExt cx="666750" cy="666750"/>
              </a:xfrm>
            </p:grpSpPr>
            <p:sp>
              <p:nvSpPr>
                <p:cNvPr id="85" name="Oval 84"/>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6" name="Oval 85"/>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7" name="Oval 86"/>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8" name="Oval 87"/>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1" name="Oval 90"/>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2" name="Oval 91"/>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b="1" dirty="0">
                    <a:solidFill>
                      <a:prstClr val="white"/>
                    </a:solidFill>
                    <a:latin typeface="Calibri" panose="020F0502020204030204"/>
                  </a:endParaRPr>
                </a:p>
              </p:txBody>
            </p:sp>
            <p:sp>
              <p:nvSpPr>
                <p:cNvPr id="93" name="Oval 92"/>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4" name="Oval 93"/>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5" name="Oval 94"/>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6" name="Oval 95"/>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7" name="Oval 96"/>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8" name="Oval 97"/>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9" name="Oval 98"/>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0" name="Oval 99"/>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1" name="Oval 100"/>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2" name="Oval 101"/>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3" name="Oval 102"/>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4" name="Oval 103"/>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5" name="Oval 104"/>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6" name="Oval 105"/>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7" name="Oval 106"/>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8" name="Oval 107"/>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b="1" dirty="0">
                    <a:solidFill>
                      <a:prstClr val="white"/>
                    </a:solidFill>
                    <a:latin typeface="Calibri" panose="020F0502020204030204"/>
                  </a:endParaRPr>
                </a:p>
              </p:txBody>
            </p:sp>
            <p:sp>
              <p:nvSpPr>
                <p:cNvPr id="109" name="Oval 108"/>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0" name="Oval 109"/>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1" name="Oval 110"/>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2" name="Oval 111"/>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3" name="Oval 112"/>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4" name="Oval 113"/>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5" name="Oval 114"/>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6" name="Oval 115"/>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7" name="Oval 116"/>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8" name="Oval 117"/>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grpSp>
          <p:nvGrpSpPr>
            <p:cNvPr id="125" name="Group 124"/>
            <p:cNvGrpSpPr/>
            <p:nvPr/>
          </p:nvGrpSpPr>
          <p:grpSpPr>
            <a:xfrm>
              <a:off x="9857986" y="1064311"/>
              <a:ext cx="226706" cy="921570"/>
              <a:chOff x="1572281" y="324733"/>
              <a:chExt cx="583896" cy="2373562"/>
            </a:xfrm>
          </p:grpSpPr>
          <p:sp>
            <p:nvSpPr>
              <p:cNvPr id="121" name="Rectangle 12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29" name="Group 128"/>
            <p:cNvGrpSpPr/>
            <p:nvPr/>
          </p:nvGrpSpPr>
          <p:grpSpPr>
            <a:xfrm>
              <a:off x="6755645" y="1049988"/>
              <a:ext cx="517235" cy="938986"/>
              <a:chOff x="2654110" y="646170"/>
              <a:chExt cx="1233062" cy="2238492"/>
            </a:xfrm>
          </p:grpSpPr>
          <p:sp>
            <p:nvSpPr>
              <p:cNvPr id="12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8" name="Oval 12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44" name="Group 143"/>
            <p:cNvGrpSpPr/>
            <p:nvPr/>
          </p:nvGrpSpPr>
          <p:grpSpPr>
            <a:xfrm>
              <a:off x="7378468" y="1079992"/>
              <a:ext cx="639593" cy="1131757"/>
              <a:chOff x="1324854" y="1556045"/>
              <a:chExt cx="1547661" cy="2741634"/>
            </a:xfrm>
          </p:grpSpPr>
          <p:sp>
            <p:nvSpPr>
              <p:cNvPr id="140" name="Rectangle: Rounded Corners 139"/>
              <p:cNvSpPr/>
              <p:nvPr/>
            </p:nvSpPr>
            <p:spPr>
              <a:xfrm>
                <a:off x="2022484" y="1556045"/>
                <a:ext cx="183114" cy="1270977"/>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1" name="Oval 140"/>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2" name="Oval 141"/>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3"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pic>
          <p:nvPicPr>
            <p:cNvPr id="145" name="Picture 2" descr="Related imag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0" b="100000" l="26214" r="51133"/>
                      </a14:imgEffect>
                      <a14:imgEffect>
                        <a14:brightnessContrast bright="20000" contrast="-40000"/>
                      </a14:imgEffect>
                    </a14:imgLayer>
                  </a14:imgProps>
                </a:ext>
                <a:ext uri="{28A0092B-C50C-407E-A947-70E740481C1C}">
                  <a14:useLocalDpi xmlns:a14="http://schemas.microsoft.com/office/drawing/2010/main" val="0"/>
                </a:ext>
              </a:extLst>
            </a:blip>
            <a:srcRect l="26375" r="43528"/>
            <a:stretch/>
          </p:blipFill>
          <p:spPr bwMode="auto">
            <a:xfrm rot="10800000">
              <a:off x="8019094" y="1019745"/>
              <a:ext cx="446756" cy="1158129"/>
            </a:xfrm>
            <a:prstGeom prst="rect">
              <a:avLst/>
            </a:prstGeom>
            <a:noFill/>
            <a:extLst>
              <a:ext uri="{909E8E84-426E-40DD-AFC4-6F175D3DCCD1}">
                <a14:hiddenFill xmlns:a14="http://schemas.microsoft.com/office/drawing/2010/main">
                  <a:solidFill>
                    <a:srgbClr val="FFFFFF"/>
                  </a:solidFill>
                </a14:hiddenFill>
              </a:ext>
            </a:extLst>
          </p:spPr>
        </p:pic>
        <p:grpSp>
          <p:nvGrpSpPr>
            <p:cNvPr id="156" name="Group 155"/>
            <p:cNvGrpSpPr/>
            <p:nvPr/>
          </p:nvGrpSpPr>
          <p:grpSpPr>
            <a:xfrm>
              <a:off x="7336650" y="2815315"/>
              <a:ext cx="639554" cy="467916"/>
              <a:chOff x="4119659" y="3069400"/>
              <a:chExt cx="852739" cy="623888"/>
            </a:xfrm>
          </p:grpSpPr>
          <p:sp>
            <p:nvSpPr>
              <p:cNvPr id="146" name="Rectangle: Rounded Corners 21"/>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7" name="Rectangle: Rounded Corners 3"/>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8" name="Oval 9"/>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cxnSp>
            <p:nvCxnSpPr>
              <p:cNvPr id="149" name="Straight Connector 148"/>
              <p:cNvCxnSpPr/>
              <p:nvPr/>
            </p:nvCxnSpPr>
            <p:spPr>
              <a:xfrm>
                <a:off x="4540076" y="3200764"/>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a:off x="4566865" y="3262676"/>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4540076" y="3319827"/>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4566865" y="3381739"/>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4540076" y="3438889"/>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566865" y="3500801"/>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4540076" y="3565095"/>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grpSp>
        <p:grpSp>
          <p:nvGrpSpPr>
            <p:cNvPr id="176" name="Group 175"/>
            <p:cNvGrpSpPr/>
            <p:nvPr/>
          </p:nvGrpSpPr>
          <p:grpSpPr>
            <a:xfrm>
              <a:off x="9694727" y="2120869"/>
              <a:ext cx="825005" cy="1137266"/>
              <a:chOff x="4498653" y="1398369"/>
              <a:chExt cx="1100007" cy="1516355"/>
            </a:xfrm>
          </p:grpSpPr>
          <p:cxnSp>
            <p:nvCxnSpPr>
              <p:cNvPr id="160" name="Straight Connector 159"/>
              <p:cNvCxnSpPr/>
              <p:nvPr/>
            </p:nvCxnSpPr>
            <p:spPr>
              <a:xfrm>
                <a:off x="4923578" y="2028644"/>
                <a:ext cx="2774" cy="111734"/>
              </a:xfrm>
              <a:prstGeom prst="line">
                <a:avLst/>
              </a:prstGeom>
              <a:ln w="69850">
                <a:solidFill>
                  <a:srgbClr val="2D3E50"/>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5172014" y="2033817"/>
                <a:ext cx="2774" cy="111734"/>
              </a:xfrm>
              <a:prstGeom prst="line">
                <a:avLst/>
              </a:prstGeom>
              <a:ln w="69850">
                <a:solidFill>
                  <a:srgbClr val="2D3E50"/>
                </a:solidFill>
              </a:ln>
            </p:spPr>
            <p:style>
              <a:lnRef idx="1">
                <a:schemeClr val="accent1"/>
              </a:lnRef>
              <a:fillRef idx="0">
                <a:schemeClr val="accent1"/>
              </a:fillRef>
              <a:effectRef idx="0">
                <a:schemeClr val="accent1"/>
              </a:effectRef>
              <a:fontRef idx="minor">
                <a:schemeClr val="tx1"/>
              </a:fontRef>
            </p:style>
          </p:cxnSp>
          <p:sp>
            <p:nvSpPr>
              <p:cNvPr id="162" name="Rectangle: Rounded Corners 30"/>
              <p:cNvSpPr/>
              <p:nvPr/>
            </p:nvSpPr>
            <p:spPr>
              <a:xfrm>
                <a:off x="4546897" y="2155899"/>
                <a:ext cx="1013043" cy="758825"/>
              </a:xfrm>
              <a:custGeom>
                <a:avLst/>
                <a:gdLst>
                  <a:gd name="connsiteX0" fmla="*/ 0 w 812800"/>
                  <a:gd name="connsiteY0" fmla="*/ 135469 h 812800"/>
                  <a:gd name="connsiteX1" fmla="*/ 135469 w 812800"/>
                  <a:gd name="connsiteY1" fmla="*/ 0 h 812800"/>
                  <a:gd name="connsiteX2" fmla="*/ 677331 w 812800"/>
                  <a:gd name="connsiteY2" fmla="*/ 0 h 812800"/>
                  <a:gd name="connsiteX3" fmla="*/ 812800 w 812800"/>
                  <a:gd name="connsiteY3" fmla="*/ 135469 h 812800"/>
                  <a:gd name="connsiteX4" fmla="*/ 812800 w 812800"/>
                  <a:gd name="connsiteY4" fmla="*/ 677331 h 812800"/>
                  <a:gd name="connsiteX5" fmla="*/ 677331 w 812800"/>
                  <a:gd name="connsiteY5" fmla="*/ 812800 h 812800"/>
                  <a:gd name="connsiteX6" fmla="*/ 135469 w 812800"/>
                  <a:gd name="connsiteY6" fmla="*/ 812800 h 812800"/>
                  <a:gd name="connsiteX7" fmla="*/ 0 w 812800"/>
                  <a:gd name="connsiteY7" fmla="*/ 677331 h 812800"/>
                  <a:gd name="connsiteX8" fmla="*/ 0 w 812800"/>
                  <a:gd name="connsiteY8" fmla="*/ 135469 h 812800"/>
                  <a:gd name="connsiteX0" fmla="*/ 104775 w 917575"/>
                  <a:gd name="connsiteY0" fmla="*/ 135469 h 812800"/>
                  <a:gd name="connsiteX1" fmla="*/ 240244 w 917575"/>
                  <a:gd name="connsiteY1" fmla="*/ 0 h 812800"/>
                  <a:gd name="connsiteX2" fmla="*/ 782106 w 917575"/>
                  <a:gd name="connsiteY2" fmla="*/ 0 h 812800"/>
                  <a:gd name="connsiteX3" fmla="*/ 917575 w 917575"/>
                  <a:gd name="connsiteY3" fmla="*/ 135469 h 812800"/>
                  <a:gd name="connsiteX4" fmla="*/ 917575 w 917575"/>
                  <a:gd name="connsiteY4" fmla="*/ 677331 h 812800"/>
                  <a:gd name="connsiteX5" fmla="*/ 782106 w 917575"/>
                  <a:gd name="connsiteY5" fmla="*/ 812800 h 812800"/>
                  <a:gd name="connsiteX6" fmla="*/ 240244 w 917575"/>
                  <a:gd name="connsiteY6" fmla="*/ 812800 h 812800"/>
                  <a:gd name="connsiteX7" fmla="*/ 0 w 917575"/>
                  <a:gd name="connsiteY7" fmla="*/ 632881 h 812800"/>
                  <a:gd name="connsiteX8" fmla="*/ 104775 w 917575"/>
                  <a:gd name="connsiteY8" fmla="*/ 135469 h 812800"/>
                  <a:gd name="connsiteX0" fmla="*/ 104775 w 917575"/>
                  <a:gd name="connsiteY0" fmla="*/ 135469 h 812800"/>
                  <a:gd name="connsiteX1" fmla="*/ 240244 w 917575"/>
                  <a:gd name="connsiteY1" fmla="*/ 0 h 812800"/>
                  <a:gd name="connsiteX2" fmla="*/ 782106 w 917575"/>
                  <a:gd name="connsiteY2" fmla="*/ 0 h 812800"/>
                  <a:gd name="connsiteX3" fmla="*/ 917575 w 917575"/>
                  <a:gd name="connsiteY3" fmla="*/ 135469 h 812800"/>
                  <a:gd name="connsiteX4" fmla="*/ 917575 w 917575"/>
                  <a:gd name="connsiteY4" fmla="*/ 677331 h 812800"/>
                  <a:gd name="connsiteX5" fmla="*/ 782106 w 917575"/>
                  <a:gd name="connsiteY5" fmla="*/ 812800 h 812800"/>
                  <a:gd name="connsiteX6" fmla="*/ 113244 w 917575"/>
                  <a:gd name="connsiteY6" fmla="*/ 762000 h 812800"/>
                  <a:gd name="connsiteX7" fmla="*/ 0 w 917575"/>
                  <a:gd name="connsiteY7" fmla="*/ 632881 h 812800"/>
                  <a:gd name="connsiteX8" fmla="*/ 104775 w 917575"/>
                  <a:gd name="connsiteY8" fmla="*/ 135469 h 812800"/>
                  <a:gd name="connsiteX0" fmla="*/ 106115 w 918915"/>
                  <a:gd name="connsiteY0" fmla="*/ 135469 h 812800"/>
                  <a:gd name="connsiteX1" fmla="*/ 241584 w 918915"/>
                  <a:gd name="connsiteY1" fmla="*/ 0 h 812800"/>
                  <a:gd name="connsiteX2" fmla="*/ 783446 w 918915"/>
                  <a:gd name="connsiteY2" fmla="*/ 0 h 812800"/>
                  <a:gd name="connsiteX3" fmla="*/ 918915 w 918915"/>
                  <a:gd name="connsiteY3" fmla="*/ 135469 h 812800"/>
                  <a:gd name="connsiteX4" fmla="*/ 918915 w 918915"/>
                  <a:gd name="connsiteY4" fmla="*/ 677331 h 812800"/>
                  <a:gd name="connsiteX5" fmla="*/ 783446 w 918915"/>
                  <a:gd name="connsiteY5" fmla="*/ 812800 h 812800"/>
                  <a:gd name="connsiteX6" fmla="*/ 60609 w 918915"/>
                  <a:gd name="connsiteY6" fmla="*/ 746125 h 812800"/>
                  <a:gd name="connsiteX7" fmla="*/ 1340 w 918915"/>
                  <a:gd name="connsiteY7" fmla="*/ 632881 h 812800"/>
                  <a:gd name="connsiteX8" fmla="*/ 106115 w 918915"/>
                  <a:gd name="connsiteY8" fmla="*/ 135469 h 812800"/>
                  <a:gd name="connsiteX0" fmla="*/ 106115 w 919679"/>
                  <a:gd name="connsiteY0" fmla="*/ 135469 h 752475"/>
                  <a:gd name="connsiteX1" fmla="*/ 241584 w 919679"/>
                  <a:gd name="connsiteY1" fmla="*/ 0 h 752475"/>
                  <a:gd name="connsiteX2" fmla="*/ 783446 w 919679"/>
                  <a:gd name="connsiteY2" fmla="*/ 0 h 752475"/>
                  <a:gd name="connsiteX3" fmla="*/ 918915 w 919679"/>
                  <a:gd name="connsiteY3" fmla="*/ 135469 h 752475"/>
                  <a:gd name="connsiteX4" fmla="*/ 918915 w 919679"/>
                  <a:gd name="connsiteY4" fmla="*/ 677331 h 752475"/>
                  <a:gd name="connsiteX5" fmla="*/ 856471 w 919679"/>
                  <a:gd name="connsiteY5" fmla="*/ 752475 h 752475"/>
                  <a:gd name="connsiteX6" fmla="*/ 60609 w 919679"/>
                  <a:gd name="connsiteY6" fmla="*/ 746125 h 752475"/>
                  <a:gd name="connsiteX7" fmla="*/ 1340 w 919679"/>
                  <a:gd name="connsiteY7" fmla="*/ 632881 h 752475"/>
                  <a:gd name="connsiteX8" fmla="*/ 106115 w 919679"/>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918915 w 991940"/>
                  <a:gd name="connsiteY3" fmla="*/ 135469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807790 w 991940"/>
                  <a:gd name="connsiteY3" fmla="*/ 154519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38996 w 991940"/>
                  <a:gd name="connsiteY2" fmla="*/ 3175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13009 w 991940"/>
                  <a:gd name="connsiteY1" fmla="*/ 0 h 752475"/>
                  <a:gd name="connsiteX2" fmla="*/ 738996 w 991940"/>
                  <a:gd name="connsiteY2" fmla="*/ 3175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41819 h 758825"/>
                  <a:gd name="connsiteX1" fmla="*/ 213009 w 991940"/>
                  <a:gd name="connsiteY1" fmla="*/ 6350 h 758825"/>
                  <a:gd name="connsiteX2" fmla="*/ 751696 w 991940"/>
                  <a:gd name="connsiteY2" fmla="*/ 0 h 758825"/>
                  <a:gd name="connsiteX3" fmla="*/ 868115 w 991940"/>
                  <a:gd name="connsiteY3" fmla="*/ 157694 h 758825"/>
                  <a:gd name="connsiteX4" fmla="*/ 991940 w 991940"/>
                  <a:gd name="connsiteY4" fmla="*/ 651931 h 758825"/>
                  <a:gd name="connsiteX5" fmla="*/ 856471 w 991940"/>
                  <a:gd name="connsiteY5" fmla="*/ 758825 h 758825"/>
                  <a:gd name="connsiteX6" fmla="*/ 60609 w 991940"/>
                  <a:gd name="connsiteY6" fmla="*/ 752475 h 758825"/>
                  <a:gd name="connsiteX7" fmla="*/ 1340 w 991940"/>
                  <a:gd name="connsiteY7" fmla="*/ 639231 h 758825"/>
                  <a:gd name="connsiteX8" fmla="*/ 106115 w 991940"/>
                  <a:gd name="connsiteY8" fmla="*/ 141819 h 758825"/>
                  <a:gd name="connsiteX0" fmla="*/ 106115 w 1000393"/>
                  <a:gd name="connsiteY0" fmla="*/ 141819 h 758825"/>
                  <a:gd name="connsiteX1" fmla="*/ 213009 w 1000393"/>
                  <a:gd name="connsiteY1" fmla="*/ 6350 h 758825"/>
                  <a:gd name="connsiteX2" fmla="*/ 751696 w 1000393"/>
                  <a:gd name="connsiteY2" fmla="*/ 0 h 758825"/>
                  <a:gd name="connsiteX3" fmla="*/ 868115 w 1000393"/>
                  <a:gd name="connsiteY3" fmla="*/ 157694 h 758825"/>
                  <a:gd name="connsiteX4" fmla="*/ 991940 w 1000393"/>
                  <a:gd name="connsiteY4" fmla="*/ 651931 h 758825"/>
                  <a:gd name="connsiteX5" fmla="*/ 856471 w 1000393"/>
                  <a:gd name="connsiteY5" fmla="*/ 758825 h 758825"/>
                  <a:gd name="connsiteX6" fmla="*/ 60609 w 1000393"/>
                  <a:gd name="connsiteY6" fmla="*/ 752475 h 758825"/>
                  <a:gd name="connsiteX7" fmla="*/ 1340 w 1000393"/>
                  <a:gd name="connsiteY7" fmla="*/ 639231 h 758825"/>
                  <a:gd name="connsiteX8" fmla="*/ 106115 w 100039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043" h="758825">
                    <a:moveTo>
                      <a:pt x="118765" y="141819"/>
                    </a:moveTo>
                    <a:cubicBezTo>
                      <a:pt x="118765" y="67002"/>
                      <a:pt x="150842" y="6350"/>
                      <a:pt x="225659" y="6350"/>
                    </a:cubicBezTo>
                    <a:lnTo>
                      <a:pt x="764346" y="0"/>
                    </a:lnTo>
                    <a:cubicBezTo>
                      <a:pt x="839163" y="0"/>
                      <a:pt x="880765" y="82877"/>
                      <a:pt x="880765" y="157694"/>
                    </a:cubicBezTo>
                    <a:lnTo>
                      <a:pt x="1004590" y="651931"/>
                    </a:lnTo>
                    <a:cubicBezTo>
                      <a:pt x="1042690" y="755323"/>
                      <a:pt x="943938" y="758825"/>
                      <a:pt x="869121" y="758825"/>
                    </a:cubicBezTo>
                    <a:lnTo>
                      <a:pt x="73259" y="752475"/>
                    </a:lnTo>
                    <a:cubicBezTo>
                      <a:pt x="-1558" y="752475"/>
                      <a:pt x="-14585" y="739448"/>
                      <a:pt x="13990" y="639231"/>
                    </a:cubicBezTo>
                    <a:cubicBezTo>
                      <a:pt x="45740" y="461785"/>
                      <a:pt x="87015" y="328790"/>
                      <a:pt x="118765" y="141819"/>
                    </a:cubicBezTo>
                    <a:close/>
                  </a:path>
                </a:pathLst>
              </a:custGeom>
              <a:solidFill>
                <a:srgbClr val="ADAD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63" name="Rectangle: Rounded Corners 162"/>
              <p:cNvSpPr/>
              <p:nvPr/>
            </p:nvSpPr>
            <p:spPr>
              <a:xfrm>
                <a:off x="4826219" y="2111288"/>
                <a:ext cx="444877" cy="186310"/>
              </a:xfrm>
              <a:prstGeom prst="roundRect">
                <a:avLst/>
              </a:prstGeom>
              <a:solidFill>
                <a:srgbClr val="ADAD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64" name="Oval 163"/>
              <p:cNvSpPr/>
              <p:nvPr/>
            </p:nvSpPr>
            <p:spPr>
              <a:xfrm>
                <a:off x="4727846" y="2209739"/>
                <a:ext cx="651144" cy="651144"/>
              </a:xfrm>
              <a:prstGeom prst="ellipse">
                <a:avLst/>
              </a:prstGeom>
              <a:solidFill>
                <a:schemeClr val="bg1"/>
              </a:solidFill>
              <a:ln w="63500">
                <a:solidFill>
                  <a:srgbClr val="D0CEC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cxnSp>
            <p:nvCxnSpPr>
              <p:cNvPr id="165" name="Straight Connector 164"/>
              <p:cNvCxnSpPr/>
              <p:nvPr/>
            </p:nvCxnSpPr>
            <p:spPr>
              <a:xfrm flipV="1">
                <a:off x="4840958" y="2525064"/>
                <a:ext cx="52387" cy="1"/>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V="1">
                <a:off x="5233448" y="2535310"/>
                <a:ext cx="52387" cy="1"/>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flipH="1">
                <a:off x="5051038" y="2303231"/>
                <a:ext cx="2380" cy="65957"/>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flipH="1">
                <a:off x="5048658" y="2671966"/>
                <a:ext cx="2380" cy="65957"/>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flipH="1" flipV="1">
                <a:off x="5177003" y="2629889"/>
                <a:ext cx="36985"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flipH="1" flipV="1">
                <a:off x="4905086" y="2357064"/>
                <a:ext cx="36985"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flipV="1">
                <a:off x="5174788" y="2357064"/>
                <a:ext cx="41416"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flipV="1">
                <a:off x="4902870" y="2629889"/>
                <a:ext cx="41416"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sp>
            <p:nvSpPr>
              <p:cNvPr id="173" name="Isosceles Triangle 172"/>
              <p:cNvSpPr/>
              <p:nvPr/>
            </p:nvSpPr>
            <p:spPr>
              <a:xfrm rot="2209320">
                <a:off x="5063819" y="2361824"/>
                <a:ext cx="64386" cy="196251"/>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74" name="Oval 173"/>
              <p:cNvSpPr/>
              <p:nvPr/>
            </p:nvSpPr>
            <p:spPr>
              <a:xfrm>
                <a:off x="5006457" y="2478693"/>
                <a:ext cx="92742" cy="92742"/>
              </a:xfrm>
              <a:prstGeom prst="ellipse">
                <a:avLst/>
              </a:prstGeom>
              <a:solidFill>
                <a:srgbClr val="2D3E50"/>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75" name="Chord 174"/>
              <p:cNvSpPr/>
              <p:nvPr/>
            </p:nvSpPr>
            <p:spPr>
              <a:xfrm rot="15960654">
                <a:off x="4711960" y="1185062"/>
                <a:ext cx="673393" cy="1100007"/>
              </a:xfrm>
              <a:prstGeom prst="chord">
                <a:avLst>
                  <a:gd name="adj1" fmla="val 5838061"/>
                  <a:gd name="adj2" fmla="val 16200000"/>
                </a:avLst>
              </a:pr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82" name="Group 181"/>
            <p:cNvGrpSpPr/>
            <p:nvPr/>
          </p:nvGrpSpPr>
          <p:grpSpPr>
            <a:xfrm>
              <a:off x="8723333" y="1059094"/>
              <a:ext cx="539912" cy="1257483"/>
              <a:chOff x="10963105" y="3257551"/>
              <a:chExt cx="535103" cy="1468878"/>
            </a:xfrm>
          </p:grpSpPr>
          <p:grpSp>
            <p:nvGrpSpPr>
              <p:cNvPr id="177" name="Group 176"/>
              <p:cNvGrpSpPr/>
              <p:nvPr/>
            </p:nvGrpSpPr>
            <p:grpSpPr>
              <a:xfrm flipH="1">
                <a:off x="11223830" y="3257551"/>
                <a:ext cx="113186" cy="785614"/>
                <a:chOff x="11230657" y="2643601"/>
                <a:chExt cx="183114" cy="1270976"/>
              </a:xfrm>
            </p:grpSpPr>
            <p:sp>
              <p:nvSpPr>
                <p:cNvPr id="178"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79"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sp>
            <p:nvSpPr>
              <p:cNvPr id="180" name="Oval 179"/>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1"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59" name="Group 158"/>
            <p:cNvGrpSpPr/>
            <p:nvPr/>
          </p:nvGrpSpPr>
          <p:grpSpPr>
            <a:xfrm>
              <a:off x="6535067" y="2740309"/>
              <a:ext cx="854352" cy="981483"/>
              <a:chOff x="1526551" y="2046904"/>
              <a:chExt cx="1139136" cy="1308644"/>
            </a:xfrm>
            <a:scene3d>
              <a:camera prst="isometricBottomDown"/>
              <a:lightRig rig="threePt" dir="t"/>
            </a:scene3d>
          </p:grpSpPr>
          <p:sp>
            <p:nvSpPr>
              <p:cNvPr id="157" name="Freeform: Shape 156"/>
              <p:cNvSpPr/>
              <p:nvPr/>
            </p:nvSpPr>
            <p:spPr>
              <a:xfrm>
                <a:off x="1526551" y="3148155"/>
                <a:ext cx="192634" cy="207393"/>
              </a:xfrm>
              <a:custGeom>
                <a:avLst/>
                <a:gdLst>
                  <a:gd name="connsiteX0" fmla="*/ 151359 w 192634"/>
                  <a:gd name="connsiteY0" fmla="*/ 0 h 207393"/>
                  <a:gd name="connsiteX1" fmla="*/ 2134 w 192634"/>
                  <a:gd name="connsiteY1" fmla="*/ 107950 h 207393"/>
                  <a:gd name="connsiteX2" fmla="*/ 71984 w 192634"/>
                  <a:gd name="connsiteY2" fmla="*/ 206375 h 207393"/>
                  <a:gd name="connsiteX3" fmla="*/ 192634 w 192634"/>
                  <a:gd name="connsiteY3" fmla="*/ 44450 h 207393"/>
                </a:gdLst>
                <a:ahLst/>
                <a:cxnLst>
                  <a:cxn ang="0">
                    <a:pos x="connsiteX0" y="connsiteY0"/>
                  </a:cxn>
                  <a:cxn ang="0">
                    <a:pos x="connsiteX1" y="connsiteY1"/>
                  </a:cxn>
                  <a:cxn ang="0">
                    <a:pos x="connsiteX2" y="connsiteY2"/>
                  </a:cxn>
                  <a:cxn ang="0">
                    <a:pos x="connsiteX3" y="connsiteY3"/>
                  </a:cxn>
                </a:cxnLst>
                <a:rect l="l" t="t" r="r" b="b"/>
                <a:pathLst>
                  <a:path w="192634" h="207393">
                    <a:moveTo>
                      <a:pt x="151359" y="0"/>
                    </a:moveTo>
                    <a:cubicBezTo>
                      <a:pt x="83361" y="36777"/>
                      <a:pt x="15363" y="73554"/>
                      <a:pt x="2134" y="107950"/>
                    </a:cubicBezTo>
                    <a:cubicBezTo>
                      <a:pt x="-11095" y="142346"/>
                      <a:pt x="40234" y="216958"/>
                      <a:pt x="71984" y="206375"/>
                    </a:cubicBezTo>
                    <a:cubicBezTo>
                      <a:pt x="103734" y="195792"/>
                      <a:pt x="148184" y="120121"/>
                      <a:pt x="192634" y="44450"/>
                    </a:cubicBezTo>
                  </a:path>
                </a:pathLst>
              </a:custGeom>
              <a:noFill/>
              <a:ln w="50800">
                <a:solidFill>
                  <a:srgbClr val="9F9E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58" name="Oval 28"/>
              <p:cNvSpPr/>
              <p:nvPr/>
            </p:nvSpPr>
            <p:spPr>
              <a:xfrm>
                <a:off x="1622868" y="2046904"/>
                <a:ext cx="1042819" cy="1222986"/>
              </a:xfrm>
              <a:custGeom>
                <a:avLst/>
                <a:gdLst>
                  <a:gd name="connsiteX0" fmla="*/ 0 w 1045368"/>
                  <a:gd name="connsiteY0" fmla="*/ 765175 h 1530350"/>
                  <a:gd name="connsiteX1" fmla="*/ 522684 w 1045368"/>
                  <a:gd name="connsiteY1" fmla="*/ 0 h 1530350"/>
                  <a:gd name="connsiteX2" fmla="*/ 1045368 w 1045368"/>
                  <a:gd name="connsiteY2" fmla="*/ 765175 h 1530350"/>
                  <a:gd name="connsiteX3" fmla="*/ 522684 w 1045368"/>
                  <a:gd name="connsiteY3" fmla="*/ 1530350 h 1530350"/>
                  <a:gd name="connsiteX4" fmla="*/ 0 w 1045368"/>
                  <a:gd name="connsiteY4" fmla="*/ 765175 h 1530350"/>
                  <a:gd name="connsiteX0" fmla="*/ 3 w 1045371"/>
                  <a:gd name="connsiteY0" fmla="*/ 765175 h 1244600"/>
                  <a:gd name="connsiteX1" fmla="*/ 522687 w 1045371"/>
                  <a:gd name="connsiteY1" fmla="*/ 0 h 1244600"/>
                  <a:gd name="connsiteX2" fmla="*/ 1045371 w 1045371"/>
                  <a:gd name="connsiteY2" fmla="*/ 765175 h 1244600"/>
                  <a:gd name="connsiteX3" fmla="*/ 516337 w 1045371"/>
                  <a:gd name="connsiteY3" fmla="*/ 1244600 h 1244600"/>
                  <a:gd name="connsiteX4" fmla="*/ 3 w 1045371"/>
                  <a:gd name="connsiteY4" fmla="*/ 765175 h 1244600"/>
                  <a:gd name="connsiteX0" fmla="*/ 86 w 1045454"/>
                  <a:gd name="connsiteY0" fmla="*/ 765175 h 1193800"/>
                  <a:gd name="connsiteX1" fmla="*/ 522770 w 1045454"/>
                  <a:gd name="connsiteY1" fmla="*/ 0 h 1193800"/>
                  <a:gd name="connsiteX2" fmla="*/ 1045454 w 1045454"/>
                  <a:gd name="connsiteY2" fmla="*/ 765175 h 1193800"/>
                  <a:gd name="connsiteX3" fmla="*/ 554520 w 1045454"/>
                  <a:gd name="connsiteY3" fmla="*/ 1193800 h 1193800"/>
                  <a:gd name="connsiteX4" fmla="*/ 86 w 1045454"/>
                  <a:gd name="connsiteY4" fmla="*/ 765175 h 1193800"/>
                  <a:gd name="connsiteX0" fmla="*/ 86 w 1065349"/>
                  <a:gd name="connsiteY0" fmla="*/ 765175 h 1237473"/>
                  <a:gd name="connsiteX1" fmla="*/ 522770 w 1065349"/>
                  <a:gd name="connsiteY1" fmla="*/ 0 h 1237473"/>
                  <a:gd name="connsiteX2" fmla="*/ 1045454 w 1065349"/>
                  <a:gd name="connsiteY2" fmla="*/ 765175 h 1237473"/>
                  <a:gd name="connsiteX3" fmla="*/ 931155 w 1065349"/>
                  <a:gd name="connsiteY3" fmla="*/ 1174750 h 1237473"/>
                  <a:gd name="connsiteX4" fmla="*/ 554520 w 1065349"/>
                  <a:gd name="connsiteY4" fmla="*/ 1193800 h 1237473"/>
                  <a:gd name="connsiteX5" fmla="*/ 86 w 1065349"/>
                  <a:gd name="connsiteY5" fmla="*/ 765175 h 1237473"/>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194176"/>
                  <a:gd name="connsiteX1" fmla="*/ 536214 w 1078793"/>
                  <a:gd name="connsiteY1" fmla="*/ 0 h 1194176"/>
                  <a:gd name="connsiteX2" fmla="*/ 1058898 w 1078793"/>
                  <a:gd name="connsiteY2" fmla="*/ 765175 h 1194176"/>
                  <a:gd name="connsiteX3" fmla="*/ 944599 w 1078793"/>
                  <a:gd name="connsiteY3" fmla="*/ 1174750 h 1194176"/>
                  <a:gd name="connsiteX4" fmla="*/ 567964 w 1078793"/>
                  <a:gd name="connsiteY4" fmla="*/ 1193800 h 1194176"/>
                  <a:gd name="connsiteX5" fmla="*/ 188949 w 1078793"/>
                  <a:gd name="connsiteY5" fmla="*/ 1162050 h 1194176"/>
                  <a:gd name="connsiteX6" fmla="*/ 13530 w 1078793"/>
                  <a:gd name="connsiteY6" fmla="*/ 765175 h 1194176"/>
                  <a:gd name="connsiteX0" fmla="*/ 13530 w 1214967"/>
                  <a:gd name="connsiteY0" fmla="*/ 774592 h 1203593"/>
                  <a:gd name="connsiteX1" fmla="*/ 536214 w 1214967"/>
                  <a:gd name="connsiteY1" fmla="*/ 9417 h 1203593"/>
                  <a:gd name="connsiteX2" fmla="*/ 1204948 w 1214967"/>
                  <a:gd name="connsiteY2" fmla="*/ 399942 h 1203593"/>
                  <a:gd name="connsiteX3" fmla="*/ 944599 w 1214967"/>
                  <a:gd name="connsiteY3" fmla="*/ 1184167 h 1203593"/>
                  <a:gd name="connsiteX4" fmla="*/ 567964 w 1214967"/>
                  <a:gd name="connsiteY4" fmla="*/ 1203217 h 1203593"/>
                  <a:gd name="connsiteX5" fmla="*/ 188949 w 1214967"/>
                  <a:gd name="connsiteY5" fmla="*/ 1171467 h 1203593"/>
                  <a:gd name="connsiteX6" fmla="*/ 13530 w 1214967"/>
                  <a:gd name="connsiteY6" fmla="*/ 774592 h 1203593"/>
                  <a:gd name="connsiteX0" fmla="*/ 13530 w 1206865"/>
                  <a:gd name="connsiteY0" fmla="*/ 775319 h 1204320"/>
                  <a:gd name="connsiteX1" fmla="*/ 536214 w 1206865"/>
                  <a:gd name="connsiteY1" fmla="*/ 10144 h 1204320"/>
                  <a:gd name="connsiteX2" fmla="*/ 1046199 w 1206865"/>
                  <a:gd name="connsiteY2" fmla="*/ 340345 h 1204320"/>
                  <a:gd name="connsiteX3" fmla="*/ 1204948 w 1206865"/>
                  <a:gd name="connsiteY3" fmla="*/ 400669 h 1204320"/>
                  <a:gd name="connsiteX4" fmla="*/ 944599 w 1206865"/>
                  <a:gd name="connsiteY4" fmla="*/ 1184894 h 1204320"/>
                  <a:gd name="connsiteX5" fmla="*/ 567964 w 1206865"/>
                  <a:gd name="connsiteY5" fmla="*/ 1203944 h 1204320"/>
                  <a:gd name="connsiteX6" fmla="*/ 188949 w 1206865"/>
                  <a:gd name="connsiteY6" fmla="*/ 1172194 h 1204320"/>
                  <a:gd name="connsiteX7" fmla="*/ 13530 w 1206865"/>
                  <a:gd name="connsiteY7" fmla="*/ 775319 h 1204320"/>
                  <a:gd name="connsiteX0" fmla="*/ 13530 w 1206050"/>
                  <a:gd name="connsiteY0" fmla="*/ 766446 h 1195447"/>
                  <a:gd name="connsiteX1" fmla="*/ 536214 w 1206050"/>
                  <a:gd name="connsiteY1" fmla="*/ 1271 h 1195447"/>
                  <a:gd name="connsiteX2" fmla="*/ 779499 w 1206050"/>
                  <a:gd name="connsiteY2" fmla="*/ 579122 h 1195447"/>
                  <a:gd name="connsiteX3" fmla="*/ 1046199 w 1206050"/>
                  <a:gd name="connsiteY3" fmla="*/ 331472 h 1195447"/>
                  <a:gd name="connsiteX4" fmla="*/ 1204948 w 1206050"/>
                  <a:gd name="connsiteY4" fmla="*/ 391796 h 1195447"/>
                  <a:gd name="connsiteX5" fmla="*/ 944599 w 1206050"/>
                  <a:gd name="connsiteY5" fmla="*/ 1176021 h 1195447"/>
                  <a:gd name="connsiteX6" fmla="*/ 567964 w 1206050"/>
                  <a:gd name="connsiteY6" fmla="*/ 1195071 h 1195447"/>
                  <a:gd name="connsiteX7" fmla="*/ 188949 w 1206050"/>
                  <a:gd name="connsiteY7" fmla="*/ 1163321 h 1195447"/>
                  <a:gd name="connsiteX8" fmla="*/ 13530 w 1206050"/>
                  <a:gd name="connsiteY8" fmla="*/ 766446 h 1195447"/>
                  <a:gd name="connsiteX0" fmla="*/ 13530 w 1206050"/>
                  <a:gd name="connsiteY0" fmla="*/ 766866 h 1195867"/>
                  <a:gd name="connsiteX1" fmla="*/ 536214 w 1206050"/>
                  <a:gd name="connsiteY1" fmla="*/ 1691 h 1195867"/>
                  <a:gd name="connsiteX2" fmla="*/ 862049 w 1206050"/>
                  <a:gd name="connsiteY2" fmla="*/ 554142 h 1195867"/>
                  <a:gd name="connsiteX3" fmla="*/ 1046199 w 1206050"/>
                  <a:gd name="connsiteY3" fmla="*/ 331892 h 1195867"/>
                  <a:gd name="connsiteX4" fmla="*/ 1204948 w 1206050"/>
                  <a:gd name="connsiteY4" fmla="*/ 392216 h 1195867"/>
                  <a:gd name="connsiteX5" fmla="*/ 944599 w 1206050"/>
                  <a:gd name="connsiteY5" fmla="*/ 1176441 h 1195867"/>
                  <a:gd name="connsiteX6" fmla="*/ 567964 w 1206050"/>
                  <a:gd name="connsiteY6" fmla="*/ 1195491 h 1195867"/>
                  <a:gd name="connsiteX7" fmla="*/ 188949 w 1206050"/>
                  <a:gd name="connsiteY7" fmla="*/ 1163741 h 1195867"/>
                  <a:gd name="connsiteX8" fmla="*/ 13530 w 1206050"/>
                  <a:gd name="connsiteY8" fmla="*/ 766866 h 1195867"/>
                  <a:gd name="connsiteX0" fmla="*/ 13530 w 1206620"/>
                  <a:gd name="connsiteY0" fmla="*/ 766866 h 1195867"/>
                  <a:gd name="connsiteX1" fmla="*/ 536214 w 1206620"/>
                  <a:gd name="connsiteY1" fmla="*/ 1691 h 1195867"/>
                  <a:gd name="connsiteX2" fmla="*/ 862049 w 1206620"/>
                  <a:gd name="connsiteY2" fmla="*/ 554142 h 1195867"/>
                  <a:gd name="connsiteX3" fmla="*/ 1090649 w 1206620"/>
                  <a:gd name="connsiteY3" fmla="*/ 331892 h 1195867"/>
                  <a:gd name="connsiteX4" fmla="*/ 1204948 w 1206620"/>
                  <a:gd name="connsiteY4" fmla="*/ 392216 h 1195867"/>
                  <a:gd name="connsiteX5" fmla="*/ 944599 w 1206620"/>
                  <a:gd name="connsiteY5" fmla="*/ 1176441 h 1195867"/>
                  <a:gd name="connsiteX6" fmla="*/ 567964 w 1206620"/>
                  <a:gd name="connsiteY6" fmla="*/ 1195491 h 1195867"/>
                  <a:gd name="connsiteX7" fmla="*/ 188949 w 1206620"/>
                  <a:gd name="connsiteY7" fmla="*/ 1163741 h 1195867"/>
                  <a:gd name="connsiteX8" fmla="*/ 13530 w 1206620"/>
                  <a:gd name="connsiteY8" fmla="*/ 766866 h 1195867"/>
                  <a:gd name="connsiteX0" fmla="*/ 13530 w 1206752"/>
                  <a:gd name="connsiteY0" fmla="*/ 766866 h 1195867"/>
                  <a:gd name="connsiteX1" fmla="*/ 536214 w 1206752"/>
                  <a:gd name="connsiteY1" fmla="*/ 1691 h 1195867"/>
                  <a:gd name="connsiteX2" fmla="*/ 862049 w 1206752"/>
                  <a:gd name="connsiteY2" fmla="*/ 554142 h 1195867"/>
                  <a:gd name="connsiteX3" fmla="*/ 1096999 w 1206752"/>
                  <a:gd name="connsiteY3" fmla="*/ 338242 h 1195867"/>
                  <a:gd name="connsiteX4" fmla="*/ 1204948 w 1206752"/>
                  <a:gd name="connsiteY4" fmla="*/ 392216 h 1195867"/>
                  <a:gd name="connsiteX5" fmla="*/ 944599 w 1206752"/>
                  <a:gd name="connsiteY5" fmla="*/ 1176441 h 1195867"/>
                  <a:gd name="connsiteX6" fmla="*/ 567964 w 1206752"/>
                  <a:gd name="connsiteY6" fmla="*/ 1195491 h 1195867"/>
                  <a:gd name="connsiteX7" fmla="*/ 188949 w 1206752"/>
                  <a:gd name="connsiteY7" fmla="*/ 1163741 h 1195867"/>
                  <a:gd name="connsiteX8" fmla="*/ 13530 w 1206752"/>
                  <a:gd name="connsiteY8" fmla="*/ 766866 h 1195867"/>
                  <a:gd name="connsiteX0" fmla="*/ 13530 w 1206752"/>
                  <a:gd name="connsiteY0" fmla="*/ 769216 h 1198217"/>
                  <a:gd name="connsiteX1" fmla="*/ 536214 w 1206752"/>
                  <a:gd name="connsiteY1" fmla="*/ 4041 h 1198217"/>
                  <a:gd name="connsiteX2" fmla="*/ 919199 w 1206752"/>
                  <a:gd name="connsiteY2" fmla="*/ 461242 h 1198217"/>
                  <a:gd name="connsiteX3" fmla="*/ 1096999 w 1206752"/>
                  <a:gd name="connsiteY3" fmla="*/ 340592 h 1198217"/>
                  <a:gd name="connsiteX4" fmla="*/ 1204948 w 1206752"/>
                  <a:gd name="connsiteY4" fmla="*/ 394566 h 1198217"/>
                  <a:gd name="connsiteX5" fmla="*/ 944599 w 1206752"/>
                  <a:gd name="connsiteY5" fmla="*/ 1178791 h 1198217"/>
                  <a:gd name="connsiteX6" fmla="*/ 567964 w 1206752"/>
                  <a:gd name="connsiteY6" fmla="*/ 1197841 h 1198217"/>
                  <a:gd name="connsiteX7" fmla="*/ 188949 w 1206752"/>
                  <a:gd name="connsiteY7" fmla="*/ 1166091 h 1198217"/>
                  <a:gd name="connsiteX8" fmla="*/ 13530 w 1206752"/>
                  <a:gd name="connsiteY8" fmla="*/ 769216 h 1198217"/>
                  <a:gd name="connsiteX0" fmla="*/ 13530 w 1206752"/>
                  <a:gd name="connsiteY0" fmla="*/ 797143 h 1226144"/>
                  <a:gd name="connsiteX1" fmla="*/ 536214 w 1206752"/>
                  <a:gd name="connsiteY1" fmla="*/ 31968 h 1226144"/>
                  <a:gd name="connsiteX2" fmla="*/ 842999 w 1206752"/>
                  <a:gd name="connsiteY2" fmla="*/ 178019 h 1226144"/>
                  <a:gd name="connsiteX3" fmla="*/ 919199 w 1206752"/>
                  <a:gd name="connsiteY3" fmla="*/ 489169 h 1226144"/>
                  <a:gd name="connsiteX4" fmla="*/ 1096999 w 1206752"/>
                  <a:gd name="connsiteY4" fmla="*/ 368519 h 1226144"/>
                  <a:gd name="connsiteX5" fmla="*/ 1204948 w 1206752"/>
                  <a:gd name="connsiteY5" fmla="*/ 422493 h 1226144"/>
                  <a:gd name="connsiteX6" fmla="*/ 944599 w 1206752"/>
                  <a:gd name="connsiteY6" fmla="*/ 1206718 h 1226144"/>
                  <a:gd name="connsiteX7" fmla="*/ 567964 w 1206752"/>
                  <a:gd name="connsiteY7" fmla="*/ 1225768 h 1226144"/>
                  <a:gd name="connsiteX8" fmla="*/ 188949 w 1206752"/>
                  <a:gd name="connsiteY8" fmla="*/ 1194018 h 1226144"/>
                  <a:gd name="connsiteX9" fmla="*/ 13530 w 1206752"/>
                  <a:gd name="connsiteY9" fmla="*/ 797143 h 1226144"/>
                  <a:gd name="connsiteX0" fmla="*/ 1140 w 1194362"/>
                  <a:gd name="connsiteY0" fmla="*/ 765436 h 1194437"/>
                  <a:gd name="connsiteX1" fmla="*/ 252759 w 1194362"/>
                  <a:gd name="connsiteY1" fmla="*/ 133612 h 1194437"/>
                  <a:gd name="connsiteX2" fmla="*/ 523824 w 1194362"/>
                  <a:gd name="connsiteY2" fmla="*/ 261 h 1194437"/>
                  <a:gd name="connsiteX3" fmla="*/ 830609 w 1194362"/>
                  <a:gd name="connsiteY3" fmla="*/ 146312 h 1194437"/>
                  <a:gd name="connsiteX4" fmla="*/ 906809 w 1194362"/>
                  <a:gd name="connsiteY4" fmla="*/ 457462 h 1194437"/>
                  <a:gd name="connsiteX5" fmla="*/ 1084609 w 1194362"/>
                  <a:gd name="connsiteY5" fmla="*/ 336812 h 1194437"/>
                  <a:gd name="connsiteX6" fmla="*/ 1192558 w 1194362"/>
                  <a:gd name="connsiteY6" fmla="*/ 390786 h 1194437"/>
                  <a:gd name="connsiteX7" fmla="*/ 932209 w 1194362"/>
                  <a:gd name="connsiteY7" fmla="*/ 1175011 h 1194437"/>
                  <a:gd name="connsiteX8" fmla="*/ 555574 w 1194362"/>
                  <a:gd name="connsiteY8" fmla="*/ 1194061 h 1194437"/>
                  <a:gd name="connsiteX9" fmla="*/ 176559 w 1194362"/>
                  <a:gd name="connsiteY9" fmla="*/ 1162311 h 1194437"/>
                  <a:gd name="connsiteX10" fmla="*/ 1140 w 1194362"/>
                  <a:gd name="connsiteY10" fmla="*/ 765436 h 1194437"/>
                  <a:gd name="connsiteX0" fmla="*/ 50360 w 1059432"/>
                  <a:gd name="connsiteY0" fmla="*/ 714636 h 1194437"/>
                  <a:gd name="connsiteX1" fmla="*/ 117829 w 1059432"/>
                  <a:gd name="connsiteY1" fmla="*/ 133612 h 1194437"/>
                  <a:gd name="connsiteX2" fmla="*/ 388894 w 1059432"/>
                  <a:gd name="connsiteY2" fmla="*/ 261 h 1194437"/>
                  <a:gd name="connsiteX3" fmla="*/ 695679 w 1059432"/>
                  <a:gd name="connsiteY3" fmla="*/ 146312 h 1194437"/>
                  <a:gd name="connsiteX4" fmla="*/ 771879 w 1059432"/>
                  <a:gd name="connsiteY4" fmla="*/ 457462 h 1194437"/>
                  <a:gd name="connsiteX5" fmla="*/ 949679 w 1059432"/>
                  <a:gd name="connsiteY5" fmla="*/ 336812 h 1194437"/>
                  <a:gd name="connsiteX6" fmla="*/ 1057628 w 1059432"/>
                  <a:gd name="connsiteY6" fmla="*/ 390786 h 1194437"/>
                  <a:gd name="connsiteX7" fmla="*/ 797279 w 1059432"/>
                  <a:gd name="connsiteY7" fmla="*/ 1175011 h 1194437"/>
                  <a:gd name="connsiteX8" fmla="*/ 420644 w 1059432"/>
                  <a:gd name="connsiteY8" fmla="*/ 1194061 h 1194437"/>
                  <a:gd name="connsiteX9" fmla="*/ 41629 w 1059432"/>
                  <a:gd name="connsiteY9" fmla="*/ 1162311 h 1194437"/>
                  <a:gd name="connsiteX10" fmla="*/ 50360 w 1059432"/>
                  <a:gd name="connsiteY10" fmla="*/ 714636 h 1194437"/>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3766 w 1012838"/>
                  <a:gd name="connsiteY0" fmla="*/ 714636 h 1195889"/>
                  <a:gd name="connsiteX1" fmla="*/ 71235 w 1012838"/>
                  <a:gd name="connsiteY1" fmla="*/ 133612 h 1195889"/>
                  <a:gd name="connsiteX2" fmla="*/ 342300 w 1012838"/>
                  <a:gd name="connsiteY2" fmla="*/ 261 h 1195889"/>
                  <a:gd name="connsiteX3" fmla="*/ 649085 w 1012838"/>
                  <a:gd name="connsiteY3" fmla="*/ 146312 h 1195889"/>
                  <a:gd name="connsiteX4" fmla="*/ 725285 w 1012838"/>
                  <a:gd name="connsiteY4" fmla="*/ 457462 h 1195889"/>
                  <a:gd name="connsiteX5" fmla="*/ 903085 w 1012838"/>
                  <a:gd name="connsiteY5" fmla="*/ 336812 h 1195889"/>
                  <a:gd name="connsiteX6" fmla="*/ 1011034 w 1012838"/>
                  <a:gd name="connsiteY6" fmla="*/ 390786 h 1195889"/>
                  <a:gd name="connsiteX7" fmla="*/ 750685 w 1012838"/>
                  <a:gd name="connsiteY7" fmla="*/ 1175011 h 1195889"/>
                  <a:gd name="connsiteX8" fmla="*/ 374050 w 1012838"/>
                  <a:gd name="connsiteY8" fmla="*/ 1194061 h 1195889"/>
                  <a:gd name="connsiteX9" fmla="*/ 26785 w 1012838"/>
                  <a:gd name="connsiteY9" fmla="*/ 1136911 h 1195889"/>
                  <a:gd name="connsiteX10" fmla="*/ 3766 w 1012838"/>
                  <a:gd name="connsiteY10" fmla="*/ 714636 h 1195889"/>
                  <a:gd name="connsiteX0" fmla="*/ 929 w 1010001"/>
                  <a:gd name="connsiteY0" fmla="*/ 714636 h 1195889"/>
                  <a:gd name="connsiteX1" fmla="*/ 68398 w 1010001"/>
                  <a:gd name="connsiteY1" fmla="*/ 133612 h 1195889"/>
                  <a:gd name="connsiteX2" fmla="*/ 339463 w 1010001"/>
                  <a:gd name="connsiteY2" fmla="*/ 261 h 1195889"/>
                  <a:gd name="connsiteX3" fmla="*/ 646248 w 1010001"/>
                  <a:gd name="connsiteY3" fmla="*/ 146312 h 1195889"/>
                  <a:gd name="connsiteX4" fmla="*/ 722448 w 1010001"/>
                  <a:gd name="connsiteY4" fmla="*/ 457462 h 1195889"/>
                  <a:gd name="connsiteX5" fmla="*/ 900248 w 1010001"/>
                  <a:gd name="connsiteY5" fmla="*/ 336812 h 1195889"/>
                  <a:gd name="connsiteX6" fmla="*/ 1008197 w 1010001"/>
                  <a:gd name="connsiteY6" fmla="*/ 390786 h 1195889"/>
                  <a:gd name="connsiteX7" fmla="*/ 747848 w 1010001"/>
                  <a:gd name="connsiteY7" fmla="*/ 1175011 h 1195889"/>
                  <a:gd name="connsiteX8" fmla="*/ 371213 w 1010001"/>
                  <a:gd name="connsiteY8" fmla="*/ 1194061 h 1195889"/>
                  <a:gd name="connsiteX9" fmla="*/ 23948 w 1010001"/>
                  <a:gd name="connsiteY9" fmla="*/ 1136911 h 1195889"/>
                  <a:gd name="connsiteX10" fmla="*/ 929 w 1010001"/>
                  <a:gd name="connsiteY10" fmla="*/ 714636 h 1195889"/>
                  <a:gd name="connsiteX0" fmla="*/ 2015 w 1011087"/>
                  <a:gd name="connsiteY0" fmla="*/ 714636 h 1195889"/>
                  <a:gd name="connsiteX1" fmla="*/ 69484 w 1011087"/>
                  <a:gd name="connsiteY1" fmla="*/ 133612 h 1195889"/>
                  <a:gd name="connsiteX2" fmla="*/ 340549 w 1011087"/>
                  <a:gd name="connsiteY2" fmla="*/ 261 h 1195889"/>
                  <a:gd name="connsiteX3" fmla="*/ 647334 w 1011087"/>
                  <a:gd name="connsiteY3" fmla="*/ 146312 h 1195889"/>
                  <a:gd name="connsiteX4" fmla="*/ 723534 w 1011087"/>
                  <a:gd name="connsiteY4" fmla="*/ 457462 h 1195889"/>
                  <a:gd name="connsiteX5" fmla="*/ 901334 w 1011087"/>
                  <a:gd name="connsiteY5" fmla="*/ 336812 h 1195889"/>
                  <a:gd name="connsiteX6" fmla="*/ 1009283 w 1011087"/>
                  <a:gd name="connsiteY6" fmla="*/ 390786 h 1195889"/>
                  <a:gd name="connsiteX7" fmla="*/ 748934 w 1011087"/>
                  <a:gd name="connsiteY7" fmla="*/ 1175011 h 1195889"/>
                  <a:gd name="connsiteX8" fmla="*/ 372299 w 1011087"/>
                  <a:gd name="connsiteY8" fmla="*/ 1194061 h 1195889"/>
                  <a:gd name="connsiteX9" fmla="*/ 25034 w 1011087"/>
                  <a:gd name="connsiteY9" fmla="*/ 1136911 h 1195889"/>
                  <a:gd name="connsiteX10" fmla="*/ 2015 w 1011087"/>
                  <a:gd name="connsiteY10" fmla="*/ 714636 h 1195889"/>
                  <a:gd name="connsiteX0" fmla="*/ 32651 w 1041723"/>
                  <a:gd name="connsiteY0" fmla="*/ 714636 h 1194089"/>
                  <a:gd name="connsiteX1" fmla="*/ 100120 w 1041723"/>
                  <a:gd name="connsiteY1" fmla="*/ 133612 h 1194089"/>
                  <a:gd name="connsiteX2" fmla="*/ 371185 w 1041723"/>
                  <a:gd name="connsiteY2" fmla="*/ 261 h 1194089"/>
                  <a:gd name="connsiteX3" fmla="*/ 677970 w 1041723"/>
                  <a:gd name="connsiteY3" fmla="*/ 146312 h 1194089"/>
                  <a:gd name="connsiteX4" fmla="*/ 754170 w 1041723"/>
                  <a:gd name="connsiteY4" fmla="*/ 457462 h 1194089"/>
                  <a:gd name="connsiteX5" fmla="*/ 931970 w 1041723"/>
                  <a:gd name="connsiteY5" fmla="*/ 336812 h 1194089"/>
                  <a:gd name="connsiteX6" fmla="*/ 1039919 w 1041723"/>
                  <a:gd name="connsiteY6" fmla="*/ 390786 h 1194089"/>
                  <a:gd name="connsiteX7" fmla="*/ 779570 w 1041723"/>
                  <a:gd name="connsiteY7" fmla="*/ 1175011 h 1194089"/>
                  <a:gd name="connsiteX8" fmla="*/ 402935 w 1041723"/>
                  <a:gd name="connsiteY8" fmla="*/ 1194061 h 1194089"/>
                  <a:gd name="connsiteX9" fmla="*/ 4870 w 1041723"/>
                  <a:gd name="connsiteY9" fmla="*/ 1175011 h 1194089"/>
                  <a:gd name="connsiteX10" fmla="*/ 32651 w 1041723"/>
                  <a:gd name="connsiteY10" fmla="*/ 714636 h 1194089"/>
                  <a:gd name="connsiteX0" fmla="*/ 5198 w 1014270"/>
                  <a:gd name="connsiteY0" fmla="*/ 714636 h 1196005"/>
                  <a:gd name="connsiteX1" fmla="*/ 72667 w 1014270"/>
                  <a:gd name="connsiteY1" fmla="*/ 133612 h 1196005"/>
                  <a:gd name="connsiteX2" fmla="*/ 343732 w 1014270"/>
                  <a:gd name="connsiteY2" fmla="*/ 261 h 1196005"/>
                  <a:gd name="connsiteX3" fmla="*/ 650517 w 1014270"/>
                  <a:gd name="connsiteY3" fmla="*/ 146312 h 1196005"/>
                  <a:gd name="connsiteX4" fmla="*/ 726717 w 1014270"/>
                  <a:gd name="connsiteY4" fmla="*/ 457462 h 1196005"/>
                  <a:gd name="connsiteX5" fmla="*/ 904517 w 1014270"/>
                  <a:gd name="connsiteY5" fmla="*/ 336812 h 1196005"/>
                  <a:gd name="connsiteX6" fmla="*/ 1012466 w 1014270"/>
                  <a:gd name="connsiteY6" fmla="*/ 390786 h 1196005"/>
                  <a:gd name="connsiteX7" fmla="*/ 752117 w 1014270"/>
                  <a:gd name="connsiteY7" fmla="*/ 1175011 h 1196005"/>
                  <a:gd name="connsiteX8" fmla="*/ 375482 w 1014270"/>
                  <a:gd name="connsiteY8" fmla="*/ 1194061 h 1196005"/>
                  <a:gd name="connsiteX9" fmla="*/ 15517 w 1014270"/>
                  <a:gd name="connsiteY9" fmla="*/ 1181361 h 1196005"/>
                  <a:gd name="connsiteX10" fmla="*/ 5198 w 1014270"/>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4356"/>
                  <a:gd name="connsiteY0" fmla="*/ 714636 h 1196005"/>
                  <a:gd name="connsiteX1" fmla="*/ 81990 w 1024356"/>
                  <a:gd name="connsiteY1" fmla="*/ 133612 h 1196005"/>
                  <a:gd name="connsiteX2" fmla="*/ 353055 w 1024356"/>
                  <a:gd name="connsiteY2" fmla="*/ 261 h 1196005"/>
                  <a:gd name="connsiteX3" fmla="*/ 659840 w 1024356"/>
                  <a:gd name="connsiteY3" fmla="*/ 146312 h 1196005"/>
                  <a:gd name="connsiteX4" fmla="*/ 736040 w 1024356"/>
                  <a:gd name="connsiteY4" fmla="*/ 457462 h 1196005"/>
                  <a:gd name="connsiteX5" fmla="*/ 913840 w 1024356"/>
                  <a:gd name="connsiteY5" fmla="*/ 336812 h 1196005"/>
                  <a:gd name="connsiteX6" fmla="*/ 1021789 w 1024356"/>
                  <a:gd name="connsiteY6" fmla="*/ 390786 h 1196005"/>
                  <a:gd name="connsiteX7" fmla="*/ 761440 w 1024356"/>
                  <a:gd name="connsiteY7" fmla="*/ 1175011 h 1196005"/>
                  <a:gd name="connsiteX8" fmla="*/ 384805 w 1024356"/>
                  <a:gd name="connsiteY8" fmla="*/ 1194061 h 1196005"/>
                  <a:gd name="connsiteX9" fmla="*/ 24840 w 1024356"/>
                  <a:gd name="connsiteY9" fmla="*/ 1181361 h 1196005"/>
                  <a:gd name="connsiteX10" fmla="*/ 14521 w 1024356"/>
                  <a:gd name="connsiteY10" fmla="*/ 714636 h 1196005"/>
                  <a:gd name="connsiteX0" fmla="*/ 14521 w 1023724"/>
                  <a:gd name="connsiteY0" fmla="*/ 714636 h 1196005"/>
                  <a:gd name="connsiteX1" fmla="*/ 81990 w 1023724"/>
                  <a:gd name="connsiteY1" fmla="*/ 133612 h 1196005"/>
                  <a:gd name="connsiteX2" fmla="*/ 353055 w 1023724"/>
                  <a:gd name="connsiteY2" fmla="*/ 261 h 1196005"/>
                  <a:gd name="connsiteX3" fmla="*/ 659840 w 1023724"/>
                  <a:gd name="connsiteY3" fmla="*/ 146312 h 1196005"/>
                  <a:gd name="connsiteX4" fmla="*/ 736040 w 1023724"/>
                  <a:gd name="connsiteY4" fmla="*/ 457462 h 1196005"/>
                  <a:gd name="connsiteX5" fmla="*/ 894790 w 1023724"/>
                  <a:gd name="connsiteY5" fmla="*/ 324112 h 1196005"/>
                  <a:gd name="connsiteX6" fmla="*/ 1021789 w 1023724"/>
                  <a:gd name="connsiteY6" fmla="*/ 390786 h 1196005"/>
                  <a:gd name="connsiteX7" fmla="*/ 761440 w 1023724"/>
                  <a:gd name="connsiteY7" fmla="*/ 1175011 h 1196005"/>
                  <a:gd name="connsiteX8" fmla="*/ 384805 w 1023724"/>
                  <a:gd name="connsiteY8" fmla="*/ 1194061 h 1196005"/>
                  <a:gd name="connsiteX9" fmla="*/ 24840 w 1023724"/>
                  <a:gd name="connsiteY9" fmla="*/ 1181361 h 1196005"/>
                  <a:gd name="connsiteX10" fmla="*/ 14521 w 1023724"/>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75740 w 1040839"/>
                  <a:gd name="connsiteY5" fmla="*/ 30506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222986"/>
                  <a:gd name="connsiteX1" fmla="*/ 81990 w 1040839"/>
                  <a:gd name="connsiteY1" fmla="*/ 133612 h 1222986"/>
                  <a:gd name="connsiteX2" fmla="*/ 353055 w 1040839"/>
                  <a:gd name="connsiteY2" fmla="*/ 261 h 1222986"/>
                  <a:gd name="connsiteX3" fmla="*/ 659840 w 1040839"/>
                  <a:gd name="connsiteY3" fmla="*/ 146312 h 1222986"/>
                  <a:gd name="connsiteX4" fmla="*/ 736040 w 1040839"/>
                  <a:gd name="connsiteY4" fmla="*/ 457462 h 1222986"/>
                  <a:gd name="connsiteX5" fmla="*/ 875740 w 1040839"/>
                  <a:gd name="connsiteY5" fmla="*/ 305062 h 1222986"/>
                  <a:gd name="connsiteX6" fmla="*/ 1040839 w 1040839"/>
                  <a:gd name="connsiteY6" fmla="*/ 384436 h 1222986"/>
                  <a:gd name="connsiteX7" fmla="*/ 761440 w 1040839"/>
                  <a:gd name="connsiteY7" fmla="*/ 1219461 h 1222986"/>
                  <a:gd name="connsiteX8" fmla="*/ 384805 w 1040839"/>
                  <a:gd name="connsiteY8" fmla="*/ 1194061 h 1222986"/>
                  <a:gd name="connsiteX9" fmla="*/ 24840 w 1040839"/>
                  <a:gd name="connsiteY9" fmla="*/ 1181361 h 1222986"/>
                  <a:gd name="connsiteX10" fmla="*/ 14521 w 1040839"/>
                  <a:gd name="connsiteY10" fmla="*/ 714636 h 1222986"/>
                  <a:gd name="connsiteX0" fmla="*/ 14521 w 1040842"/>
                  <a:gd name="connsiteY0" fmla="*/ 714636 h 1222986"/>
                  <a:gd name="connsiteX1" fmla="*/ 81990 w 1040842"/>
                  <a:gd name="connsiteY1" fmla="*/ 133612 h 1222986"/>
                  <a:gd name="connsiteX2" fmla="*/ 353055 w 1040842"/>
                  <a:gd name="connsiteY2" fmla="*/ 261 h 1222986"/>
                  <a:gd name="connsiteX3" fmla="*/ 659840 w 1040842"/>
                  <a:gd name="connsiteY3" fmla="*/ 146312 h 1222986"/>
                  <a:gd name="connsiteX4" fmla="*/ 736040 w 1040842"/>
                  <a:gd name="connsiteY4" fmla="*/ 457462 h 1222986"/>
                  <a:gd name="connsiteX5" fmla="*/ 875740 w 1040842"/>
                  <a:gd name="connsiteY5" fmla="*/ 305062 h 1222986"/>
                  <a:gd name="connsiteX6" fmla="*/ 1040839 w 1040842"/>
                  <a:gd name="connsiteY6" fmla="*/ 384436 h 1222986"/>
                  <a:gd name="connsiteX7" fmla="*/ 736040 w 1040842"/>
                  <a:gd name="connsiteY7" fmla="*/ 863861 h 1222986"/>
                  <a:gd name="connsiteX8" fmla="*/ 761440 w 1040842"/>
                  <a:gd name="connsiteY8" fmla="*/ 1219461 h 1222986"/>
                  <a:gd name="connsiteX9" fmla="*/ 384805 w 1040842"/>
                  <a:gd name="connsiteY9" fmla="*/ 1194061 h 1222986"/>
                  <a:gd name="connsiteX10" fmla="*/ 24840 w 1040842"/>
                  <a:gd name="connsiteY10" fmla="*/ 1181361 h 1222986"/>
                  <a:gd name="connsiteX11" fmla="*/ 14521 w 1040842"/>
                  <a:gd name="connsiteY11" fmla="*/ 714636 h 1222986"/>
                  <a:gd name="connsiteX0" fmla="*/ 14521 w 1040843"/>
                  <a:gd name="connsiteY0" fmla="*/ 714636 h 1222986"/>
                  <a:gd name="connsiteX1" fmla="*/ 81990 w 1040843"/>
                  <a:gd name="connsiteY1" fmla="*/ 133612 h 1222986"/>
                  <a:gd name="connsiteX2" fmla="*/ 353055 w 1040843"/>
                  <a:gd name="connsiteY2" fmla="*/ 261 h 1222986"/>
                  <a:gd name="connsiteX3" fmla="*/ 659840 w 1040843"/>
                  <a:gd name="connsiteY3" fmla="*/ 146312 h 1222986"/>
                  <a:gd name="connsiteX4" fmla="*/ 736040 w 1040843"/>
                  <a:gd name="connsiteY4" fmla="*/ 457462 h 1222986"/>
                  <a:gd name="connsiteX5" fmla="*/ 875740 w 1040843"/>
                  <a:gd name="connsiteY5" fmla="*/ 305062 h 1222986"/>
                  <a:gd name="connsiteX6" fmla="*/ 1040839 w 1040843"/>
                  <a:gd name="connsiteY6" fmla="*/ 384436 h 1222986"/>
                  <a:gd name="connsiteX7" fmla="*/ 786840 w 1040843"/>
                  <a:gd name="connsiteY7" fmla="*/ 908311 h 1222986"/>
                  <a:gd name="connsiteX8" fmla="*/ 761440 w 1040843"/>
                  <a:gd name="connsiteY8" fmla="*/ 1219461 h 1222986"/>
                  <a:gd name="connsiteX9" fmla="*/ 384805 w 1040843"/>
                  <a:gd name="connsiteY9" fmla="*/ 1194061 h 1222986"/>
                  <a:gd name="connsiteX10" fmla="*/ 24840 w 1040843"/>
                  <a:gd name="connsiteY10" fmla="*/ 1181361 h 1222986"/>
                  <a:gd name="connsiteX11" fmla="*/ 14521 w 1040843"/>
                  <a:gd name="connsiteY11" fmla="*/ 714636 h 1222986"/>
                  <a:gd name="connsiteX0" fmla="*/ 16497 w 1042819"/>
                  <a:gd name="connsiteY0" fmla="*/ 714636 h 1222986"/>
                  <a:gd name="connsiteX1" fmla="*/ 83966 w 1042819"/>
                  <a:gd name="connsiteY1" fmla="*/ 133612 h 1222986"/>
                  <a:gd name="connsiteX2" fmla="*/ 355031 w 1042819"/>
                  <a:gd name="connsiteY2" fmla="*/ 261 h 1222986"/>
                  <a:gd name="connsiteX3" fmla="*/ 661816 w 1042819"/>
                  <a:gd name="connsiteY3" fmla="*/ 146312 h 1222986"/>
                  <a:gd name="connsiteX4" fmla="*/ 738016 w 1042819"/>
                  <a:gd name="connsiteY4" fmla="*/ 457462 h 1222986"/>
                  <a:gd name="connsiteX5" fmla="*/ 877716 w 1042819"/>
                  <a:gd name="connsiteY5" fmla="*/ 305062 h 1222986"/>
                  <a:gd name="connsiteX6" fmla="*/ 1042815 w 1042819"/>
                  <a:gd name="connsiteY6" fmla="*/ 384436 h 1222986"/>
                  <a:gd name="connsiteX7" fmla="*/ 788816 w 1042819"/>
                  <a:gd name="connsiteY7" fmla="*/ 908311 h 1222986"/>
                  <a:gd name="connsiteX8" fmla="*/ 763416 w 1042819"/>
                  <a:gd name="connsiteY8" fmla="*/ 1219461 h 1222986"/>
                  <a:gd name="connsiteX9" fmla="*/ 386781 w 1042819"/>
                  <a:gd name="connsiteY9" fmla="*/ 1194061 h 1222986"/>
                  <a:gd name="connsiteX10" fmla="*/ 7766 w 1042819"/>
                  <a:gd name="connsiteY10" fmla="*/ 1181361 h 1222986"/>
                  <a:gd name="connsiteX11" fmla="*/ 16497 w 1042819"/>
                  <a:gd name="connsiteY11" fmla="*/ 714636 h 122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2819" h="1222986">
                    <a:moveTo>
                      <a:pt x="16497" y="714636"/>
                    </a:moveTo>
                    <a:cubicBezTo>
                      <a:pt x="29197" y="540011"/>
                      <a:pt x="-53948" y="235741"/>
                      <a:pt x="83966" y="133612"/>
                    </a:cubicBezTo>
                    <a:cubicBezTo>
                      <a:pt x="171080" y="6083"/>
                      <a:pt x="258723" y="-1856"/>
                      <a:pt x="355031" y="261"/>
                    </a:cubicBezTo>
                    <a:cubicBezTo>
                      <a:pt x="451339" y="2378"/>
                      <a:pt x="610685" y="44712"/>
                      <a:pt x="661816" y="146312"/>
                    </a:cubicBezTo>
                    <a:cubicBezTo>
                      <a:pt x="776447" y="222512"/>
                      <a:pt x="686158" y="437354"/>
                      <a:pt x="738016" y="457462"/>
                    </a:cubicBezTo>
                    <a:cubicBezTo>
                      <a:pt x="789874" y="477570"/>
                      <a:pt x="804691" y="336283"/>
                      <a:pt x="877716" y="305062"/>
                    </a:cubicBezTo>
                    <a:cubicBezTo>
                      <a:pt x="957091" y="261141"/>
                      <a:pt x="999423" y="309295"/>
                      <a:pt x="1042815" y="384436"/>
                    </a:cubicBezTo>
                    <a:cubicBezTo>
                      <a:pt x="1043873" y="493444"/>
                      <a:pt x="835382" y="769140"/>
                      <a:pt x="788816" y="908311"/>
                    </a:cubicBezTo>
                    <a:cubicBezTo>
                      <a:pt x="742250" y="1047482"/>
                      <a:pt x="846297" y="1180303"/>
                      <a:pt x="763416" y="1219461"/>
                    </a:cubicBezTo>
                    <a:cubicBezTo>
                      <a:pt x="630794" y="1233748"/>
                      <a:pt x="512723" y="1200411"/>
                      <a:pt x="386781" y="1194061"/>
                    </a:cubicBezTo>
                    <a:cubicBezTo>
                      <a:pt x="260839" y="1187711"/>
                      <a:pt x="112872" y="1201999"/>
                      <a:pt x="7766" y="1181361"/>
                    </a:cubicBezTo>
                    <a:cubicBezTo>
                      <a:pt x="-8440" y="1059123"/>
                      <a:pt x="3797" y="889261"/>
                      <a:pt x="16497" y="714636"/>
                    </a:cubicBezTo>
                    <a:close/>
                  </a:path>
                </a:pathLst>
              </a:custGeom>
              <a:pattFill prst="zigZag">
                <a:fgClr>
                  <a:schemeClr val="bg2">
                    <a:lumMod val="25000"/>
                  </a:schemeClr>
                </a:fgClr>
                <a:bgClr>
                  <a:schemeClr val="bg2">
                    <a:lumMod val="90000"/>
                  </a:schemeClr>
                </a:bgClr>
              </a:pattFill>
              <a:ln>
                <a:solidFill>
                  <a:srgbClr val="9F9E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grpSp>
        <p:nvGrpSpPr>
          <p:cNvPr id="71" name="wall"/>
          <p:cNvGrpSpPr/>
          <p:nvPr/>
        </p:nvGrpSpPr>
        <p:grpSpPr>
          <a:xfrm>
            <a:off x="-1582055" y="-18288"/>
            <a:ext cx="17030752" cy="6236573"/>
            <a:chOff x="-1714500" y="-209550"/>
            <a:chExt cx="15144750" cy="7658100"/>
          </a:xfrm>
        </p:grpSpPr>
        <p:grpSp>
          <p:nvGrpSpPr>
            <p:cNvPr id="69" name="Group 68"/>
            <p:cNvGrpSpPr/>
            <p:nvPr/>
          </p:nvGrpSpPr>
          <p:grpSpPr>
            <a:xfrm>
              <a:off x="-1714500" y="-209550"/>
              <a:ext cx="15144750" cy="7658100"/>
              <a:chOff x="-1714500" y="-209550"/>
              <a:chExt cx="15144750" cy="7658100"/>
            </a:xfrm>
          </p:grpSpPr>
          <p:sp>
            <p:nvSpPr>
              <p:cNvPr id="2" name="Rectangle 1"/>
              <p:cNvSpPr/>
              <p:nvPr/>
            </p:nvSpPr>
            <p:spPr>
              <a:xfrm>
                <a:off x="4021408" y="-147801"/>
                <a:ext cx="1931630" cy="74676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20" name="Rectangle 19"/>
              <p:cNvSpPr/>
              <p:nvPr/>
            </p:nvSpPr>
            <p:spPr>
              <a:xfrm>
                <a:off x="-1714500" y="-209550"/>
                <a:ext cx="15144750" cy="139187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22" name="Rectangle 21"/>
              <p:cNvSpPr/>
              <p:nvPr/>
            </p:nvSpPr>
            <p:spPr>
              <a:xfrm>
                <a:off x="4151824" y="3817788"/>
                <a:ext cx="8748595" cy="3425369"/>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5" name="Rectangle 424"/>
              <p:cNvSpPr/>
              <p:nvPr/>
            </p:nvSpPr>
            <p:spPr>
              <a:xfrm>
                <a:off x="-325551" y="-19050"/>
                <a:ext cx="1931630" cy="74676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21" name="Rectangle 20"/>
              <p:cNvSpPr/>
              <p:nvPr/>
            </p:nvSpPr>
            <p:spPr>
              <a:xfrm>
                <a:off x="10231228" y="342900"/>
                <a:ext cx="2608472" cy="67437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grpSp>
        <p:sp>
          <p:nvSpPr>
            <p:cNvPr id="426" name="Rectangle 425"/>
            <p:cNvSpPr/>
            <p:nvPr/>
          </p:nvSpPr>
          <p:spPr>
            <a:xfrm>
              <a:off x="1524605" y="1188719"/>
              <a:ext cx="209564" cy="5756915"/>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8" name="Rectangle 427"/>
            <p:cNvSpPr/>
            <p:nvPr/>
          </p:nvSpPr>
          <p:spPr>
            <a:xfrm>
              <a:off x="3885466" y="1169256"/>
              <a:ext cx="209564" cy="5756915"/>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7" name="Rectangle 426"/>
            <p:cNvSpPr/>
            <p:nvPr/>
          </p:nvSpPr>
          <p:spPr>
            <a:xfrm>
              <a:off x="1515835" y="1152280"/>
              <a:ext cx="2573198" cy="145226"/>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65" name="Rectangle 64"/>
            <p:cNvSpPr/>
            <p:nvPr/>
          </p:nvSpPr>
          <p:spPr>
            <a:xfrm>
              <a:off x="5938639" y="1125090"/>
              <a:ext cx="123926" cy="2730679"/>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0" name="Rectangle 419"/>
            <p:cNvSpPr/>
            <p:nvPr/>
          </p:nvSpPr>
          <p:spPr>
            <a:xfrm>
              <a:off x="10139574" y="1122141"/>
              <a:ext cx="117520" cy="2741266"/>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4" name="Rectangle 423"/>
            <p:cNvSpPr/>
            <p:nvPr/>
          </p:nvSpPr>
          <p:spPr>
            <a:xfrm>
              <a:off x="5940338" y="1114001"/>
              <a:ext cx="4318455" cy="107420"/>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3" name="Rectangle 422"/>
            <p:cNvSpPr/>
            <p:nvPr/>
          </p:nvSpPr>
          <p:spPr>
            <a:xfrm>
              <a:off x="5938639" y="3762376"/>
              <a:ext cx="4318455" cy="107420"/>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grpSp>
      <p:pic>
        <p:nvPicPr>
          <p:cNvPr id="436" name="Picture 435">
            <a:extLst>
              <a:ext uri="{FF2B5EF4-FFF2-40B4-BE49-F238E27FC236}">
                <a16:creationId xmlns:a16="http://schemas.microsoft.com/office/drawing/2014/main" id="{98977EFC-8F7C-4721-B3E3-D722438DF5CF}"/>
              </a:ext>
            </a:extLst>
          </p:cNvPr>
          <p:cNvPicPr>
            <a:picLocks noChangeAspect="1"/>
          </p:cNvPicPr>
          <p:nvPr/>
        </p:nvPicPr>
        <p:blipFill rotWithShape="1">
          <a:blip r:embed="rId7"/>
          <a:srcRect b="8071"/>
          <a:stretch/>
        </p:blipFill>
        <p:spPr>
          <a:xfrm>
            <a:off x="5264397" y="3974893"/>
            <a:ext cx="2004333" cy="2300404"/>
          </a:xfrm>
          <a:prstGeom prst="rect">
            <a:avLst/>
          </a:prstGeom>
        </p:spPr>
      </p:pic>
      <p:sp>
        <p:nvSpPr>
          <p:cNvPr id="218" name="Rectangle 217"/>
          <p:cNvSpPr/>
          <p:nvPr/>
        </p:nvSpPr>
        <p:spPr>
          <a:xfrm>
            <a:off x="8454703" y="4244776"/>
            <a:ext cx="1611879" cy="1891620"/>
          </a:xfrm>
          <a:prstGeom prst="rect">
            <a:avLst/>
          </a:prstGeom>
          <a:solidFill>
            <a:srgbClr val="843C0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pic>
        <p:nvPicPr>
          <p:cNvPr id="335" name="Picture 334"/>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619591" y="1070122"/>
            <a:ext cx="1125165" cy="1125165"/>
          </a:xfrm>
          <a:prstGeom prst="rect">
            <a:avLst/>
          </a:prstGeom>
        </p:spPr>
      </p:pic>
      <p:grpSp>
        <p:nvGrpSpPr>
          <p:cNvPr id="329" name="Group 328"/>
          <p:cNvGrpSpPr/>
          <p:nvPr/>
        </p:nvGrpSpPr>
        <p:grpSpPr>
          <a:xfrm>
            <a:off x="8457891" y="2777491"/>
            <a:ext cx="5119080" cy="3261193"/>
            <a:chOff x="8731269" y="2648807"/>
            <a:chExt cx="6825440" cy="4348257"/>
          </a:xfrm>
        </p:grpSpPr>
        <p:sp>
          <p:nvSpPr>
            <p:cNvPr id="68" name="Parallelogram 67"/>
            <p:cNvSpPr/>
            <p:nvPr/>
          </p:nvSpPr>
          <p:spPr>
            <a:xfrm flipV="1">
              <a:off x="8731269" y="4588030"/>
              <a:ext cx="6825440" cy="2409034"/>
            </a:xfrm>
            <a:prstGeom prst="parallelogram">
              <a:avLst>
                <a:gd name="adj" fmla="val 193351"/>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pic>
          <p:nvPicPr>
            <p:cNvPr id="497" name="Picture 2" descr="Image result for computer vector">
              <a:extLst>
                <a:ext uri="{FF2B5EF4-FFF2-40B4-BE49-F238E27FC236}">
                  <a16:creationId xmlns:a16="http://schemas.microsoft.com/office/drawing/2014/main" id="{43ABC5AA-8E66-4600-A8EB-69D04C79D89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734221" y="2648807"/>
              <a:ext cx="2560320" cy="2560320"/>
            </a:xfrm>
            <a:prstGeom prst="rect">
              <a:avLst/>
            </a:prstGeom>
            <a:noFill/>
            <a:extLst>
              <a:ext uri="{909E8E84-426E-40DD-AFC4-6F175D3DCCD1}">
                <a14:hiddenFill xmlns:a14="http://schemas.microsoft.com/office/drawing/2010/main">
                  <a:solidFill>
                    <a:srgbClr val="FFFFFF"/>
                  </a:solidFill>
                </a14:hiddenFill>
              </a:ext>
            </a:extLst>
          </p:spPr>
        </p:pic>
      </p:grpSp>
      <p:sp>
        <p:nvSpPr>
          <p:cNvPr id="293" name="Rectangle 292"/>
          <p:cNvSpPr/>
          <p:nvPr/>
        </p:nvSpPr>
        <p:spPr>
          <a:xfrm>
            <a:off x="7040274" y="258880"/>
            <a:ext cx="1318323" cy="657806"/>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b="1" dirty="0">
              <a:solidFill>
                <a:srgbClr val="FF0000"/>
              </a:solidFill>
              <a:latin typeface="Calibri" panose="020F0502020204030204"/>
            </a:endParaRPr>
          </a:p>
        </p:txBody>
      </p:sp>
      <p:sp>
        <p:nvSpPr>
          <p:cNvPr id="294" name="Rectangle 293"/>
          <p:cNvSpPr/>
          <p:nvPr/>
        </p:nvSpPr>
        <p:spPr>
          <a:xfrm>
            <a:off x="7040273" y="324244"/>
            <a:ext cx="1309276" cy="49643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2100" b="1" dirty="0">
                <a:solidFill>
                  <a:srgbClr val="FF0000"/>
                </a:solidFill>
                <a:latin typeface="Digital Numbers" panose="02000503000000000000" pitchFamily="2" charset="0"/>
              </a:rPr>
              <a:t>12:25</a:t>
            </a:r>
          </a:p>
        </p:txBody>
      </p:sp>
      <p:sp>
        <p:nvSpPr>
          <p:cNvPr id="301" name="Rectangle 300"/>
          <p:cNvSpPr/>
          <p:nvPr/>
        </p:nvSpPr>
        <p:spPr>
          <a:xfrm rot="1581412">
            <a:off x="9503084" y="5129091"/>
            <a:ext cx="269871" cy="486446"/>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pic>
        <p:nvPicPr>
          <p:cNvPr id="299" name="Picture 298"/>
          <p:cNvPicPr>
            <a:picLocks noChangeAspect="1"/>
          </p:cNvPicPr>
          <p:nvPr/>
        </p:nvPicPr>
        <p:blipFill rotWithShape="1">
          <a:blip r:embed="rId10"/>
          <a:srcRect l="331" t="-1575" r="-1192" b="14738"/>
          <a:stretch/>
        </p:blipFill>
        <p:spPr>
          <a:xfrm>
            <a:off x="9902882" y="4109182"/>
            <a:ext cx="868679" cy="867251"/>
          </a:xfrm>
          <a:prstGeom prst="rect">
            <a:avLst/>
          </a:prstGeom>
        </p:spPr>
      </p:pic>
      <p:sp>
        <p:nvSpPr>
          <p:cNvPr id="302" name="Rectangle 301"/>
          <p:cNvSpPr/>
          <p:nvPr/>
        </p:nvSpPr>
        <p:spPr>
          <a:xfrm rot="1667023">
            <a:off x="9492128" y="4631120"/>
            <a:ext cx="558176" cy="264225"/>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303" name="Rectangle 302"/>
          <p:cNvSpPr/>
          <p:nvPr/>
        </p:nvSpPr>
        <p:spPr>
          <a:xfrm rot="1667023">
            <a:off x="9990413" y="4841059"/>
            <a:ext cx="217163" cy="198826"/>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cxnSp>
        <p:nvCxnSpPr>
          <p:cNvPr id="9" name="Straight Connector 8"/>
          <p:cNvCxnSpPr/>
          <p:nvPr/>
        </p:nvCxnSpPr>
        <p:spPr>
          <a:xfrm>
            <a:off x="9388205" y="4712867"/>
            <a:ext cx="824016" cy="426239"/>
          </a:xfrm>
          <a:prstGeom prst="line">
            <a:avLst/>
          </a:prstGeom>
          <a:ln/>
        </p:spPr>
        <p:style>
          <a:lnRef idx="2">
            <a:schemeClr val="dk1"/>
          </a:lnRef>
          <a:fillRef idx="0">
            <a:schemeClr val="dk1"/>
          </a:fillRef>
          <a:effectRef idx="1">
            <a:schemeClr val="dk1"/>
          </a:effectRef>
          <a:fontRef idx="minor">
            <a:schemeClr val="tx1"/>
          </a:fontRef>
        </p:style>
      </p:cxnSp>
      <p:pic>
        <p:nvPicPr>
          <p:cNvPr id="362" name="Picture 2" descr="Image result for desk chair vector transparent">
            <a:extLst>
              <a:ext uri="{FF2B5EF4-FFF2-40B4-BE49-F238E27FC236}">
                <a16:creationId xmlns:a16="http://schemas.microsoft.com/office/drawing/2014/main" id="{50D51017-B8C2-4455-A55F-CC66AC63315B}"/>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17175" r="16267"/>
          <a:stretch/>
        </p:blipFill>
        <p:spPr bwMode="auto">
          <a:xfrm flipH="1">
            <a:off x="7675529" y="3848934"/>
            <a:ext cx="2226686" cy="2994113"/>
          </a:xfrm>
          <a:prstGeom prst="rect">
            <a:avLst/>
          </a:prstGeom>
          <a:noFill/>
          <a:extLst>
            <a:ext uri="{909E8E84-426E-40DD-AFC4-6F175D3DCCD1}">
              <a14:hiddenFill xmlns:a14="http://schemas.microsoft.com/office/drawing/2010/main">
                <a:solidFill>
                  <a:srgbClr val="FFFFFF"/>
                </a:solidFill>
              </a14:hiddenFill>
            </a:ext>
          </a:extLst>
        </p:spPr>
      </p:pic>
      <p:grpSp>
        <p:nvGrpSpPr>
          <p:cNvPr id="59" name="Group 58">
            <a:extLst>
              <a:ext uri="{FF2B5EF4-FFF2-40B4-BE49-F238E27FC236}">
                <a16:creationId xmlns:a16="http://schemas.microsoft.com/office/drawing/2014/main" id="{B4A4180A-D26B-EA6A-279D-E26D73B16ED2}"/>
              </a:ext>
            </a:extLst>
          </p:cNvPr>
          <p:cNvGrpSpPr/>
          <p:nvPr/>
        </p:nvGrpSpPr>
        <p:grpSpPr>
          <a:xfrm>
            <a:off x="7606381" y="1924265"/>
            <a:ext cx="2386901" cy="5296458"/>
            <a:chOff x="5726543" y="1240987"/>
            <a:chExt cx="2913318" cy="6051297"/>
          </a:xfrm>
        </p:grpSpPr>
        <p:grpSp>
          <p:nvGrpSpPr>
            <p:cNvPr id="4" name="Group 3">
              <a:extLst>
                <a:ext uri="{FF2B5EF4-FFF2-40B4-BE49-F238E27FC236}">
                  <a16:creationId xmlns:a16="http://schemas.microsoft.com/office/drawing/2014/main" id="{4CBA6FF0-B6B7-3646-71A9-01D5FEF8DC9B}"/>
                </a:ext>
              </a:extLst>
            </p:cNvPr>
            <p:cNvGrpSpPr/>
            <p:nvPr/>
          </p:nvGrpSpPr>
          <p:grpSpPr>
            <a:xfrm>
              <a:off x="7183865" y="5140746"/>
              <a:ext cx="1455996" cy="2151538"/>
              <a:chOff x="3387254" y="2891537"/>
              <a:chExt cx="424138" cy="672983"/>
            </a:xfrm>
            <a:solidFill>
              <a:schemeClr val="tx1"/>
            </a:solidFill>
          </p:grpSpPr>
          <p:sp>
            <p:nvSpPr>
              <p:cNvPr id="5" name="Freeform: Shape 96">
                <a:extLst>
                  <a:ext uri="{FF2B5EF4-FFF2-40B4-BE49-F238E27FC236}">
                    <a16:creationId xmlns:a16="http://schemas.microsoft.com/office/drawing/2014/main" id="{E17D9F94-B2C0-067A-FF8E-A7CCCAA78520}"/>
                  </a:ext>
                </a:extLst>
              </p:cNvPr>
              <p:cNvSpPr/>
              <p:nvPr/>
            </p:nvSpPr>
            <p:spPr>
              <a:xfrm>
                <a:off x="3387254" y="2891537"/>
                <a:ext cx="424138" cy="548430"/>
              </a:xfrm>
              <a:custGeom>
                <a:avLst/>
                <a:gdLst>
                  <a:gd name="connsiteX0" fmla="*/ 0 w 561975"/>
                  <a:gd name="connsiteY0" fmla="*/ 0 h 533400"/>
                  <a:gd name="connsiteX1" fmla="*/ 561975 w 561975"/>
                  <a:gd name="connsiteY1" fmla="*/ 14287 h 533400"/>
                  <a:gd name="connsiteX2" fmla="*/ 552450 w 561975"/>
                  <a:gd name="connsiteY2" fmla="*/ 519112 h 533400"/>
                  <a:gd name="connsiteX3" fmla="*/ 309562 w 561975"/>
                  <a:gd name="connsiteY3" fmla="*/ 523875 h 533400"/>
                  <a:gd name="connsiteX4" fmla="*/ 295275 w 561975"/>
                  <a:gd name="connsiteY4" fmla="*/ 100012 h 533400"/>
                  <a:gd name="connsiteX5" fmla="*/ 295275 w 561975"/>
                  <a:gd name="connsiteY5" fmla="*/ 100012 h 533400"/>
                  <a:gd name="connsiteX6" fmla="*/ 247650 w 561975"/>
                  <a:gd name="connsiteY6" fmla="*/ 100012 h 533400"/>
                  <a:gd name="connsiteX7" fmla="*/ 257175 w 561975"/>
                  <a:gd name="connsiteY7" fmla="*/ 519112 h 533400"/>
                  <a:gd name="connsiteX8" fmla="*/ 4762 w 561975"/>
                  <a:gd name="connsiteY8" fmla="*/ 533400 h 533400"/>
                  <a:gd name="connsiteX9" fmla="*/ 0 w 561975"/>
                  <a:gd name="connsiteY9" fmla="*/ 0 h 533400"/>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47650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8162"/>
                  <a:gd name="connsiteX1" fmla="*/ 547688 w 552450"/>
                  <a:gd name="connsiteY1" fmla="*/ 0 h 538162"/>
                  <a:gd name="connsiteX2" fmla="*/ 552450 w 552450"/>
                  <a:gd name="connsiteY2" fmla="*/ 531018 h 538162"/>
                  <a:gd name="connsiteX3" fmla="*/ 335755 w 552450"/>
                  <a:gd name="connsiteY3" fmla="*/ 538162 h 538162"/>
                  <a:gd name="connsiteX4" fmla="*/ 295275 w 552450"/>
                  <a:gd name="connsiteY4" fmla="*/ 111918 h 538162"/>
                  <a:gd name="connsiteX5" fmla="*/ 295275 w 552450"/>
                  <a:gd name="connsiteY5" fmla="*/ 111918 h 538162"/>
                  <a:gd name="connsiteX6" fmla="*/ 257175 w 552450"/>
                  <a:gd name="connsiteY6" fmla="*/ 111918 h 538162"/>
                  <a:gd name="connsiteX7" fmla="*/ 254793 w 552450"/>
                  <a:gd name="connsiteY7" fmla="*/ 531018 h 538162"/>
                  <a:gd name="connsiteX8" fmla="*/ 4762 w 552450"/>
                  <a:gd name="connsiteY8" fmla="*/ 531018 h 538162"/>
                  <a:gd name="connsiteX9" fmla="*/ 0 w 552450"/>
                  <a:gd name="connsiteY9" fmla="*/ 11906 h 538162"/>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450" h="535781">
                    <a:moveTo>
                      <a:pt x="0" y="11906"/>
                    </a:moveTo>
                    <a:cubicBezTo>
                      <a:pt x="187325" y="53181"/>
                      <a:pt x="372268" y="49212"/>
                      <a:pt x="547688" y="0"/>
                    </a:cubicBezTo>
                    <a:cubicBezTo>
                      <a:pt x="549275" y="177006"/>
                      <a:pt x="550863" y="354012"/>
                      <a:pt x="552450" y="531018"/>
                    </a:cubicBezTo>
                    <a:lnTo>
                      <a:pt x="319086" y="535781"/>
                    </a:lnTo>
                    <a:lnTo>
                      <a:pt x="295275" y="111918"/>
                    </a:lnTo>
                    <a:lnTo>
                      <a:pt x="295275" y="111918"/>
                    </a:lnTo>
                    <a:lnTo>
                      <a:pt x="257175" y="111918"/>
                    </a:lnTo>
                    <a:lnTo>
                      <a:pt x="254793" y="531018"/>
                    </a:lnTo>
                    <a:lnTo>
                      <a:pt x="4762" y="531018"/>
                    </a:lnTo>
                    <a:cubicBezTo>
                      <a:pt x="3175" y="353218"/>
                      <a:pt x="1587" y="189706"/>
                      <a:pt x="0" y="11906"/>
                    </a:cubicBezTo>
                    <a:close/>
                  </a:path>
                </a:pathLst>
              </a:custGeom>
              <a:grpFill/>
              <a:ln w="12700" cap="flat" cmpd="sng" algn="ctr">
                <a:noFill/>
                <a:prstDash val="solid"/>
                <a:miter lim="800000"/>
              </a:ln>
              <a:effectLst/>
              <a:scene3d>
                <a:camera prst="orthographicFront">
                  <a:rot lat="0" lon="18899986" rev="0"/>
                </a:camera>
                <a:lightRig rig="threePt" dir="t"/>
              </a:scene3d>
            </p:spPr>
            <p:txBody>
              <a:bodyPr rtlCol="0" anchor="ctr"/>
              <a:lstStyle/>
              <a:p>
                <a:pPr algn="ctr">
                  <a:defRPr/>
                </a:pPr>
                <a:endParaRPr lang="en-US" sz="1530" kern="0" dirty="0">
                  <a:solidFill>
                    <a:prstClr val="white"/>
                  </a:solidFill>
                  <a:latin typeface="Calibri" panose="020F0502020204030204"/>
                </a:endParaRPr>
              </a:p>
            </p:txBody>
          </p:sp>
          <p:sp>
            <p:nvSpPr>
              <p:cNvPr id="6" name="Chord 14349">
                <a:extLst>
                  <a:ext uri="{FF2B5EF4-FFF2-40B4-BE49-F238E27FC236}">
                    <a16:creationId xmlns:a16="http://schemas.microsoft.com/office/drawing/2014/main" id="{669F7350-1833-335C-0EA1-38ABDF363F5C}"/>
                  </a:ext>
                </a:extLst>
              </p:cNvPr>
              <p:cNvSpPr/>
              <p:nvPr/>
            </p:nvSpPr>
            <p:spPr>
              <a:xfrm rot="9046579">
                <a:off x="3595252" y="3416280"/>
                <a:ext cx="181541" cy="137946"/>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p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7" name="Chord 14349">
                <a:extLst>
                  <a:ext uri="{FF2B5EF4-FFF2-40B4-BE49-F238E27FC236}">
                    <a16:creationId xmlns:a16="http://schemas.microsoft.com/office/drawing/2014/main" id="{08A17898-99B2-2607-F4BC-A46ACDD4D078}"/>
                  </a:ext>
                </a:extLst>
              </p:cNvPr>
              <p:cNvSpPr/>
              <p:nvPr/>
            </p:nvSpPr>
            <p:spPr>
              <a:xfrm rot="12553421" flipH="1">
                <a:off x="3442858" y="3417733"/>
                <a:ext cx="179543" cy="146787"/>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p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sp>
          <p:nvSpPr>
            <p:cNvPr id="8" name="Freeform: Shape 99">
              <a:extLst>
                <a:ext uri="{FF2B5EF4-FFF2-40B4-BE49-F238E27FC236}">
                  <a16:creationId xmlns:a16="http://schemas.microsoft.com/office/drawing/2014/main" id="{564E5637-7D28-756A-CDED-6621134CBB2D}"/>
                </a:ext>
              </a:extLst>
            </p:cNvPr>
            <p:cNvSpPr/>
            <p:nvPr/>
          </p:nvSpPr>
          <p:spPr>
            <a:xfrm rot="21046209" flipH="1">
              <a:off x="5726543" y="4535806"/>
              <a:ext cx="548419" cy="571124"/>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ACC82"/>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0" name="Freeform: Shape 14340">
              <a:extLst>
                <a:ext uri="{FF2B5EF4-FFF2-40B4-BE49-F238E27FC236}">
                  <a16:creationId xmlns:a16="http://schemas.microsoft.com/office/drawing/2014/main" id="{67F4DAAA-6362-16B4-0E6A-059AD0CEA6A7}"/>
                </a:ext>
              </a:extLst>
            </p:cNvPr>
            <p:cNvSpPr/>
            <p:nvPr/>
          </p:nvSpPr>
          <p:spPr>
            <a:xfrm rot="431249">
              <a:off x="6055875" y="3320305"/>
              <a:ext cx="577283" cy="1353456"/>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FF0000"/>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1" name="Freeform: Shape 14338">
              <a:extLst>
                <a:ext uri="{FF2B5EF4-FFF2-40B4-BE49-F238E27FC236}">
                  <a16:creationId xmlns:a16="http://schemas.microsoft.com/office/drawing/2014/main" id="{BE049B01-3E9D-C674-CA12-5583547881F9}"/>
                </a:ext>
              </a:extLst>
            </p:cNvPr>
            <p:cNvSpPr/>
            <p:nvPr/>
          </p:nvSpPr>
          <p:spPr>
            <a:xfrm>
              <a:off x="6994906" y="3353911"/>
              <a:ext cx="314932" cy="1458482"/>
            </a:xfrm>
            <a:custGeom>
              <a:avLst/>
              <a:gdLst>
                <a:gd name="connsiteX0" fmla="*/ 47625 w 180975"/>
                <a:gd name="connsiteY0" fmla="*/ 42862 h 523875"/>
                <a:gd name="connsiteX1" fmla="*/ 0 w 180975"/>
                <a:gd name="connsiteY1" fmla="*/ 461962 h 523875"/>
                <a:gd name="connsiteX2" fmla="*/ 95250 w 180975"/>
                <a:gd name="connsiteY2" fmla="*/ 523875 h 523875"/>
                <a:gd name="connsiteX3" fmla="*/ 180975 w 180975"/>
                <a:gd name="connsiteY3" fmla="*/ 452437 h 523875"/>
                <a:gd name="connsiteX4" fmla="*/ 128588 w 180975"/>
                <a:gd name="connsiteY4" fmla="*/ 57150 h 523875"/>
                <a:gd name="connsiteX5" fmla="*/ 90488 w 180975"/>
                <a:gd name="connsiteY5" fmla="*/ 0 h 523875"/>
                <a:gd name="connsiteX6" fmla="*/ 47625 w 180975"/>
                <a:gd name="connsiteY6" fmla="*/ 42862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523875">
                  <a:moveTo>
                    <a:pt x="47625" y="42862"/>
                  </a:moveTo>
                  <a:lnTo>
                    <a:pt x="0" y="461962"/>
                  </a:lnTo>
                  <a:lnTo>
                    <a:pt x="95250" y="523875"/>
                  </a:lnTo>
                  <a:lnTo>
                    <a:pt x="180975" y="452437"/>
                  </a:lnTo>
                  <a:lnTo>
                    <a:pt x="128588" y="57150"/>
                  </a:lnTo>
                  <a:lnTo>
                    <a:pt x="90488" y="0"/>
                  </a:lnTo>
                  <a:lnTo>
                    <a:pt x="47625" y="42862"/>
                  </a:lnTo>
                  <a:close/>
                </a:path>
              </a:pathLst>
            </a:custGeom>
            <a:solidFill>
              <a:srgbClr val="249DD9"/>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2" name="Freeform 368">
              <a:extLst>
                <a:ext uri="{FF2B5EF4-FFF2-40B4-BE49-F238E27FC236}">
                  <a16:creationId xmlns:a16="http://schemas.microsoft.com/office/drawing/2014/main" id="{2FF86EBB-C68C-7325-D65C-36F7C9A8BFEB}"/>
                </a:ext>
              </a:extLst>
            </p:cNvPr>
            <p:cNvSpPr/>
            <p:nvPr/>
          </p:nvSpPr>
          <p:spPr>
            <a:xfrm>
              <a:off x="6454875" y="4820040"/>
              <a:ext cx="1968425" cy="727904"/>
            </a:xfrm>
            <a:custGeom>
              <a:avLst/>
              <a:gdLst>
                <a:gd name="connsiteX0" fmla="*/ 13078 w 1740278"/>
                <a:gd name="connsiteY0" fmla="*/ 0 h 698660"/>
                <a:gd name="connsiteX1" fmla="*/ 13078 w 1740278"/>
                <a:gd name="connsiteY1" fmla="*/ 0 h 698660"/>
                <a:gd name="connsiteX2" fmla="*/ 378 w 1740278"/>
                <a:gd name="connsiteY2" fmla="*/ 114300 h 698660"/>
                <a:gd name="connsiteX3" fmla="*/ 25778 w 1740278"/>
                <a:gd name="connsiteY3" fmla="*/ 190500 h 698660"/>
                <a:gd name="connsiteX4" fmla="*/ 63878 w 1740278"/>
                <a:gd name="connsiteY4" fmla="*/ 266700 h 698660"/>
                <a:gd name="connsiteX5" fmla="*/ 89278 w 1740278"/>
                <a:gd name="connsiteY5" fmla="*/ 355600 h 698660"/>
                <a:gd name="connsiteX6" fmla="*/ 114678 w 1740278"/>
                <a:gd name="connsiteY6" fmla="*/ 393700 h 698660"/>
                <a:gd name="connsiteX7" fmla="*/ 127378 w 1740278"/>
                <a:gd name="connsiteY7" fmla="*/ 444500 h 698660"/>
                <a:gd name="connsiteX8" fmla="*/ 140078 w 1740278"/>
                <a:gd name="connsiteY8" fmla="*/ 546100 h 698660"/>
                <a:gd name="connsiteX9" fmla="*/ 254378 w 1740278"/>
                <a:gd name="connsiteY9" fmla="*/ 609600 h 698660"/>
                <a:gd name="connsiteX10" fmla="*/ 482978 w 1740278"/>
                <a:gd name="connsiteY10" fmla="*/ 647700 h 698660"/>
                <a:gd name="connsiteX11" fmla="*/ 546478 w 1740278"/>
                <a:gd name="connsiteY11" fmla="*/ 660400 h 698660"/>
                <a:gd name="connsiteX12" fmla="*/ 863978 w 1740278"/>
                <a:gd name="connsiteY12" fmla="*/ 673100 h 698660"/>
                <a:gd name="connsiteX13" fmla="*/ 940178 w 1740278"/>
                <a:gd name="connsiteY13" fmla="*/ 698500 h 698660"/>
                <a:gd name="connsiteX14" fmla="*/ 1511678 w 1740278"/>
                <a:gd name="connsiteY14" fmla="*/ 660400 h 698660"/>
                <a:gd name="connsiteX15" fmla="*/ 1740278 w 1740278"/>
                <a:gd name="connsiteY15" fmla="*/ 38100 h 698660"/>
                <a:gd name="connsiteX16" fmla="*/ 851278 w 1740278"/>
                <a:gd name="connsiteY16" fmla="*/ 0 h 698660"/>
                <a:gd name="connsiteX17" fmla="*/ 13078 w 1740278"/>
                <a:gd name="connsiteY17" fmla="*/ 0 h 698660"/>
                <a:gd name="connsiteX0" fmla="*/ 13078 w 1549778"/>
                <a:gd name="connsiteY0" fmla="*/ 0 h 698660"/>
                <a:gd name="connsiteX1" fmla="*/ 13078 w 1549778"/>
                <a:gd name="connsiteY1" fmla="*/ 0 h 698660"/>
                <a:gd name="connsiteX2" fmla="*/ 378 w 1549778"/>
                <a:gd name="connsiteY2" fmla="*/ 114300 h 698660"/>
                <a:gd name="connsiteX3" fmla="*/ 25778 w 1549778"/>
                <a:gd name="connsiteY3" fmla="*/ 190500 h 698660"/>
                <a:gd name="connsiteX4" fmla="*/ 63878 w 1549778"/>
                <a:gd name="connsiteY4" fmla="*/ 266700 h 698660"/>
                <a:gd name="connsiteX5" fmla="*/ 89278 w 1549778"/>
                <a:gd name="connsiteY5" fmla="*/ 355600 h 698660"/>
                <a:gd name="connsiteX6" fmla="*/ 114678 w 1549778"/>
                <a:gd name="connsiteY6" fmla="*/ 393700 h 698660"/>
                <a:gd name="connsiteX7" fmla="*/ 127378 w 1549778"/>
                <a:gd name="connsiteY7" fmla="*/ 444500 h 698660"/>
                <a:gd name="connsiteX8" fmla="*/ 140078 w 1549778"/>
                <a:gd name="connsiteY8" fmla="*/ 546100 h 698660"/>
                <a:gd name="connsiteX9" fmla="*/ 254378 w 1549778"/>
                <a:gd name="connsiteY9" fmla="*/ 609600 h 698660"/>
                <a:gd name="connsiteX10" fmla="*/ 482978 w 1549778"/>
                <a:gd name="connsiteY10" fmla="*/ 647700 h 698660"/>
                <a:gd name="connsiteX11" fmla="*/ 546478 w 1549778"/>
                <a:gd name="connsiteY11" fmla="*/ 660400 h 698660"/>
                <a:gd name="connsiteX12" fmla="*/ 863978 w 1549778"/>
                <a:gd name="connsiteY12" fmla="*/ 673100 h 698660"/>
                <a:gd name="connsiteX13" fmla="*/ 940178 w 1549778"/>
                <a:gd name="connsiteY13" fmla="*/ 698500 h 698660"/>
                <a:gd name="connsiteX14" fmla="*/ 1511678 w 1549778"/>
                <a:gd name="connsiteY14" fmla="*/ 660400 h 698660"/>
                <a:gd name="connsiteX15" fmla="*/ 1549778 w 1549778"/>
                <a:gd name="connsiteY15" fmla="*/ 76200 h 698660"/>
                <a:gd name="connsiteX16" fmla="*/ 851278 w 1549778"/>
                <a:gd name="connsiteY16" fmla="*/ 0 h 698660"/>
                <a:gd name="connsiteX17" fmla="*/ 13078 w 1549778"/>
                <a:gd name="connsiteY17" fmla="*/ 0 h 698660"/>
                <a:gd name="connsiteX0" fmla="*/ 13078 w 1651378"/>
                <a:gd name="connsiteY0" fmla="*/ 0 h 698660"/>
                <a:gd name="connsiteX1" fmla="*/ 13078 w 1651378"/>
                <a:gd name="connsiteY1" fmla="*/ 0 h 698660"/>
                <a:gd name="connsiteX2" fmla="*/ 378 w 1651378"/>
                <a:gd name="connsiteY2" fmla="*/ 114300 h 698660"/>
                <a:gd name="connsiteX3" fmla="*/ 25778 w 1651378"/>
                <a:gd name="connsiteY3" fmla="*/ 190500 h 698660"/>
                <a:gd name="connsiteX4" fmla="*/ 63878 w 1651378"/>
                <a:gd name="connsiteY4" fmla="*/ 266700 h 698660"/>
                <a:gd name="connsiteX5" fmla="*/ 89278 w 1651378"/>
                <a:gd name="connsiteY5" fmla="*/ 355600 h 698660"/>
                <a:gd name="connsiteX6" fmla="*/ 114678 w 1651378"/>
                <a:gd name="connsiteY6" fmla="*/ 393700 h 698660"/>
                <a:gd name="connsiteX7" fmla="*/ 127378 w 1651378"/>
                <a:gd name="connsiteY7" fmla="*/ 444500 h 698660"/>
                <a:gd name="connsiteX8" fmla="*/ 140078 w 1651378"/>
                <a:gd name="connsiteY8" fmla="*/ 546100 h 698660"/>
                <a:gd name="connsiteX9" fmla="*/ 254378 w 1651378"/>
                <a:gd name="connsiteY9" fmla="*/ 609600 h 698660"/>
                <a:gd name="connsiteX10" fmla="*/ 482978 w 1651378"/>
                <a:gd name="connsiteY10" fmla="*/ 647700 h 698660"/>
                <a:gd name="connsiteX11" fmla="*/ 546478 w 1651378"/>
                <a:gd name="connsiteY11" fmla="*/ 660400 h 698660"/>
                <a:gd name="connsiteX12" fmla="*/ 863978 w 1651378"/>
                <a:gd name="connsiteY12" fmla="*/ 673100 h 698660"/>
                <a:gd name="connsiteX13" fmla="*/ 940178 w 1651378"/>
                <a:gd name="connsiteY13" fmla="*/ 698500 h 698660"/>
                <a:gd name="connsiteX14" fmla="*/ 1651378 w 1651378"/>
                <a:gd name="connsiteY14" fmla="*/ 571500 h 698660"/>
                <a:gd name="connsiteX15" fmla="*/ 1549778 w 1651378"/>
                <a:gd name="connsiteY15" fmla="*/ 76200 h 698660"/>
                <a:gd name="connsiteX16" fmla="*/ 851278 w 1651378"/>
                <a:gd name="connsiteY16" fmla="*/ 0 h 698660"/>
                <a:gd name="connsiteX17" fmla="*/ 13078 w 1651378"/>
                <a:gd name="connsiteY17" fmla="*/ 0 h 698660"/>
                <a:gd name="connsiteX0" fmla="*/ 13078 w 1651378"/>
                <a:gd name="connsiteY0" fmla="*/ 0 h 698660"/>
                <a:gd name="connsiteX1" fmla="*/ 13078 w 1651378"/>
                <a:gd name="connsiteY1" fmla="*/ 0 h 698660"/>
                <a:gd name="connsiteX2" fmla="*/ 378 w 1651378"/>
                <a:gd name="connsiteY2" fmla="*/ 114300 h 698660"/>
                <a:gd name="connsiteX3" fmla="*/ 25778 w 1651378"/>
                <a:gd name="connsiteY3" fmla="*/ 190500 h 698660"/>
                <a:gd name="connsiteX4" fmla="*/ 63878 w 1651378"/>
                <a:gd name="connsiteY4" fmla="*/ 266700 h 698660"/>
                <a:gd name="connsiteX5" fmla="*/ 89278 w 1651378"/>
                <a:gd name="connsiteY5" fmla="*/ 355600 h 698660"/>
                <a:gd name="connsiteX6" fmla="*/ 114678 w 1651378"/>
                <a:gd name="connsiteY6" fmla="*/ 393700 h 698660"/>
                <a:gd name="connsiteX7" fmla="*/ 127378 w 1651378"/>
                <a:gd name="connsiteY7" fmla="*/ 444500 h 698660"/>
                <a:gd name="connsiteX8" fmla="*/ 140078 w 1651378"/>
                <a:gd name="connsiteY8" fmla="*/ 546100 h 698660"/>
                <a:gd name="connsiteX9" fmla="*/ 254378 w 1651378"/>
                <a:gd name="connsiteY9" fmla="*/ 609600 h 698660"/>
                <a:gd name="connsiteX10" fmla="*/ 482978 w 1651378"/>
                <a:gd name="connsiteY10" fmla="*/ 647700 h 698660"/>
                <a:gd name="connsiteX11" fmla="*/ 546478 w 1651378"/>
                <a:gd name="connsiteY11" fmla="*/ 660400 h 698660"/>
                <a:gd name="connsiteX12" fmla="*/ 863978 w 1651378"/>
                <a:gd name="connsiteY12" fmla="*/ 673100 h 698660"/>
                <a:gd name="connsiteX13" fmla="*/ 940178 w 1651378"/>
                <a:gd name="connsiteY13" fmla="*/ 698500 h 698660"/>
                <a:gd name="connsiteX14" fmla="*/ 1651378 w 1651378"/>
                <a:gd name="connsiteY14" fmla="*/ 571500 h 698660"/>
                <a:gd name="connsiteX15" fmla="*/ 1549778 w 1651378"/>
                <a:gd name="connsiteY15" fmla="*/ 76200 h 698660"/>
                <a:gd name="connsiteX16" fmla="*/ 851278 w 1651378"/>
                <a:gd name="connsiteY16" fmla="*/ 0 h 698660"/>
                <a:gd name="connsiteX17" fmla="*/ 13078 w 1651378"/>
                <a:gd name="connsiteY17" fmla="*/ 0 h 698660"/>
                <a:gd name="connsiteX0" fmla="*/ 13078 w 1760035"/>
                <a:gd name="connsiteY0" fmla="*/ 0 h 698660"/>
                <a:gd name="connsiteX1" fmla="*/ 13078 w 1760035"/>
                <a:gd name="connsiteY1" fmla="*/ 0 h 698660"/>
                <a:gd name="connsiteX2" fmla="*/ 378 w 1760035"/>
                <a:gd name="connsiteY2" fmla="*/ 114300 h 698660"/>
                <a:gd name="connsiteX3" fmla="*/ 25778 w 1760035"/>
                <a:gd name="connsiteY3" fmla="*/ 190500 h 698660"/>
                <a:gd name="connsiteX4" fmla="*/ 63878 w 1760035"/>
                <a:gd name="connsiteY4" fmla="*/ 266700 h 698660"/>
                <a:gd name="connsiteX5" fmla="*/ 89278 w 1760035"/>
                <a:gd name="connsiteY5" fmla="*/ 355600 h 698660"/>
                <a:gd name="connsiteX6" fmla="*/ 114678 w 1760035"/>
                <a:gd name="connsiteY6" fmla="*/ 393700 h 698660"/>
                <a:gd name="connsiteX7" fmla="*/ 127378 w 1760035"/>
                <a:gd name="connsiteY7" fmla="*/ 444500 h 698660"/>
                <a:gd name="connsiteX8" fmla="*/ 140078 w 1760035"/>
                <a:gd name="connsiteY8" fmla="*/ 546100 h 698660"/>
                <a:gd name="connsiteX9" fmla="*/ 254378 w 1760035"/>
                <a:gd name="connsiteY9" fmla="*/ 609600 h 698660"/>
                <a:gd name="connsiteX10" fmla="*/ 482978 w 1760035"/>
                <a:gd name="connsiteY10" fmla="*/ 647700 h 698660"/>
                <a:gd name="connsiteX11" fmla="*/ 546478 w 1760035"/>
                <a:gd name="connsiteY11" fmla="*/ 660400 h 698660"/>
                <a:gd name="connsiteX12" fmla="*/ 863978 w 1760035"/>
                <a:gd name="connsiteY12" fmla="*/ 673100 h 698660"/>
                <a:gd name="connsiteX13" fmla="*/ 940178 w 1760035"/>
                <a:gd name="connsiteY13" fmla="*/ 698500 h 698660"/>
                <a:gd name="connsiteX14" fmla="*/ 1651378 w 1760035"/>
                <a:gd name="connsiteY14" fmla="*/ 571500 h 698660"/>
                <a:gd name="connsiteX15" fmla="*/ 1549778 w 1760035"/>
                <a:gd name="connsiteY15" fmla="*/ 76200 h 698660"/>
                <a:gd name="connsiteX16" fmla="*/ 851278 w 1760035"/>
                <a:gd name="connsiteY16" fmla="*/ 0 h 698660"/>
                <a:gd name="connsiteX17" fmla="*/ 13078 w 1760035"/>
                <a:gd name="connsiteY17" fmla="*/ 0 h 698660"/>
                <a:gd name="connsiteX0" fmla="*/ 13078 w 1663285"/>
                <a:gd name="connsiteY0" fmla="*/ 0 h 774700"/>
                <a:gd name="connsiteX1" fmla="*/ 13078 w 1663285"/>
                <a:gd name="connsiteY1" fmla="*/ 0 h 774700"/>
                <a:gd name="connsiteX2" fmla="*/ 378 w 1663285"/>
                <a:gd name="connsiteY2" fmla="*/ 114300 h 774700"/>
                <a:gd name="connsiteX3" fmla="*/ 25778 w 1663285"/>
                <a:gd name="connsiteY3" fmla="*/ 190500 h 774700"/>
                <a:gd name="connsiteX4" fmla="*/ 63878 w 1663285"/>
                <a:gd name="connsiteY4" fmla="*/ 266700 h 774700"/>
                <a:gd name="connsiteX5" fmla="*/ 89278 w 1663285"/>
                <a:gd name="connsiteY5" fmla="*/ 355600 h 774700"/>
                <a:gd name="connsiteX6" fmla="*/ 114678 w 1663285"/>
                <a:gd name="connsiteY6" fmla="*/ 393700 h 774700"/>
                <a:gd name="connsiteX7" fmla="*/ 127378 w 1663285"/>
                <a:gd name="connsiteY7" fmla="*/ 444500 h 774700"/>
                <a:gd name="connsiteX8" fmla="*/ 140078 w 1663285"/>
                <a:gd name="connsiteY8" fmla="*/ 546100 h 774700"/>
                <a:gd name="connsiteX9" fmla="*/ 254378 w 1663285"/>
                <a:gd name="connsiteY9" fmla="*/ 609600 h 774700"/>
                <a:gd name="connsiteX10" fmla="*/ 482978 w 1663285"/>
                <a:gd name="connsiteY10" fmla="*/ 647700 h 774700"/>
                <a:gd name="connsiteX11" fmla="*/ 546478 w 1663285"/>
                <a:gd name="connsiteY11" fmla="*/ 660400 h 774700"/>
                <a:gd name="connsiteX12" fmla="*/ 863978 w 1663285"/>
                <a:gd name="connsiteY12" fmla="*/ 673100 h 774700"/>
                <a:gd name="connsiteX13" fmla="*/ 940178 w 1663285"/>
                <a:gd name="connsiteY13" fmla="*/ 698500 h 774700"/>
                <a:gd name="connsiteX14" fmla="*/ 1498978 w 1663285"/>
                <a:gd name="connsiteY14" fmla="*/ 774700 h 774700"/>
                <a:gd name="connsiteX15" fmla="*/ 1549778 w 1663285"/>
                <a:gd name="connsiteY15" fmla="*/ 76200 h 774700"/>
                <a:gd name="connsiteX16" fmla="*/ 851278 w 1663285"/>
                <a:gd name="connsiteY16" fmla="*/ 0 h 774700"/>
                <a:gd name="connsiteX17" fmla="*/ 13078 w 1663285"/>
                <a:gd name="connsiteY17" fmla="*/ 0 h 774700"/>
                <a:gd name="connsiteX0" fmla="*/ 13078 w 1614849"/>
                <a:gd name="connsiteY0" fmla="*/ 0 h 807399"/>
                <a:gd name="connsiteX1" fmla="*/ 13078 w 1614849"/>
                <a:gd name="connsiteY1" fmla="*/ 0 h 807399"/>
                <a:gd name="connsiteX2" fmla="*/ 378 w 1614849"/>
                <a:gd name="connsiteY2" fmla="*/ 114300 h 807399"/>
                <a:gd name="connsiteX3" fmla="*/ 25778 w 1614849"/>
                <a:gd name="connsiteY3" fmla="*/ 190500 h 807399"/>
                <a:gd name="connsiteX4" fmla="*/ 63878 w 1614849"/>
                <a:gd name="connsiteY4" fmla="*/ 266700 h 807399"/>
                <a:gd name="connsiteX5" fmla="*/ 89278 w 1614849"/>
                <a:gd name="connsiteY5" fmla="*/ 355600 h 807399"/>
                <a:gd name="connsiteX6" fmla="*/ 114678 w 1614849"/>
                <a:gd name="connsiteY6" fmla="*/ 393700 h 807399"/>
                <a:gd name="connsiteX7" fmla="*/ 127378 w 1614849"/>
                <a:gd name="connsiteY7" fmla="*/ 444500 h 807399"/>
                <a:gd name="connsiteX8" fmla="*/ 140078 w 1614849"/>
                <a:gd name="connsiteY8" fmla="*/ 546100 h 807399"/>
                <a:gd name="connsiteX9" fmla="*/ 254378 w 1614849"/>
                <a:gd name="connsiteY9" fmla="*/ 609600 h 807399"/>
                <a:gd name="connsiteX10" fmla="*/ 482978 w 1614849"/>
                <a:gd name="connsiteY10" fmla="*/ 647700 h 807399"/>
                <a:gd name="connsiteX11" fmla="*/ 546478 w 1614849"/>
                <a:gd name="connsiteY11" fmla="*/ 660400 h 807399"/>
                <a:gd name="connsiteX12" fmla="*/ 863978 w 1614849"/>
                <a:gd name="connsiteY12" fmla="*/ 673100 h 807399"/>
                <a:gd name="connsiteX13" fmla="*/ 940178 w 1614849"/>
                <a:gd name="connsiteY13" fmla="*/ 698500 h 807399"/>
                <a:gd name="connsiteX14" fmla="*/ 1498978 w 1614849"/>
                <a:gd name="connsiteY14" fmla="*/ 774700 h 807399"/>
                <a:gd name="connsiteX15" fmla="*/ 1549778 w 1614849"/>
                <a:gd name="connsiteY15" fmla="*/ 76200 h 807399"/>
                <a:gd name="connsiteX16" fmla="*/ 851278 w 1614849"/>
                <a:gd name="connsiteY16" fmla="*/ 0 h 807399"/>
                <a:gd name="connsiteX17" fmla="*/ 13078 w 1614849"/>
                <a:gd name="connsiteY17" fmla="*/ 0 h 807399"/>
                <a:gd name="connsiteX0" fmla="*/ 13078 w 1610458"/>
                <a:gd name="connsiteY0" fmla="*/ 0 h 787342"/>
                <a:gd name="connsiteX1" fmla="*/ 13078 w 1610458"/>
                <a:gd name="connsiteY1" fmla="*/ 0 h 787342"/>
                <a:gd name="connsiteX2" fmla="*/ 378 w 1610458"/>
                <a:gd name="connsiteY2" fmla="*/ 114300 h 787342"/>
                <a:gd name="connsiteX3" fmla="*/ 25778 w 1610458"/>
                <a:gd name="connsiteY3" fmla="*/ 190500 h 787342"/>
                <a:gd name="connsiteX4" fmla="*/ 63878 w 1610458"/>
                <a:gd name="connsiteY4" fmla="*/ 266700 h 787342"/>
                <a:gd name="connsiteX5" fmla="*/ 89278 w 1610458"/>
                <a:gd name="connsiteY5" fmla="*/ 355600 h 787342"/>
                <a:gd name="connsiteX6" fmla="*/ 114678 w 1610458"/>
                <a:gd name="connsiteY6" fmla="*/ 393700 h 787342"/>
                <a:gd name="connsiteX7" fmla="*/ 127378 w 1610458"/>
                <a:gd name="connsiteY7" fmla="*/ 444500 h 787342"/>
                <a:gd name="connsiteX8" fmla="*/ 140078 w 1610458"/>
                <a:gd name="connsiteY8" fmla="*/ 546100 h 787342"/>
                <a:gd name="connsiteX9" fmla="*/ 254378 w 1610458"/>
                <a:gd name="connsiteY9" fmla="*/ 609600 h 787342"/>
                <a:gd name="connsiteX10" fmla="*/ 482978 w 1610458"/>
                <a:gd name="connsiteY10" fmla="*/ 647700 h 787342"/>
                <a:gd name="connsiteX11" fmla="*/ 546478 w 1610458"/>
                <a:gd name="connsiteY11" fmla="*/ 660400 h 787342"/>
                <a:gd name="connsiteX12" fmla="*/ 863978 w 1610458"/>
                <a:gd name="connsiteY12" fmla="*/ 673100 h 787342"/>
                <a:gd name="connsiteX13" fmla="*/ 1156078 w 1610458"/>
                <a:gd name="connsiteY13" fmla="*/ 533400 h 787342"/>
                <a:gd name="connsiteX14" fmla="*/ 1498978 w 1610458"/>
                <a:gd name="connsiteY14" fmla="*/ 774700 h 787342"/>
                <a:gd name="connsiteX15" fmla="*/ 1549778 w 1610458"/>
                <a:gd name="connsiteY15" fmla="*/ 76200 h 787342"/>
                <a:gd name="connsiteX16" fmla="*/ 851278 w 1610458"/>
                <a:gd name="connsiteY16" fmla="*/ 0 h 787342"/>
                <a:gd name="connsiteX17" fmla="*/ 13078 w 1610458"/>
                <a:gd name="connsiteY17" fmla="*/ 0 h 787342"/>
                <a:gd name="connsiteX0" fmla="*/ 13078 w 1610458"/>
                <a:gd name="connsiteY0" fmla="*/ 0 h 787342"/>
                <a:gd name="connsiteX1" fmla="*/ 13078 w 1610458"/>
                <a:gd name="connsiteY1" fmla="*/ 0 h 787342"/>
                <a:gd name="connsiteX2" fmla="*/ 378 w 1610458"/>
                <a:gd name="connsiteY2" fmla="*/ 114300 h 787342"/>
                <a:gd name="connsiteX3" fmla="*/ 25778 w 1610458"/>
                <a:gd name="connsiteY3" fmla="*/ 190500 h 787342"/>
                <a:gd name="connsiteX4" fmla="*/ 63878 w 1610458"/>
                <a:gd name="connsiteY4" fmla="*/ 266700 h 787342"/>
                <a:gd name="connsiteX5" fmla="*/ 89278 w 1610458"/>
                <a:gd name="connsiteY5" fmla="*/ 355600 h 787342"/>
                <a:gd name="connsiteX6" fmla="*/ 114678 w 1610458"/>
                <a:gd name="connsiteY6" fmla="*/ 393700 h 787342"/>
                <a:gd name="connsiteX7" fmla="*/ 127378 w 1610458"/>
                <a:gd name="connsiteY7" fmla="*/ 444500 h 787342"/>
                <a:gd name="connsiteX8" fmla="*/ 140078 w 1610458"/>
                <a:gd name="connsiteY8" fmla="*/ 546100 h 787342"/>
                <a:gd name="connsiteX9" fmla="*/ 254378 w 1610458"/>
                <a:gd name="connsiteY9" fmla="*/ 609600 h 787342"/>
                <a:gd name="connsiteX10" fmla="*/ 482978 w 1610458"/>
                <a:gd name="connsiteY10" fmla="*/ 647700 h 787342"/>
                <a:gd name="connsiteX11" fmla="*/ 546478 w 1610458"/>
                <a:gd name="connsiteY11" fmla="*/ 660400 h 787342"/>
                <a:gd name="connsiteX12" fmla="*/ 990978 w 1610458"/>
                <a:gd name="connsiteY12" fmla="*/ 558800 h 787342"/>
                <a:gd name="connsiteX13" fmla="*/ 1156078 w 1610458"/>
                <a:gd name="connsiteY13" fmla="*/ 533400 h 787342"/>
                <a:gd name="connsiteX14" fmla="*/ 1498978 w 1610458"/>
                <a:gd name="connsiteY14" fmla="*/ 774700 h 787342"/>
                <a:gd name="connsiteX15" fmla="*/ 1549778 w 1610458"/>
                <a:gd name="connsiteY15" fmla="*/ 76200 h 787342"/>
                <a:gd name="connsiteX16" fmla="*/ 851278 w 1610458"/>
                <a:gd name="connsiteY16" fmla="*/ 0 h 787342"/>
                <a:gd name="connsiteX17" fmla="*/ 13078 w 1610458"/>
                <a:gd name="connsiteY17" fmla="*/ 0 h 787342"/>
                <a:gd name="connsiteX0" fmla="*/ 24904 w 1622284"/>
                <a:gd name="connsiteY0" fmla="*/ 0 h 787342"/>
                <a:gd name="connsiteX1" fmla="*/ 24904 w 1622284"/>
                <a:gd name="connsiteY1" fmla="*/ 0 h 787342"/>
                <a:gd name="connsiteX2" fmla="*/ 12204 w 1622284"/>
                <a:gd name="connsiteY2" fmla="*/ 114300 h 787342"/>
                <a:gd name="connsiteX3" fmla="*/ 37604 w 1622284"/>
                <a:gd name="connsiteY3" fmla="*/ 190500 h 787342"/>
                <a:gd name="connsiteX4" fmla="*/ 75704 w 1622284"/>
                <a:gd name="connsiteY4" fmla="*/ 266700 h 787342"/>
                <a:gd name="connsiteX5" fmla="*/ 101104 w 1622284"/>
                <a:gd name="connsiteY5" fmla="*/ 355600 h 787342"/>
                <a:gd name="connsiteX6" fmla="*/ 525 w 1622284"/>
                <a:gd name="connsiteY6" fmla="*/ 393700 h 787342"/>
                <a:gd name="connsiteX7" fmla="*/ 139204 w 1622284"/>
                <a:gd name="connsiteY7" fmla="*/ 444500 h 787342"/>
                <a:gd name="connsiteX8" fmla="*/ 151904 w 1622284"/>
                <a:gd name="connsiteY8" fmla="*/ 546100 h 787342"/>
                <a:gd name="connsiteX9" fmla="*/ 266204 w 1622284"/>
                <a:gd name="connsiteY9" fmla="*/ 609600 h 787342"/>
                <a:gd name="connsiteX10" fmla="*/ 494804 w 1622284"/>
                <a:gd name="connsiteY10" fmla="*/ 647700 h 787342"/>
                <a:gd name="connsiteX11" fmla="*/ 558304 w 1622284"/>
                <a:gd name="connsiteY11" fmla="*/ 660400 h 787342"/>
                <a:gd name="connsiteX12" fmla="*/ 1002804 w 1622284"/>
                <a:gd name="connsiteY12" fmla="*/ 558800 h 787342"/>
                <a:gd name="connsiteX13" fmla="*/ 1167904 w 1622284"/>
                <a:gd name="connsiteY13" fmla="*/ 533400 h 787342"/>
                <a:gd name="connsiteX14" fmla="*/ 1510804 w 1622284"/>
                <a:gd name="connsiteY14" fmla="*/ 774700 h 787342"/>
                <a:gd name="connsiteX15" fmla="*/ 1561604 w 1622284"/>
                <a:gd name="connsiteY15" fmla="*/ 76200 h 787342"/>
                <a:gd name="connsiteX16" fmla="*/ 863104 w 1622284"/>
                <a:gd name="connsiteY16" fmla="*/ 0 h 787342"/>
                <a:gd name="connsiteX17" fmla="*/ 24904 w 1622284"/>
                <a:gd name="connsiteY17" fmla="*/ 0 h 787342"/>
                <a:gd name="connsiteX0" fmla="*/ 25982 w 1623362"/>
                <a:gd name="connsiteY0" fmla="*/ 0 h 787342"/>
                <a:gd name="connsiteX1" fmla="*/ 25982 w 1623362"/>
                <a:gd name="connsiteY1" fmla="*/ 0 h 787342"/>
                <a:gd name="connsiteX2" fmla="*/ 13282 w 1623362"/>
                <a:gd name="connsiteY2" fmla="*/ 114300 h 787342"/>
                <a:gd name="connsiteX3" fmla="*/ 38682 w 1623362"/>
                <a:gd name="connsiteY3" fmla="*/ 190500 h 787342"/>
                <a:gd name="connsiteX4" fmla="*/ 76782 w 1623362"/>
                <a:gd name="connsiteY4" fmla="*/ 266700 h 787342"/>
                <a:gd name="connsiteX5" fmla="*/ 32893 w 1623362"/>
                <a:gd name="connsiteY5" fmla="*/ 325319 h 787342"/>
                <a:gd name="connsiteX6" fmla="*/ 1603 w 1623362"/>
                <a:gd name="connsiteY6" fmla="*/ 393700 h 787342"/>
                <a:gd name="connsiteX7" fmla="*/ 140282 w 1623362"/>
                <a:gd name="connsiteY7" fmla="*/ 444500 h 787342"/>
                <a:gd name="connsiteX8" fmla="*/ 152982 w 1623362"/>
                <a:gd name="connsiteY8" fmla="*/ 546100 h 787342"/>
                <a:gd name="connsiteX9" fmla="*/ 267282 w 1623362"/>
                <a:gd name="connsiteY9" fmla="*/ 609600 h 787342"/>
                <a:gd name="connsiteX10" fmla="*/ 495882 w 1623362"/>
                <a:gd name="connsiteY10" fmla="*/ 647700 h 787342"/>
                <a:gd name="connsiteX11" fmla="*/ 559382 w 1623362"/>
                <a:gd name="connsiteY11" fmla="*/ 660400 h 787342"/>
                <a:gd name="connsiteX12" fmla="*/ 1003882 w 1623362"/>
                <a:gd name="connsiteY12" fmla="*/ 558800 h 787342"/>
                <a:gd name="connsiteX13" fmla="*/ 1168982 w 1623362"/>
                <a:gd name="connsiteY13" fmla="*/ 533400 h 787342"/>
                <a:gd name="connsiteX14" fmla="*/ 1511882 w 1623362"/>
                <a:gd name="connsiteY14" fmla="*/ 774700 h 787342"/>
                <a:gd name="connsiteX15" fmla="*/ 1562682 w 1623362"/>
                <a:gd name="connsiteY15" fmla="*/ 76200 h 787342"/>
                <a:gd name="connsiteX16" fmla="*/ 864182 w 1623362"/>
                <a:gd name="connsiteY16" fmla="*/ 0 h 787342"/>
                <a:gd name="connsiteX17" fmla="*/ 25982 w 1623362"/>
                <a:gd name="connsiteY17" fmla="*/ 0 h 787342"/>
                <a:gd name="connsiteX0" fmla="*/ 57210 w 1654590"/>
                <a:gd name="connsiteY0" fmla="*/ 0 h 787342"/>
                <a:gd name="connsiteX1" fmla="*/ 57210 w 1654590"/>
                <a:gd name="connsiteY1" fmla="*/ 0 h 787342"/>
                <a:gd name="connsiteX2" fmla="*/ 44510 w 1654590"/>
                <a:gd name="connsiteY2" fmla="*/ 114300 h 787342"/>
                <a:gd name="connsiteX3" fmla="*/ 69910 w 1654590"/>
                <a:gd name="connsiteY3" fmla="*/ 190500 h 787342"/>
                <a:gd name="connsiteX4" fmla="*/ 7226 w 1654590"/>
                <a:gd name="connsiteY4" fmla="*/ 251559 h 787342"/>
                <a:gd name="connsiteX5" fmla="*/ 64121 w 1654590"/>
                <a:gd name="connsiteY5" fmla="*/ 325319 h 787342"/>
                <a:gd name="connsiteX6" fmla="*/ 32831 w 1654590"/>
                <a:gd name="connsiteY6" fmla="*/ 393700 h 787342"/>
                <a:gd name="connsiteX7" fmla="*/ 171510 w 1654590"/>
                <a:gd name="connsiteY7" fmla="*/ 444500 h 787342"/>
                <a:gd name="connsiteX8" fmla="*/ 184210 w 1654590"/>
                <a:gd name="connsiteY8" fmla="*/ 546100 h 787342"/>
                <a:gd name="connsiteX9" fmla="*/ 298510 w 1654590"/>
                <a:gd name="connsiteY9" fmla="*/ 609600 h 787342"/>
                <a:gd name="connsiteX10" fmla="*/ 527110 w 1654590"/>
                <a:gd name="connsiteY10" fmla="*/ 647700 h 787342"/>
                <a:gd name="connsiteX11" fmla="*/ 590610 w 1654590"/>
                <a:gd name="connsiteY11" fmla="*/ 660400 h 787342"/>
                <a:gd name="connsiteX12" fmla="*/ 1035110 w 1654590"/>
                <a:gd name="connsiteY12" fmla="*/ 558800 h 787342"/>
                <a:gd name="connsiteX13" fmla="*/ 1200210 w 1654590"/>
                <a:gd name="connsiteY13" fmla="*/ 533400 h 787342"/>
                <a:gd name="connsiteX14" fmla="*/ 1543110 w 1654590"/>
                <a:gd name="connsiteY14" fmla="*/ 774700 h 787342"/>
                <a:gd name="connsiteX15" fmla="*/ 1593910 w 1654590"/>
                <a:gd name="connsiteY15" fmla="*/ 76200 h 787342"/>
                <a:gd name="connsiteX16" fmla="*/ 895410 w 1654590"/>
                <a:gd name="connsiteY16" fmla="*/ 0 h 787342"/>
                <a:gd name="connsiteX17" fmla="*/ 57210 w 1654590"/>
                <a:gd name="connsiteY17" fmla="*/ 0 h 787342"/>
                <a:gd name="connsiteX0" fmla="*/ 60839 w 1658219"/>
                <a:gd name="connsiteY0" fmla="*/ 0 h 787342"/>
                <a:gd name="connsiteX1" fmla="*/ 60839 w 1658219"/>
                <a:gd name="connsiteY1" fmla="*/ 0 h 787342"/>
                <a:gd name="connsiteX2" fmla="*/ 48139 w 1658219"/>
                <a:gd name="connsiteY2" fmla="*/ 114300 h 787342"/>
                <a:gd name="connsiteX3" fmla="*/ 35745 w 1658219"/>
                <a:gd name="connsiteY3" fmla="*/ 190500 h 787342"/>
                <a:gd name="connsiteX4" fmla="*/ 10855 w 1658219"/>
                <a:gd name="connsiteY4" fmla="*/ 251559 h 787342"/>
                <a:gd name="connsiteX5" fmla="*/ 67750 w 1658219"/>
                <a:gd name="connsiteY5" fmla="*/ 325319 h 787342"/>
                <a:gd name="connsiteX6" fmla="*/ 36460 w 1658219"/>
                <a:gd name="connsiteY6" fmla="*/ 393700 h 787342"/>
                <a:gd name="connsiteX7" fmla="*/ 175139 w 1658219"/>
                <a:gd name="connsiteY7" fmla="*/ 444500 h 787342"/>
                <a:gd name="connsiteX8" fmla="*/ 187839 w 1658219"/>
                <a:gd name="connsiteY8" fmla="*/ 546100 h 787342"/>
                <a:gd name="connsiteX9" fmla="*/ 302139 w 1658219"/>
                <a:gd name="connsiteY9" fmla="*/ 609600 h 787342"/>
                <a:gd name="connsiteX10" fmla="*/ 530739 w 1658219"/>
                <a:gd name="connsiteY10" fmla="*/ 647700 h 787342"/>
                <a:gd name="connsiteX11" fmla="*/ 594239 w 1658219"/>
                <a:gd name="connsiteY11" fmla="*/ 660400 h 787342"/>
                <a:gd name="connsiteX12" fmla="*/ 1038739 w 1658219"/>
                <a:gd name="connsiteY12" fmla="*/ 558800 h 787342"/>
                <a:gd name="connsiteX13" fmla="*/ 1203839 w 1658219"/>
                <a:gd name="connsiteY13" fmla="*/ 533400 h 787342"/>
                <a:gd name="connsiteX14" fmla="*/ 1546739 w 1658219"/>
                <a:gd name="connsiteY14" fmla="*/ 774700 h 787342"/>
                <a:gd name="connsiteX15" fmla="*/ 1597539 w 1658219"/>
                <a:gd name="connsiteY15" fmla="*/ 76200 h 787342"/>
                <a:gd name="connsiteX16" fmla="*/ 899039 w 1658219"/>
                <a:gd name="connsiteY16" fmla="*/ 0 h 787342"/>
                <a:gd name="connsiteX17" fmla="*/ 60839 w 1658219"/>
                <a:gd name="connsiteY17" fmla="*/ 0 h 787342"/>
                <a:gd name="connsiteX0" fmla="*/ 25672 w 1623052"/>
                <a:gd name="connsiteY0" fmla="*/ 0 h 787342"/>
                <a:gd name="connsiteX1" fmla="*/ 25672 w 1623052"/>
                <a:gd name="connsiteY1" fmla="*/ 0 h 787342"/>
                <a:gd name="connsiteX2" fmla="*/ 12972 w 1623052"/>
                <a:gd name="connsiteY2" fmla="*/ 114300 h 787342"/>
                <a:gd name="connsiteX3" fmla="*/ 578 w 1623052"/>
                <a:gd name="connsiteY3" fmla="*/ 190500 h 787342"/>
                <a:gd name="connsiteX4" fmla="*/ 32583 w 1623052"/>
                <a:gd name="connsiteY4" fmla="*/ 325319 h 787342"/>
                <a:gd name="connsiteX5" fmla="*/ 1293 w 1623052"/>
                <a:gd name="connsiteY5" fmla="*/ 393700 h 787342"/>
                <a:gd name="connsiteX6" fmla="*/ 139972 w 1623052"/>
                <a:gd name="connsiteY6" fmla="*/ 444500 h 787342"/>
                <a:gd name="connsiteX7" fmla="*/ 152672 w 1623052"/>
                <a:gd name="connsiteY7" fmla="*/ 546100 h 787342"/>
                <a:gd name="connsiteX8" fmla="*/ 266972 w 1623052"/>
                <a:gd name="connsiteY8" fmla="*/ 609600 h 787342"/>
                <a:gd name="connsiteX9" fmla="*/ 495572 w 1623052"/>
                <a:gd name="connsiteY9" fmla="*/ 647700 h 787342"/>
                <a:gd name="connsiteX10" fmla="*/ 559072 w 1623052"/>
                <a:gd name="connsiteY10" fmla="*/ 660400 h 787342"/>
                <a:gd name="connsiteX11" fmla="*/ 1003572 w 1623052"/>
                <a:gd name="connsiteY11" fmla="*/ 558800 h 787342"/>
                <a:gd name="connsiteX12" fmla="*/ 1168672 w 1623052"/>
                <a:gd name="connsiteY12" fmla="*/ 533400 h 787342"/>
                <a:gd name="connsiteX13" fmla="*/ 1511572 w 1623052"/>
                <a:gd name="connsiteY13" fmla="*/ 774700 h 787342"/>
                <a:gd name="connsiteX14" fmla="*/ 1562372 w 1623052"/>
                <a:gd name="connsiteY14" fmla="*/ 76200 h 787342"/>
                <a:gd name="connsiteX15" fmla="*/ 863872 w 1623052"/>
                <a:gd name="connsiteY15" fmla="*/ 0 h 787342"/>
                <a:gd name="connsiteX16" fmla="*/ 25672 w 1623052"/>
                <a:gd name="connsiteY16" fmla="*/ 0 h 787342"/>
                <a:gd name="connsiteX0" fmla="*/ 35353 w 1632733"/>
                <a:gd name="connsiteY0" fmla="*/ 0 h 787342"/>
                <a:gd name="connsiteX1" fmla="*/ 35353 w 1632733"/>
                <a:gd name="connsiteY1" fmla="*/ 0 h 787342"/>
                <a:gd name="connsiteX2" fmla="*/ 22653 w 1632733"/>
                <a:gd name="connsiteY2" fmla="*/ 114300 h 787342"/>
                <a:gd name="connsiteX3" fmla="*/ 10259 w 1632733"/>
                <a:gd name="connsiteY3" fmla="*/ 190500 h 787342"/>
                <a:gd name="connsiteX4" fmla="*/ 10974 w 1632733"/>
                <a:gd name="connsiteY4" fmla="*/ 393700 h 787342"/>
                <a:gd name="connsiteX5" fmla="*/ 149653 w 1632733"/>
                <a:gd name="connsiteY5" fmla="*/ 444500 h 787342"/>
                <a:gd name="connsiteX6" fmla="*/ 162353 w 1632733"/>
                <a:gd name="connsiteY6" fmla="*/ 546100 h 787342"/>
                <a:gd name="connsiteX7" fmla="*/ 276653 w 1632733"/>
                <a:gd name="connsiteY7" fmla="*/ 609600 h 787342"/>
                <a:gd name="connsiteX8" fmla="*/ 505253 w 1632733"/>
                <a:gd name="connsiteY8" fmla="*/ 647700 h 787342"/>
                <a:gd name="connsiteX9" fmla="*/ 568753 w 1632733"/>
                <a:gd name="connsiteY9" fmla="*/ 660400 h 787342"/>
                <a:gd name="connsiteX10" fmla="*/ 1013253 w 1632733"/>
                <a:gd name="connsiteY10" fmla="*/ 558800 h 787342"/>
                <a:gd name="connsiteX11" fmla="*/ 1178353 w 1632733"/>
                <a:gd name="connsiteY11" fmla="*/ 533400 h 787342"/>
                <a:gd name="connsiteX12" fmla="*/ 1521253 w 1632733"/>
                <a:gd name="connsiteY12" fmla="*/ 774700 h 787342"/>
                <a:gd name="connsiteX13" fmla="*/ 1572053 w 1632733"/>
                <a:gd name="connsiteY13" fmla="*/ 76200 h 787342"/>
                <a:gd name="connsiteX14" fmla="*/ 873553 w 1632733"/>
                <a:gd name="connsiteY14" fmla="*/ 0 h 787342"/>
                <a:gd name="connsiteX15" fmla="*/ 35353 w 1632733"/>
                <a:gd name="connsiteY15" fmla="*/ 0 h 787342"/>
                <a:gd name="connsiteX0" fmla="*/ 32685 w 1630065"/>
                <a:gd name="connsiteY0" fmla="*/ 0 h 787342"/>
                <a:gd name="connsiteX1" fmla="*/ 32685 w 1630065"/>
                <a:gd name="connsiteY1" fmla="*/ 0 h 787342"/>
                <a:gd name="connsiteX2" fmla="*/ 19985 w 1630065"/>
                <a:gd name="connsiteY2" fmla="*/ 114300 h 787342"/>
                <a:gd name="connsiteX3" fmla="*/ 7591 w 1630065"/>
                <a:gd name="connsiteY3" fmla="*/ 190500 h 787342"/>
                <a:gd name="connsiteX4" fmla="*/ 146985 w 1630065"/>
                <a:gd name="connsiteY4" fmla="*/ 444500 h 787342"/>
                <a:gd name="connsiteX5" fmla="*/ 159685 w 1630065"/>
                <a:gd name="connsiteY5" fmla="*/ 546100 h 787342"/>
                <a:gd name="connsiteX6" fmla="*/ 273985 w 1630065"/>
                <a:gd name="connsiteY6" fmla="*/ 609600 h 787342"/>
                <a:gd name="connsiteX7" fmla="*/ 502585 w 1630065"/>
                <a:gd name="connsiteY7" fmla="*/ 647700 h 787342"/>
                <a:gd name="connsiteX8" fmla="*/ 566085 w 1630065"/>
                <a:gd name="connsiteY8" fmla="*/ 660400 h 787342"/>
                <a:gd name="connsiteX9" fmla="*/ 1010585 w 1630065"/>
                <a:gd name="connsiteY9" fmla="*/ 558800 h 787342"/>
                <a:gd name="connsiteX10" fmla="*/ 1175685 w 1630065"/>
                <a:gd name="connsiteY10" fmla="*/ 533400 h 787342"/>
                <a:gd name="connsiteX11" fmla="*/ 1518585 w 1630065"/>
                <a:gd name="connsiteY11" fmla="*/ 774700 h 787342"/>
                <a:gd name="connsiteX12" fmla="*/ 1569385 w 1630065"/>
                <a:gd name="connsiteY12" fmla="*/ 76200 h 787342"/>
                <a:gd name="connsiteX13" fmla="*/ 870885 w 1630065"/>
                <a:gd name="connsiteY13" fmla="*/ 0 h 787342"/>
                <a:gd name="connsiteX14" fmla="*/ 32685 w 1630065"/>
                <a:gd name="connsiteY14" fmla="*/ 0 h 787342"/>
                <a:gd name="connsiteX0" fmla="*/ 33591 w 1630971"/>
                <a:gd name="connsiteY0" fmla="*/ 0 h 787342"/>
                <a:gd name="connsiteX1" fmla="*/ 33591 w 1630971"/>
                <a:gd name="connsiteY1" fmla="*/ 0 h 787342"/>
                <a:gd name="connsiteX2" fmla="*/ 20891 w 1630971"/>
                <a:gd name="connsiteY2" fmla="*/ 114300 h 787342"/>
                <a:gd name="connsiteX3" fmla="*/ 8497 w 1630971"/>
                <a:gd name="connsiteY3" fmla="*/ 190500 h 787342"/>
                <a:gd name="connsiteX4" fmla="*/ 160591 w 1630971"/>
                <a:gd name="connsiteY4" fmla="*/ 546100 h 787342"/>
                <a:gd name="connsiteX5" fmla="*/ 274891 w 1630971"/>
                <a:gd name="connsiteY5" fmla="*/ 609600 h 787342"/>
                <a:gd name="connsiteX6" fmla="*/ 503491 w 1630971"/>
                <a:gd name="connsiteY6" fmla="*/ 647700 h 787342"/>
                <a:gd name="connsiteX7" fmla="*/ 566991 w 1630971"/>
                <a:gd name="connsiteY7" fmla="*/ 660400 h 787342"/>
                <a:gd name="connsiteX8" fmla="*/ 1011491 w 1630971"/>
                <a:gd name="connsiteY8" fmla="*/ 558800 h 787342"/>
                <a:gd name="connsiteX9" fmla="*/ 1176591 w 1630971"/>
                <a:gd name="connsiteY9" fmla="*/ 533400 h 787342"/>
                <a:gd name="connsiteX10" fmla="*/ 1519491 w 1630971"/>
                <a:gd name="connsiteY10" fmla="*/ 774700 h 787342"/>
                <a:gd name="connsiteX11" fmla="*/ 1570291 w 1630971"/>
                <a:gd name="connsiteY11" fmla="*/ 76200 h 787342"/>
                <a:gd name="connsiteX12" fmla="*/ 871791 w 1630971"/>
                <a:gd name="connsiteY12" fmla="*/ 0 h 787342"/>
                <a:gd name="connsiteX13" fmla="*/ 33591 w 1630971"/>
                <a:gd name="connsiteY13" fmla="*/ 0 h 787342"/>
                <a:gd name="connsiteX0" fmla="*/ 33591 w 1630971"/>
                <a:gd name="connsiteY0" fmla="*/ 0 h 787342"/>
                <a:gd name="connsiteX1" fmla="*/ 33591 w 1630971"/>
                <a:gd name="connsiteY1" fmla="*/ 0 h 787342"/>
                <a:gd name="connsiteX2" fmla="*/ 20891 w 1630971"/>
                <a:gd name="connsiteY2" fmla="*/ 114300 h 787342"/>
                <a:gd name="connsiteX3" fmla="*/ 8497 w 1630971"/>
                <a:gd name="connsiteY3" fmla="*/ 190500 h 787342"/>
                <a:gd name="connsiteX4" fmla="*/ 160591 w 1630971"/>
                <a:gd name="connsiteY4" fmla="*/ 546100 h 787342"/>
                <a:gd name="connsiteX5" fmla="*/ 274891 w 1630971"/>
                <a:gd name="connsiteY5" fmla="*/ 609600 h 787342"/>
                <a:gd name="connsiteX6" fmla="*/ 503491 w 1630971"/>
                <a:gd name="connsiteY6" fmla="*/ 647700 h 787342"/>
                <a:gd name="connsiteX7" fmla="*/ 566991 w 1630971"/>
                <a:gd name="connsiteY7" fmla="*/ 660400 h 787342"/>
                <a:gd name="connsiteX8" fmla="*/ 1011491 w 1630971"/>
                <a:gd name="connsiteY8" fmla="*/ 558800 h 787342"/>
                <a:gd name="connsiteX9" fmla="*/ 1176591 w 1630971"/>
                <a:gd name="connsiteY9" fmla="*/ 533400 h 787342"/>
                <a:gd name="connsiteX10" fmla="*/ 1519491 w 1630971"/>
                <a:gd name="connsiteY10" fmla="*/ 774700 h 787342"/>
                <a:gd name="connsiteX11" fmla="*/ 1570291 w 1630971"/>
                <a:gd name="connsiteY11" fmla="*/ 76200 h 787342"/>
                <a:gd name="connsiteX12" fmla="*/ 871791 w 1630971"/>
                <a:gd name="connsiteY12" fmla="*/ 0 h 787342"/>
                <a:gd name="connsiteX13" fmla="*/ 33591 w 1630971"/>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235922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311625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311625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39799 w 1637179"/>
                <a:gd name="connsiteY0" fmla="*/ 0 h 787342"/>
                <a:gd name="connsiteX1" fmla="*/ 39799 w 1637179"/>
                <a:gd name="connsiteY1" fmla="*/ 0 h 787342"/>
                <a:gd name="connsiteX2" fmla="*/ 27099 w 1637179"/>
                <a:gd name="connsiteY2" fmla="*/ 114300 h 787342"/>
                <a:gd name="connsiteX3" fmla="*/ 2107 w 1637179"/>
                <a:gd name="connsiteY3" fmla="*/ 311625 h 787342"/>
                <a:gd name="connsiteX4" fmla="*/ 166799 w 1637179"/>
                <a:gd name="connsiteY4" fmla="*/ 546100 h 787342"/>
                <a:gd name="connsiteX5" fmla="*/ 281099 w 1637179"/>
                <a:gd name="connsiteY5" fmla="*/ 609600 h 787342"/>
                <a:gd name="connsiteX6" fmla="*/ 509699 w 1637179"/>
                <a:gd name="connsiteY6" fmla="*/ 647700 h 787342"/>
                <a:gd name="connsiteX7" fmla="*/ 573199 w 1637179"/>
                <a:gd name="connsiteY7" fmla="*/ 660400 h 787342"/>
                <a:gd name="connsiteX8" fmla="*/ 1017699 w 1637179"/>
                <a:gd name="connsiteY8" fmla="*/ 558800 h 787342"/>
                <a:gd name="connsiteX9" fmla="*/ 1182799 w 1637179"/>
                <a:gd name="connsiteY9" fmla="*/ 533400 h 787342"/>
                <a:gd name="connsiteX10" fmla="*/ 1525699 w 1637179"/>
                <a:gd name="connsiteY10" fmla="*/ 774700 h 787342"/>
                <a:gd name="connsiteX11" fmla="*/ 1576499 w 1637179"/>
                <a:gd name="connsiteY11" fmla="*/ 76200 h 787342"/>
                <a:gd name="connsiteX12" fmla="*/ 877999 w 1637179"/>
                <a:gd name="connsiteY12" fmla="*/ 0 h 787342"/>
                <a:gd name="connsiteX13" fmla="*/ 39799 w 1637179"/>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728892 w 1635397"/>
                <a:gd name="connsiteY7" fmla="*/ 637689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728892 w 1635397"/>
                <a:gd name="connsiteY7" fmla="*/ 637689 h 787342"/>
                <a:gd name="connsiteX8" fmla="*/ 984422 w 1635397"/>
                <a:gd name="connsiteY8" fmla="*/ 649644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40716 w 1638096"/>
                <a:gd name="connsiteY0" fmla="*/ 0 h 787342"/>
                <a:gd name="connsiteX1" fmla="*/ 40716 w 1638096"/>
                <a:gd name="connsiteY1" fmla="*/ 0 h 787342"/>
                <a:gd name="connsiteX2" fmla="*/ 28016 w 1638096"/>
                <a:gd name="connsiteY2" fmla="*/ 114300 h 787342"/>
                <a:gd name="connsiteX3" fmla="*/ 3024 w 1638096"/>
                <a:gd name="connsiteY3" fmla="*/ 311625 h 787342"/>
                <a:gd name="connsiteX4" fmla="*/ 104726 w 1638096"/>
                <a:gd name="connsiteY4" fmla="*/ 568811 h 787342"/>
                <a:gd name="connsiteX5" fmla="*/ 338707 w 1638096"/>
                <a:gd name="connsiteY5" fmla="*/ 609600 h 787342"/>
                <a:gd name="connsiteX6" fmla="*/ 510616 w 1638096"/>
                <a:gd name="connsiteY6" fmla="*/ 647700 h 787342"/>
                <a:gd name="connsiteX7" fmla="*/ 731591 w 1638096"/>
                <a:gd name="connsiteY7" fmla="*/ 637689 h 787342"/>
                <a:gd name="connsiteX8" fmla="*/ 987121 w 1638096"/>
                <a:gd name="connsiteY8" fmla="*/ 649644 h 787342"/>
                <a:gd name="connsiteX9" fmla="*/ 1183716 w 1638096"/>
                <a:gd name="connsiteY9" fmla="*/ 533400 h 787342"/>
                <a:gd name="connsiteX10" fmla="*/ 1526616 w 1638096"/>
                <a:gd name="connsiteY10" fmla="*/ 774700 h 787342"/>
                <a:gd name="connsiteX11" fmla="*/ 1577416 w 1638096"/>
                <a:gd name="connsiteY11" fmla="*/ 76200 h 787342"/>
                <a:gd name="connsiteX12" fmla="*/ 878916 w 1638096"/>
                <a:gd name="connsiteY12" fmla="*/ 0 h 787342"/>
                <a:gd name="connsiteX13" fmla="*/ 40716 w 1638096"/>
                <a:gd name="connsiteY13" fmla="*/ 0 h 78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8096" h="787342">
                  <a:moveTo>
                    <a:pt x="40716" y="0"/>
                  </a:moveTo>
                  <a:lnTo>
                    <a:pt x="40716" y="0"/>
                  </a:lnTo>
                  <a:cubicBezTo>
                    <a:pt x="36483" y="38100"/>
                    <a:pt x="34298" y="62363"/>
                    <a:pt x="28016" y="114300"/>
                  </a:cubicBezTo>
                  <a:cubicBezTo>
                    <a:pt x="21734" y="166238"/>
                    <a:pt x="-9761" y="235873"/>
                    <a:pt x="3024" y="311625"/>
                  </a:cubicBezTo>
                  <a:cubicBezTo>
                    <a:pt x="15809" y="387377"/>
                    <a:pt x="48779" y="519149"/>
                    <a:pt x="104726" y="568811"/>
                  </a:cubicBezTo>
                  <a:cubicBezTo>
                    <a:pt x="160673" y="618473"/>
                    <a:pt x="271059" y="596452"/>
                    <a:pt x="338707" y="609600"/>
                  </a:cubicBezTo>
                  <a:cubicBezTo>
                    <a:pt x="406355" y="622748"/>
                    <a:pt x="445135" y="643019"/>
                    <a:pt x="510616" y="647700"/>
                  </a:cubicBezTo>
                  <a:cubicBezTo>
                    <a:pt x="576097" y="652381"/>
                    <a:pt x="652174" y="637365"/>
                    <a:pt x="731591" y="637689"/>
                  </a:cubicBezTo>
                  <a:cubicBezTo>
                    <a:pt x="811008" y="638013"/>
                    <a:pt x="881288" y="645411"/>
                    <a:pt x="987121" y="649644"/>
                  </a:cubicBezTo>
                  <a:cubicBezTo>
                    <a:pt x="1045494" y="678830"/>
                    <a:pt x="1139384" y="533400"/>
                    <a:pt x="1183716" y="533400"/>
                  </a:cubicBezTo>
                  <a:cubicBezTo>
                    <a:pt x="1369983" y="558800"/>
                    <a:pt x="1460999" y="850900"/>
                    <a:pt x="1526616" y="774700"/>
                  </a:cubicBezTo>
                  <a:cubicBezTo>
                    <a:pt x="1592233" y="698500"/>
                    <a:pt x="1710766" y="171450"/>
                    <a:pt x="1577416" y="76200"/>
                  </a:cubicBezTo>
                  <a:lnTo>
                    <a:pt x="878916" y="0"/>
                  </a:lnTo>
                  <a:lnTo>
                    <a:pt x="4071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dirty="0">
                <a:solidFill>
                  <a:prstClr val="white"/>
                </a:solidFill>
                <a:latin typeface="Calibri" panose="020F0502020204030204"/>
              </a:endParaRPr>
            </a:p>
          </p:txBody>
        </p:sp>
        <p:sp>
          <p:nvSpPr>
            <p:cNvPr id="13" name="Rectangle 12">
              <a:extLst>
                <a:ext uri="{FF2B5EF4-FFF2-40B4-BE49-F238E27FC236}">
                  <a16:creationId xmlns:a16="http://schemas.microsoft.com/office/drawing/2014/main" id="{5BC48429-08D1-9FED-839D-7B0F639E18CF}"/>
                </a:ext>
              </a:extLst>
            </p:cNvPr>
            <p:cNvSpPr/>
            <p:nvPr/>
          </p:nvSpPr>
          <p:spPr>
            <a:xfrm>
              <a:off x="6765445" y="2995104"/>
              <a:ext cx="579586" cy="375633"/>
            </a:xfrm>
            <a:prstGeom prst="rect">
              <a:avLst/>
            </a:prstGeom>
            <a:solidFill>
              <a:srgbClr val="EACC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dirty="0">
                <a:solidFill>
                  <a:prstClr val="white"/>
                </a:solidFill>
                <a:latin typeface="Calibri" panose="020F0502020204030204"/>
              </a:endParaRPr>
            </a:p>
          </p:txBody>
        </p:sp>
        <p:sp>
          <p:nvSpPr>
            <p:cNvPr id="14" name="Freeform: Shape 29">
              <a:extLst>
                <a:ext uri="{FF2B5EF4-FFF2-40B4-BE49-F238E27FC236}">
                  <a16:creationId xmlns:a16="http://schemas.microsoft.com/office/drawing/2014/main" id="{258AD3EC-A15F-900E-E437-99EEC2889327}"/>
                </a:ext>
              </a:extLst>
            </p:cNvPr>
            <p:cNvSpPr/>
            <p:nvPr/>
          </p:nvSpPr>
          <p:spPr>
            <a:xfrm>
              <a:off x="6529841" y="3088329"/>
              <a:ext cx="1012844" cy="1889901"/>
            </a:xfrm>
            <a:custGeom>
              <a:avLst/>
              <a:gdLst>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72995 w 571470"/>
                <a:gd name="connsiteY0" fmla="*/ 25400 h 568325"/>
                <a:gd name="connsiteX1" fmla="*/ 3145 w 571470"/>
                <a:gd name="connsiteY1" fmla="*/ 561975 h 568325"/>
                <a:gd name="connsiteX2" fmla="*/ 571470 w 571470"/>
                <a:gd name="connsiteY2" fmla="*/ 568325 h 568325"/>
                <a:gd name="connsiteX3" fmla="*/ 495270 w 571470"/>
                <a:gd name="connsiteY3" fmla="*/ 0 h 568325"/>
                <a:gd name="connsiteX4" fmla="*/ 72995 w 571470"/>
                <a:gd name="connsiteY4" fmla="*/ 25400 h 568325"/>
                <a:gd name="connsiteX0" fmla="*/ 72995 w 571470"/>
                <a:gd name="connsiteY0" fmla="*/ 25400 h 592367"/>
                <a:gd name="connsiteX1" fmla="*/ 3145 w 571470"/>
                <a:gd name="connsiteY1" fmla="*/ 561975 h 592367"/>
                <a:gd name="connsiteX2" fmla="*/ 571470 w 571470"/>
                <a:gd name="connsiteY2" fmla="*/ 568325 h 592367"/>
                <a:gd name="connsiteX3" fmla="*/ 495270 w 571470"/>
                <a:gd name="connsiteY3" fmla="*/ 0 h 592367"/>
                <a:gd name="connsiteX4" fmla="*/ 72995 w 571470"/>
                <a:gd name="connsiteY4" fmla="*/ 25400 h 592367"/>
                <a:gd name="connsiteX0" fmla="*/ 72995 w 571470"/>
                <a:gd name="connsiteY0" fmla="*/ 25400 h 606867"/>
                <a:gd name="connsiteX1" fmla="*/ 3145 w 571470"/>
                <a:gd name="connsiteY1" fmla="*/ 561975 h 606867"/>
                <a:gd name="connsiteX2" fmla="*/ 571470 w 571470"/>
                <a:gd name="connsiteY2" fmla="*/ 568325 h 606867"/>
                <a:gd name="connsiteX3" fmla="*/ 495270 w 571470"/>
                <a:gd name="connsiteY3" fmla="*/ 0 h 606867"/>
                <a:gd name="connsiteX4" fmla="*/ 72995 w 571470"/>
                <a:gd name="connsiteY4" fmla="*/ 25400 h 606867"/>
                <a:gd name="connsiteX0" fmla="*/ 72995 w 573130"/>
                <a:gd name="connsiteY0" fmla="*/ 25400 h 606867"/>
                <a:gd name="connsiteX1" fmla="*/ 3145 w 573130"/>
                <a:gd name="connsiteY1" fmla="*/ 561975 h 606867"/>
                <a:gd name="connsiteX2" fmla="*/ 571470 w 573130"/>
                <a:gd name="connsiteY2" fmla="*/ 568325 h 606867"/>
                <a:gd name="connsiteX3" fmla="*/ 495270 w 573130"/>
                <a:gd name="connsiteY3" fmla="*/ 0 h 606867"/>
                <a:gd name="connsiteX4" fmla="*/ 72995 w 573130"/>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114470 w 573128"/>
                <a:gd name="connsiteY0" fmla="*/ 18196 h 606867"/>
                <a:gd name="connsiteX1" fmla="*/ 1395 w 573128"/>
                <a:gd name="connsiteY1" fmla="*/ 561975 h 606867"/>
                <a:gd name="connsiteX2" fmla="*/ 569720 w 573128"/>
                <a:gd name="connsiteY2" fmla="*/ 568325 h 606867"/>
                <a:gd name="connsiteX3" fmla="*/ 493520 w 573128"/>
                <a:gd name="connsiteY3" fmla="*/ 0 h 606867"/>
                <a:gd name="connsiteX4" fmla="*/ 114470 w 573128"/>
                <a:gd name="connsiteY4" fmla="*/ 18196 h 606867"/>
                <a:gd name="connsiteX0" fmla="*/ 114470 w 571311"/>
                <a:gd name="connsiteY0" fmla="*/ 18196 h 606867"/>
                <a:gd name="connsiteX1" fmla="*/ 1395 w 571311"/>
                <a:gd name="connsiteY1" fmla="*/ 561975 h 606867"/>
                <a:gd name="connsiteX2" fmla="*/ 569720 w 571311"/>
                <a:gd name="connsiteY2" fmla="*/ 568325 h 606867"/>
                <a:gd name="connsiteX3" fmla="*/ 450294 w 571311"/>
                <a:gd name="connsiteY3" fmla="*/ 0 h 606867"/>
                <a:gd name="connsiteX4" fmla="*/ 114470 w 571311"/>
                <a:gd name="connsiteY4" fmla="*/ 18196 h 60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311" h="606867">
                  <a:moveTo>
                    <a:pt x="114470" y="18196"/>
                  </a:moveTo>
                  <a:cubicBezTo>
                    <a:pt x="53087" y="197054"/>
                    <a:pt x="-10247" y="395817"/>
                    <a:pt x="1395" y="561975"/>
                  </a:cubicBezTo>
                  <a:cubicBezTo>
                    <a:pt x="200362" y="627592"/>
                    <a:pt x="399328" y="613833"/>
                    <a:pt x="569720" y="568325"/>
                  </a:cubicBezTo>
                  <a:cubicBezTo>
                    <a:pt x="582420" y="385233"/>
                    <a:pt x="516969" y="179917"/>
                    <a:pt x="450294" y="0"/>
                  </a:cubicBezTo>
                  <a:cubicBezTo>
                    <a:pt x="312711" y="71967"/>
                    <a:pt x="258403" y="47829"/>
                    <a:pt x="114470" y="18196"/>
                  </a:cubicBezTo>
                  <a:close/>
                </a:path>
              </a:pathLst>
            </a:custGeom>
            <a:solidFill>
              <a:srgbClr val="FF0000"/>
            </a:solidFill>
            <a:ln w="12700" cap="flat" cmpd="sng" algn="ctr">
              <a:solidFill>
                <a:srgbClr val="2A2A2A">
                  <a:alpha val="4000"/>
                </a:srgbClr>
              </a:solid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nvGrpSpPr>
            <p:cNvPr id="15" name="Group 14">
              <a:extLst>
                <a:ext uri="{FF2B5EF4-FFF2-40B4-BE49-F238E27FC236}">
                  <a16:creationId xmlns:a16="http://schemas.microsoft.com/office/drawing/2014/main" id="{DA0FBFEA-69A7-C559-E711-911C7F60E614}"/>
                </a:ext>
              </a:extLst>
            </p:cNvPr>
            <p:cNvGrpSpPr/>
            <p:nvPr/>
          </p:nvGrpSpPr>
          <p:grpSpPr>
            <a:xfrm>
              <a:off x="6348775" y="2119347"/>
              <a:ext cx="2050693" cy="2871244"/>
              <a:chOff x="9353442" y="5240840"/>
              <a:chExt cx="2050693" cy="2871244"/>
            </a:xfrm>
          </p:grpSpPr>
          <p:grpSp>
            <p:nvGrpSpPr>
              <p:cNvPr id="16" name="Group 15">
                <a:extLst>
                  <a:ext uri="{FF2B5EF4-FFF2-40B4-BE49-F238E27FC236}">
                    <a16:creationId xmlns:a16="http://schemas.microsoft.com/office/drawing/2014/main" id="{345AD248-78D8-273B-42E0-4BDE8C6231EA}"/>
                  </a:ext>
                </a:extLst>
              </p:cNvPr>
              <p:cNvGrpSpPr/>
              <p:nvPr/>
            </p:nvGrpSpPr>
            <p:grpSpPr>
              <a:xfrm rot="441063" flipH="1">
                <a:off x="10386141" y="6453791"/>
                <a:ext cx="1017994" cy="1658293"/>
                <a:chOff x="2154023" y="3856207"/>
                <a:chExt cx="606370" cy="984663"/>
              </a:xfrm>
            </p:grpSpPr>
            <p:sp>
              <p:nvSpPr>
                <p:cNvPr id="23" name="Freeform: Shape 100">
                  <a:extLst>
                    <a:ext uri="{FF2B5EF4-FFF2-40B4-BE49-F238E27FC236}">
                      <a16:creationId xmlns:a16="http://schemas.microsoft.com/office/drawing/2014/main" id="{0BE1BE41-B5B2-6B91-9B4F-AA08A12B400C}"/>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ACC82"/>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24" name="Freeform: Shape 101">
                  <a:extLst>
                    <a:ext uri="{FF2B5EF4-FFF2-40B4-BE49-F238E27FC236}">
                      <a16:creationId xmlns:a16="http://schemas.microsoft.com/office/drawing/2014/main" id="{6E6812E5-DB2B-9D10-A231-813858481769}"/>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FF0000"/>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grpSp>
            <p:nvGrpSpPr>
              <p:cNvPr id="17" name="Group 16">
                <a:extLst>
                  <a:ext uri="{FF2B5EF4-FFF2-40B4-BE49-F238E27FC236}">
                    <a16:creationId xmlns:a16="http://schemas.microsoft.com/office/drawing/2014/main" id="{E2B924BA-4A48-CF65-8E04-8DF2F2FD2FAB}"/>
                  </a:ext>
                </a:extLst>
              </p:cNvPr>
              <p:cNvGrpSpPr/>
              <p:nvPr/>
            </p:nvGrpSpPr>
            <p:grpSpPr>
              <a:xfrm rot="10800000" flipH="1">
                <a:off x="9353442" y="5240840"/>
                <a:ext cx="1017994" cy="1658293"/>
                <a:chOff x="2154023" y="3856207"/>
                <a:chExt cx="606370" cy="984663"/>
              </a:xfrm>
            </p:grpSpPr>
            <p:sp>
              <p:nvSpPr>
                <p:cNvPr id="18" name="Freeform: Shape 100">
                  <a:extLst>
                    <a:ext uri="{FF2B5EF4-FFF2-40B4-BE49-F238E27FC236}">
                      <a16:creationId xmlns:a16="http://schemas.microsoft.com/office/drawing/2014/main" id="{2AF25B36-E7ED-8938-7E58-49931FD4C39E}"/>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no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9" name="Freeform: Shape 101">
                  <a:extLst>
                    <a:ext uri="{FF2B5EF4-FFF2-40B4-BE49-F238E27FC236}">
                      <a16:creationId xmlns:a16="http://schemas.microsoft.com/office/drawing/2014/main" id="{723B55C3-AF2E-4A53-E38F-F65ED1B6B972}"/>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no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grpSp>
        <p:grpSp>
          <p:nvGrpSpPr>
            <p:cNvPr id="25" name="Group 24">
              <a:extLst>
                <a:ext uri="{FF2B5EF4-FFF2-40B4-BE49-F238E27FC236}">
                  <a16:creationId xmlns:a16="http://schemas.microsoft.com/office/drawing/2014/main" id="{DC4FC816-523A-3D1C-B45C-D0912149B374}"/>
                </a:ext>
              </a:extLst>
            </p:cNvPr>
            <p:cNvGrpSpPr/>
            <p:nvPr/>
          </p:nvGrpSpPr>
          <p:grpSpPr>
            <a:xfrm>
              <a:off x="6148924" y="1240987"/>
              <a:ext cx="1820002" cy="1873200"/>
              <a:chOff x="12678595" y="169830"/>
              <a:chExt cx="1820002" cy="1873200"/>
            </a:xfrm>
          </p:grpSpPr>
          <p:sp>
            <p:nvSpPr>
              <p:cNvPr id="26" name="Oval 25">
                <a:extLst>
                  <a:ext uri="{FF2B5EF4-FFF2-40B4-BE49-F238E27FC236}">
                    <a16:creationId xmlns:a16="http://schemas.microsoft.com/office/drawing/2014/main" id="{E9EA4481-598C-6EFA-422C-A6FBE6F096FB}"/>
                  </a:ext>
                </a:extLst>
              </p:cNvPr>
              <p:cNvSpPr/>
              <p:nvPr/>
            </p:nvSpPr>
            <p:spPr>
              <a:xfrm>
                <a:off x="12678595" y="1094400"/>
                <a:ext cx="251571" cy="460117"/>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endParaRPr>
              </a:p>
            </p:txBody>
          </p:sp>
          <p:sp>
            <p:nvSpPr>
              <p:cNvPr id="27" name="Oval 26">
                <a:extLst>
                  <a:ext uri="{FF2B5EF4-FFF2-40B4-BE49-F238E27FC236}">
                    <a16:creationId xmlns:a16="http://schemas.microsoft.com/office/drawing/2014/main" id="{325B9D00-42E8-D5CE-5876-6DDE7DF954F7}"/>
                  </a:ext>
                </a:extLst>
              </p:cNvPr>
              <p:cNvSpPr/>
              <p:nvPr/>
            </p:nvSpPr>
            <p:spPr>
              <a:xfrm>
                <a:off x="14247026" y="1080202"/>
                <a:ext cx="251571" cy="460117"/>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8" name="Oval 27">
                <a:extLst>
                  <a:ext uri="{FF2B5EF4-FFF2-40B4-BE49-F238E27FC236}">
                    <a16:creationId xmlns:a16="http://schemas.microsoft.com/office/drawing/2014/main" id="{A15A82F4-30E9-6E23-336C-50E8C1CC7B80}"/>
                  </a:ext>
                </a:extLst>
              </p:cNvPr>
              <p:cNvSpPr/>
              <p:nvPr/>
            </p:nvSpPr>
            <p:spPr>
              <a:xfrm>
                <a:off x="12788655" y="410211"/>
                <a:ext cx="1572364" cy="1632819"/>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9" name="Moon 28">
                <a:extLst>
                  <a:ext uri="{FF2B5EF4-FFF2-40B4-BE49-F238E27FC236}">
                    <a16:creationId xmlns:a16="http://schemas.microsoft.com/office/drawing/2014/main" id="{008C367D-1E6B-43F6-287A-1F73F33A368F}"/>
                  </a:ext>
                </a:extLst>
              </p:cNvPr>
              <p:cNvSpPr/>
              <p:nvPr/>
            </p:nvSpPr>
            <p:spPr>
              <a:xfrm rot="5400000">
                <a:off x="13133306" y="-159248"/>
                <a:ext cx="957061" cy="1615217"/>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endParaRPr>
              </a:p>
            </p:txBody>
          </p:sp>
          <p:sp>
            <p:nvSpPr>
              <p:cNvPr id="30" name="Moon 29">
                <a:extLst>
                  <a:ext uri="{FF2B5EF4-FFF2-40B4-BE49-F238E27FC236}">
                    <a16:creationId xmlns:a16="http://schemas.microsoft.com/office/drawing/2014/main" id="{62C89825-CD7C-2D5D-C929-96A90D0BA18D}"/>
                  </a:ext>
                </a:extLst>
              </p:cNvPr>
              <p:cNvSpPr/>
              <p:nvPr/>
            </p:nvSpPr>
            <p:spPr>
              <a:xfrm rot="5400000">
                <a:off x="13232476" y="-33610"/>
                <a:ext cx="688173" cy="157581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endParaRPr>
              </a:p>
            </p:txBody>
          </p:sp>
          <p:sp>
            <p:nvSpPr>
              <p:cNvPr id="31" name="Oval 30">
                <a:extLst>
                  <a:ext uri="{FF2B5EF4-FFF2-40B4-BE49-F238E27FC236}">
                    <a16:creationId xmlns:a16="http://schemas.microsoft.com/office/drawing/2014/main" id="{B8CB84C8-C26A-C59F-8C60-D567370B9A6C}"/>
                  </a:ext>
                </a:extLst>
              </p:cNvPr>
              <p:cNvSpPr/>
              <p:nvPr/>
            </p:nvSpPr>
            <p:spPr>
              <a:xfrm>
                <a:off x="13276241" y="233937"/>
                <a:ext cx="624016" cy="21913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endParaRPr>
              </a:p>
            </p:txBody>
          </p:sp>
          <p:sp>
            <p:nvSpPr>
              <p:cNvPr id="32" name="Oval 5">
                <a:extLst>
                  <a:ext uri="{FF2B5EF4-FFF2-40B4-BE49-F238E27FC236}">
                    <a16:creationId xmlns:a16="http://schemas.microsoft.com/office/drawing/2014/main" id="{8E369E8E-6FDB-D891-1D76-4E1F5BB6379B}"/>
                  </a:ext>
                </a:extLst>
              </p:cNvPr>
              <p:cNvSpPr/>
              <p:nvPr/>
            </p:nvSpPr>
            <p:spPr>
              <a:xfrm rot="150182">
                <a:off x="13101005" y="1084180"/>
                <a:ext cx="420378" cy="173836"/>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nvGrpSpPr>
              <p:cNvPr id="33" name="Group 32">
                <a:extLst>
                  <a:ext uri="{FF2B5EF4-FFF2-40B4-BE49-F238E27FC236}">
                    <a16:creationId xmlns:a16="http://schemas.microsoft.com/office/drawing/2014/main" id="{CB12A315-F65C-93AB-737B-8CF2D36DAC4B}"/>
                  </a:ext>
                </a:extLst>
              </p:cNvPr>
              <p:cNvGrpSpPr/>
              <p:nvPr/>
            </p:nvGrpSpPr>
            <p:grpSpPr>
              <a:xfrm rot="18665878">
                <a:off x="13101168" y="1146099"/>
                <a:ext cx="77890" cy="39234"/>
                <a:chOff x="5293988" y="1700325"/>
                <a:chExt cx="85726" cy="42639"/>
              </a:xfrm>
            </p:grpSpPr>
            <p:cxnSp>
              <p:nvCxnSpPr>
                <p:cNvPr id="55" name="Straight Connector 54">
                  <a:extLst>
                    <a:ext uri="{FF2B5EF4-FFF2-40B4-BE49-F238E27FC236}">
                      <a16:creationId xmlns:a16="http://schemas.microsoft.com/office/drawing/2014/main" id="{50ECCB27-86D7-D711-55B8-0325A97285AD}"/>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6" name="Straight Connector 55">
                  <a:extLst>
                    <a:ext uri="{FF2B5EF4-FFF2-40B4-BE49-F238E27FC236}">
                      <a16:creationId xmlns:a16="http://schemas.microsoft.com/office/drawing/2014/main" id="{98057FB2-225D-7C1D-00E3-D8E19F4F5BBA}"/>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7" name="Straight Connector 56">
                  <a:extLst>
                    <a:ext uri="{FF2B5EF4-FFF2-40B4-BE49-F238E27FC236}">
                      <a16:creationId xmlns:a16="http://schemas.microsoft.com/office/drawing/2014/main" id="{D12E6DF2-0E60-9C9C-EE08-32BE4BD22E61}"/>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34" name="Oval 4">
                <a:extLst>
                  <a:ext uri="{FF2B5EF4-FFF2-40B4-BE49-F238E27FC236}">
                    <a16:creationId xmlns:a16="http://schemas.microsoft.com/office/drawing/2014/main" id="{FBC24173-624F-7BC7-0782-F692D6BDF04E}"/>
                  </a:ext>
                </a:extLst>
              </p:cNvPr>
              <p:cNvSpPr/>
              <p:nvPr/>
            </p:nvSpPr>
            <p:spPr>
              <a:xfrm rot="21548181">
                <a:off x="13063940" y="1112557"/>
                <a:ext cx="455776" cy="251536"/>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5" name="Oval 34">
                <a:extLst>
                  <a:ext uri="{FF2B5EF4-FFF2-40B4-BE49-F238E27FC236}">
                    <a16:creationId xmlns:a16="http://schemas.microsoft.com/office/drawing/2014/main" id="{24C0FD74-B5B7-3FC0-F0B8-F396DAFB115B}"/>
                  </a:ext>
                </a:extLst>
              </p:cNvPr>
              <p:cNvSpPr/>
              <p:nvPr/>
            </p:nvSpPr>
            <p:spPr>
              <a:xfrm rot="19720146">
                <a:off x="13195955" y="1120118"/>
                <a:ext cx="253860" cy="239770"/>
              </a:xfrm>
              <a:prstGeom prst="ellipse">
                <a:avLst/>
              </a:prstGeom>
              <a:solidFill>
                <a:srgbClr val="864826"/>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6" name="Oval 35">
                <a:extLst>
                  <a:ext uri="{FF2B5EF4-FFF2-40B4-BE49-F238E27FC236}">
                    <a16:creationId xmlns:a16="http://schemas.microsoft.com/office/drawing/2014/main" id="{DC2FBD26-CEEC-9C20-025B-3B7EBBBE313C}"/>
                  </a:ext>
                </a:extLst>
              </p:cNvPr>
              <p:cNvSpPr/>
              <p:nvPr/>
            </p:nvSpPr>
            <p:spPr>
              <a:xfrm rot="19720146">
                <a:off x="13255313" y="1151282"/>
                <a:ext cx="203240" cy="191960"/>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endParaRPr>
              </a:p>
            </p:txBody>
          </p:sp>
          <p:sp>
            <p:nvSpPr>
              <p:cNvPr id="37" name="Oval 36">
                <a:extLst>
                  <a:ext uri="{FF2B5EF4-FFF2-40B4-BE49-F238E27FC236}">
                    <a16:creationId xmlns:a16="http://schemas.microsoft.com/office/drawing/2014/main" id="{04FA75DE-172F-CA9E-5270-C3F948B1E52A}"/>
                  </a:ext>
                </a:extLst>
              </p:cNvPr>
              <p:cNvSpPr/>
              <p:nvPr/>
            </p:nvSpPr>
            <p:spPr>
              <a:xfrm rot="19720146">
                <a:off x="13303046" y="1154641"/>
                <a:ext cx="115391" cy="108986"/>
              </a:xfrm>
              <a:prstGeom prst="ellipse">
                <a:avLst/>
              </a:prstGeom>
              <a:solidFill>
                <a:srgbClr val="B46004"/>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8" name="Oval 37">
                <a:extLst>
                  <a:ext uri="{FF2B5EF4-FFF2-40B4-BE49-F238E27FC236}">
                    <a16:creationId xmlns:a16="http://schemas.microsoft.com/office/drawing/2014/main" id="{06E8FDA1-EF1A-31FE-C46E-303143D540F2}"/>
                  </a:ext>
                </a:extLst>
              </p:cNvPr>
              <p:cNvSpPr/>
              <p:nvPr/>
            </p:nvSpPr>
            <p:spPr>
              <a:xfrm rot="19720146">
                <a:off x="13350692" y="1190195"/>
                <a:ext cx="80772" cy="70969"/>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9" name="Oval 5">
                <a:extLst>
                  <a:ext uri="{FF2B5EF4-FFF2-40B4-BE49-F238E27FC236}">
                    <a16:creationId xmlns:a16="http://schemas.microsoft.com/office/drawing/2014/main" id="{A4CDBAF8-882F-B73F-7F28-D0FA99554F7D}"/>
                  </a:ext>
                </a:extLst>
              </p:cNvPr>
              <p:cNvSpPr/>
              <p:nvPr/>
            </p:nvSpPr>
            <p:spPr>
              <a:xfrm rot="21275764" flipH="1">
                <a:off x="13684371" y="1079001"/>
                <a:ext cx="420378" cy="173836"/>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nvGrpSpPr>
              <p:cNvPr id="40" name="Group 39">
                <a:extLst>
                  <a:ext uri="{FF2B5EF4-FFF2-40B4-BE49-F238E27FC236}">
                    <a16:creationId xmlns:a16="http://schemas.microsoft.com/office/drawing/2014/main" id="{3A25A665-461C-44C3-F934-203B2CF272F8}"/>
                  </a:ext>
                </a:extLst>
              </p:cNvPr>
              <p:cNvGrpSpPr/>
              <p:nvPr/>
            </p:nvGrpSpPr>
            <p:grpSpPr>
              <a:xfrm rot="2760068" flipH="1">
                <a:off x="14026205" y="1132269"/>
                <a:ext cx="77890" cy="39234"/>
                <a:chOff x="5293988" y="1700325"/>
                <a:chExt cx="85726" cy="42639"/>
              </a:xfrm>
            </p:grpSpPr>
            <p:cxnSp>
              <p:nvCxnSpPr>
                <p:cNvPr id="52" name="Straight Connector 51">
                  <a:extLst>
                    <a:ext uri="{FF2B5EF4-FFF2-40B4-BE49-F238E27FC236}">
                      <a16:creationId xmlns:a16="http://schemas.microsoft.com/office/drawing/2014/main" id="{6DBEC20A-D6B5-47D3-8D8F-7EC69361E3C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3" name="Straight Connector 52">
                  <a:extLst>
                    <a:ext uri="{FF2B5EF4-FFF2-40B4-BE49-F238E27FC236}">
                      <a16:creationId xmlns:a16="http://schemas.microsoft.com/office/drawing/2014/main" id="{6904614B-2A72-1FB0-0E32-CA9C54564953}"/>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4" name="Straight Connector 53">
                  <a:extLst>
                    <a:ext uri="{FF2B5EF4-FFF2-40B4-BE49-F238E27FC236}">
                      <a16:creationId xmlns:a16="http://schemas.microsoft.com/office/drawing/2014/main" id="{902E4FFB-FFBF-D05A-A981-F97C207E9069}"/>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1" name="Oval 4">
                <a:extLst>
                  <a:ext uri="{FF2B5EF4-FFF2-40B4-BE49-F238E27FC236}">
                    <a16:creationId xmlns:a16="http://schemas.microsoft.com/office/drawing/2014/main" id="{D3123D9B-5139-7100-99C4-B37EEC17FD8E}"/>
                  </a:ext>
                </a:extLst>
              </p:cNvPr>
              <p:cNvSpPr/>
              <p:nvPr/>
            </p:nvSpPr>
            <p:spPr>
              <a:xfrm rot="21477765" flipH="1">
                <a:off x="13689415" y="1106312"/>
                <a:ext cx="455776" cy="251536"/>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2" name="Oval 41">
                <a:extLst>
                  <a:ext uri="{FF2B5EF4-FFF2-40B4-BE49-F238E27FC236}">
                    <a16:creationId xmlns:a16="http://schemas.microsoft.com/office/drawing/2014/main" id="{56E3A68A-6CEA-A1A1-DD4D-19A654B4403D}"/>
                  </a:ext>
                </a:extLst>
              </p:cNvPr>
              <p:cNvSpPr/>
              <p:nvPr/>
            </p:nvSpPr>
            <p:spPr>
              <a:xfrm rot="1705800" flipH="1">
                <a:off x="13759442" y="1115443"/>
                <a:ext cx="253860" cy="239770"/>
              </a:xfrm>
              <a:prstGeom prst="ellipse">
                <a:avLst/>
              </a:prstGeom>
              <a:solidFill>
                <a:srgbClr val="864826"/>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3" name="Oval 42">
                <a:extLst>
                  <a:ext uri="{FF2B5EF4-FFF2-40B4-BE49-F238E27FC236}">
                    <a16:creationId xmlns:a16="http://schemas.microsoft.com/office/drawing/2014/main" id="{B815DFF0-EAF3-813D-080E-E369525E3703}"/>
                  </a:ext>
                </a:extLst>
              </p:cNvPr>
              <p:cNvSpPr/>
              <p:nvPr/>
            </p:nvSpPr>
            <p:spPr>
              <a:xfrm rot="1705800" flipH="1">
                <a:off x="13751113" y="1148320"/>
                <a:ext cx="203240" cy="191960"/>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endParaRPr>
              </a:p>
            </p:txBody>
          </p:sp>
          <p:sp>
            <p:nvSpPr>
              <p:cNvPr id="44" name="Oval 43">
                <a:extLst>
                  <a:ext uri="{FF2B5EF4-FFF2-40B4-BE49-F238E27FC236}">
                    <a16:creationId xmlns:a16="http://schemas.microsoft.com/office/drawing/2014/main" id="{7659C09F-E4C4-60A0-0489-CA8E8C86BD2D}"/>
                  </a:ext>
                </a:extLst>
              </p:cNvPr>
              <p:cNvSpPr/>
              <p:nvPr/>
            </p:nvSpPr>
            <p:spPr>
              <a:xfrm rot="1705800" flipH="1">
                <a:off x="13789306" y="1151921"/>
                <a:ext cx="115391" cy="108986"/>
              </a:xfrm>
              <a:prstGeom prst="ellipse">
                <a:avLst/>
              </a:prstGeom>
              <a:solidFill>
                <a:srgbClr val="B46004"/>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5" name="Oval 44">
                <a:extLst>
                  <a:ext uri="{FF2B5EF4-FFF2-40B4-BE49-F238E27FC236}">
                    <a16:creationId xmlns:a16="http://schemas.microsoft.com/office/drawing/2014/main" id="{4E02210D-4C45-753A-EA21-4B6ACE4B227D}"/>
                  </a:ext>
                </a:extLst>
              </p:cNvPr>
              <p:cNvSpPr/>
              <p:nvPr/>
            </p:nvSpPr>
            <p:spPr>
              <a:xfrm rot="1705800" flipH="1">
                <a:off x="13777155" y="1188989"/>
                <a:ext cx="80772" cy="70969"/>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6" name="Freeform: Shape 45">
                <a:extLst>
                  <a:ext uri="{FF2B5EF4-FFF2-40B4-BE49-F238E27FC236}">
                    <a16:creationId xmlns:a16="http://schemas.microsoft.com/office/drawing/2014/main" id="{BD74621C-C9F8-87E3-5E7B-0B62A16A824A}"/>
                  </a:ext>
                </a:extLst>
              </p:cNvPr>
              <p:cNvSpPr/>
              <p:nvPr/>
            </p:nvSpPr>
            <p:spPr>
              <a:xfrm>
                <a:off x="13496453" y="1424211"/>
                <a:ext cx="160209" cy="131003"/>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914400">
                  <a:defRPr/>
                </a:pPr>
                <a:endParaRPr lang="en-US" sz="1530" kern="0">
                  <a:solidFill>
                    <a:prstClr val="white"/>
                  </a:solidFill>
                </a:endParaRPr>
              </a:p>
            </p:txBody>
          </p:sp>
          <p:sp>
            <p:nvSpPr>
              <p:cNvPr id="47" name="Oval 46">
                <a:extLst>
                  <a:ext uri="{FF2B5EF4-FFF2-40B4-BE49-F238E27FC236}">
                    <a16:creationId xmlns:a16="http://schemas.microsoft.com/office/drawing/2014/main" id="{08B94BCA-A43B-10C1-E36C-0DF6A64323CB}"/>
                  </a:ext>
                </a:extLst>
              </p:cNvPr>
              <p:cNvSpPr/>
              <p:nvPr/>
            </p:nvSpPr>
            <p:spPr>
              <a:xfrm>
                <a:off x="12938682" y="1345791"/>
                <a:ext cx="313379" cy="263647"/>
              </a:xfrm>
              <a:prstGeom prst="ellipse">
                <a:avLst/>
              </a:prstGeom>
              <a:solidFill>
                <a:srgbClr val="FF0000">
                  <a:alpha val="8000"/>
                </a:srgbClr>
              </a:solidFill>
              <a:ln w="12700" cap="flat" cmpd="sng" algn="ctr">
                <a:noFill/>
                <a:prstDash val="solid"/>
                <a:miter lim="800000"/>
              </a:ln>
              <a:effectLst/>
            </p:spPr>
            <p:txBody>
              <a:bodyPr rtlCol="0" anchor="ctr"/>
              <a:lstStyle/>
              <a:p>
                <a:pPr algn="ctr" defTabSz="914400">
                  <a:defRPr/>
                </a:pPr>
                <a:endParaRPr lang="en-US" kern="0">
                  <a:solidFill>
                    <a:prstClr val="white"/>
                  </a:solidFill>
                </a:endParaRPr>
              </a:p>
            </p:txBody>
          </p:sp>
          <p:sp>
            <p:nvSpPr>
              <p:cNvPr id="48" name="Oval 47">
                <a:extLst>
                  <a:ext uri="{FF2B5EF4-FFF2-40B4-BE49-F238E27FC236}">
                    <a16:creationId xmlns:a16="http://schemas.microsoft.com/office/drawing/2014/main" id="{8A31C01D-D525-F1BF-BF6E-ADEE4BD883F9}"/>
                  </a:ext>
                </a:extLst>
              </p:cNvPr>
              <p:cNvSpPr/>
              <p:nvPr/>
            </p:nvSpPr>
            <p:spPr>
              <a:xfrm>
                <a:off x="13910720" y="1364792"/>
                <a:ext cx="313379" cy="263647"/>
              </a:xfrm>
              <a:prstGeom prst="ellipse">
                <a:avLst/>
              </a:prstGeom>
              <a:solidFill>
                <a:srgbClr val="FF0000">
                  <a:alpha val="8000"/>
                </a:srgbClr>
              </a:solidFill>
              <a:ln w="12700" cap="flat" cmpd="sng" algn="ctr">
                <a:noFill/>
                <a:prstDash val="solid"/>
                <a:miter lim="800000"/>
              </a:ln>
              <a:effectLst/>
            </p:spPr>
            <p:txBody>
              <a:bodyPr rtlCol="0" anchor="ctr"/>
              <a:lstStyle/>
              <a:p>
                <a:pPr algn="ctr" defTabSz="914400">
                  <a:defRPr/>
                </a:pPr>
                <a:endParaRPr lang="en-US" kern="0">
                  <a:solidFill>
                    <a:prstClr val="white"/>
                  </a:solidFill>
                </a:endParaRPr>
              </a:p>
            </p:txBody>
          </p:sp>
          <p:sp>
            <p:nvSpPr>
              <p:cNvPr id="49" name="Diagonal Stripe 48">
                <a:extLst>
                  <a:ext uri="{FF2B5EF4-FFF2-40B4-BE49-F238E27FC236}">
                    <a16:creationId xmlns:a16="http://schemas.microsoft.com/office/drawing/2014/main" id="{A1C85896-B9F8-96A5-7E35-6482DA01ABE9}"/>
                  </a:ext>
                </a:extLst>
              </p:cNvPr>
              <p:cNvSpPr/>
              <p:nvPr/>
            </p:nvSpPr>
            <p:spPr>
              <a:xfrm rot="20990782" flipH="1">
                <a:off x="13036185" y="996499"/>
                <a:ext cx="469417" cy="116502"/>
              </a:xfrm>
              <a:prstGeom prst="diagStripe">
                <a:avLst/>
              </a:prstGeom>
              <a:solidFill>
                <a:srgbClr val="843C0C"/>
              </a:solidFill>
              <a:ln w="12700" cap="flat" cmpd="sng" algn="ctr">
                <a:noFill/>
                <a:prstDash val="solid"/>
                <a:miter lim="800000"/>
              </a:ln>
              <a:effectLst/>
            </p:spPr>
            <p:txBody>
              <a:bodyPr rtlCol="0" anchor="ctr"/>
              <a:lstStyle/>
              <a:p>
                <a:pPr algn="ctr" defTabSz="914400">
                  <a:defRPr/>
                </a:pPr>
                <a:endParaRPr lang="en-US" kern="0">
                  <a:solidFill>
                    <a:prstClr val="white"/>
                  </a:solidFill>
                  <a:latin typeface="Corbel" panose="020B0503020204020204"/>
                </a:endParaRPr>
              </a:p>
            </p:txBody>
          </p:sp>
          <p:sp>
            <p:nvSpPr>
              <p:cNvPr id="50" name="Diagonal Stripe 49">
                <a:extLst>
                  <a:ext uri="{FF2B5EF4-FFF2-40B4-BE49-F238E27FC236}">
                    <a16:creationId xmlns:a16="http://schemas.microsoft.com/office/drawing/2014/main" id="{D79AE6AE-EF18-AC6B-A959-80116365E1E0}"/>
                  </a:ext>
                </a:extLst>
              </p:cNvPr>
              <p:cNvSpPr/>
              <p:nvPr/>
            </p:nvSpPr>
            <p:spPr>
              <a:xfrm rot="609218">
                <a:off x="13739218" y="970050"/>
                <a:ext cx="469417" cy="129683"/>
              </a:xfrm>
              <a:prstGeom prst="diagStripe">
                <a:avLst/>
              </a:prstGeom>
              <a:solidFill>
                <a:srgbClr val="843C0C"/>
              </a:solidFill>
              <a:ln w="12700" cap="flat" cmpd="sng" algn="ctr">
                <a:noFill/>
                <a:prstDash val="solid"/>
                <a:miter lim="800000"/>
              </a:ln>
              <a:effectLst/>
            </p:spPr>
            <p:txBody>
              <a:bodyPr rtlCol="0" anchor="ctr"/>
              <a:lstStyle/>
              <a:p>
                <a:pPr algn="ctr" defTabSz="914400">
                  <a:defRPr/>
                </a:pPr>
                <a:endParaRPr lang="en-US" kern="0">
                  <a:solidFill>
                    <a:prstClr val="white"/>
                  </a:solidFill>
                  <a:latin typeface="Corbel" panose="020B0503020204020204"/>
                </a:endParaRPr>
              </a:p>
            </p:txBody>
          </p:sp>
          <p:sp>
            <p:nvSpPr>
              <p:cNvPr id="51" name="Isosceles Triangle 50">
                <a:extLst>
                  <a:ext uri="{FF2B5EF4-FFF2-40B4-BE49-F238E27FC236}">
                    <a16:creationId xmlns:a16="http://schemas.microsoft.com/office/drawing/2014/main" id="{3E105020-E357-EF92-9F28-8DA00BAF4AAD}"/>
                  </a:ext>
                </a:extLst>
              </p:cNvPr>
              <p:cNvSpPr/>
              <p:nvPr/>
            </p:nvSpPr>
            <p:spPr>
              <a:xfrm rot="10800000">
                <a:off x="13370820" y="1731075"/>
                <a:ext cx="434858" cy="215417"/>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grpSp>
        <p:pic>
          <p:nvPicPr>
            <p:cNvPr id="58" name="Picture 57">
              <a:extLst>
                <a:ext uri="{FF2B5EF4-FFF2-40B4-BE49-F238E27FC236}">
                  <a16:creationId xmlns:a16="http://schemas.microsoft.com/office/drawing/2014/main" id="{597717DB-E95B-1A21-C56F-553BA80BAED0}"/>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7172389" y="3607982"/>
              <a:ext cx="261050" cy="376143"/>
            </a:xfrm>
            <a:prstGeom prst="rect">
              <a:avLst/>
            </a:prstGeom>
            <a:ln>
              <a:noFill/>
            </a:ln>
          </p:spPr>
        </p:pic>
      </p:grpSp>
      <p:grpSp>
        <p:nvGrpSpPr>
          <p:cNvPr id="60" name="Group 59">
            <a:extLst>
              <a:ext uri="{FF2B5EF4-FFF2-40B4-BE49-F238E27FC236}">
                <a16:creationId xmlns:a16="http://schemas.microsoft.com/office/drawing/2014/main" id="{ACF851EC-D5E9-AEF5-95DD-C2B540D1EBDA}"/>
              </a:ext>
            </a:extLst>
          </p:cNvPr>
          <p:cNvGrpSpPr/>
          <p:nvPr/>
        </p:nvGrpSpPr>
        <p:grpSpPr>
          <a:xfrm>
            <a:off x="520650" y="1752059"/>
            <a:ext cx="1116488" cy="1197954"/>
            <a:chOff x="1522332" y="1853308"/>
            <a:chExt cx="1116488" cy="1197954"/>
          </a:xfrm>
        </p:grpSpPr>
        <p:grpSp>
          <p:nvGrpSpPr>
            <p:cNvPr id="454" name="Group 453">
              <a:extLst>
                <a:ext uri="{FF2B5EF4-FFF2-40B4-BE49-F238E27FC236}">
                  <a16:creationId xmlns:a16="http://schemas.microsoft.com/office/drawing/2014/main" id="{29C1BD9D-E0A2-2BAA-02A2-1C5A5CDD6520}"/>
                </a:ext>
              </a:extLst>
            </p:cNvPr>
            <p:cNvGrpSpPr/>
            <p:nvPr/>
          </p:nvGrpSpPr>
          <p:grpSpPr>
            <a:xfrm>
              <a:off x="1522332" y="1853308"/>
              <a:ext cx="1116488" cy="1197954"/>
              <a:chOff x="-21299" y="1652561"/>
              <a:chExt cx="1116488" cy="1197954"/>
            </a:xfrm>
          </p:grpSpPr>
          <p:pic>
            <p:nvPicPr>
              <p:cNvPr id="451" name="Picture 450" descr="A picture containing rectangle&#10;&#10;Description automatically generated">
                <a:extLst>
                  <a:ext uri="{FF2B5EF4-FFF2-40B4-BE49-F238E27FC236}">
                    <a16:creationId xmlns:a16="http://schemas.microsoft.com/office/drawing/2014/main" id="{9589F345-07F4-59E6-4E65-ABF4EECDF851}"/>
                  </a:ext>
                </a:extLst>
              </p:cNvPr>
              <p:cNvPicPr>
                <a:picLocks noChangeAspect="1"/>
              </p:cNvPicPr>
              <p:nvPr/>
            </p:nvPicPr>
            <p:blipFill rotWithShape="1">
              <a:blip r:embed="rId14">
                <a:extLst>
                  <a:ext uri="{BEBA8EAE-BF5A-486C-A8C5-ECC9F3942E4B}">
                    <a14:imgProps xmlns:a14="http://schemas.microsoft.com/office/drawing/2010/main">
                      <a14:imgLayer r:embed="rId15">
                        <a14:imgEffect>
                          <a14:backgroundRemoval t="10000" b="90000" l="10000" r="90000"/>
                        </a14:imgEffect>
                      </a14:imgLayer>
                    </a14:imgProps>
                  </a:ext>
                </a:extLst>
              </a:blip>
              <a:srcRect l="19094" t="12877" r="17114" b="22124"/>
              <a:stretch/>
            </p:blipFill>
            <p:spPr>
              <a:xfrm>
                <a:off x="-21299" y="1652561"/>
                <a:ext cx="1088609" cy="1197954"/>
              </a:xfrm>
              <a:prstGeom prst="rect">
                <a:avLst/>
              </a:prstGeom>
            </p:spPr>
          </p:pic>
          <p:sp>
            <p:nvSpPr>
              <p:cNvPr id="453" name="TextBox 452">
                <a:extLst>
                  <a:ext uri="{FF2B5EF4-FFF2-40B4-BE49-F238E27FC236}">
                    <a16:creationId xmlns:a16="http://schemas.microsoft.com/office/drawing/2014/main" id="{EDFAACCB-91FC-38B3-A1F5-4F2D2D7428F4}"/>
                  </a:ext>
                </a:extLst>
              </p:cNvPr>
              <p:cNvSpPr txBox="1"/>
              <p:nvPr/>
            </p:nvSpPr>
            <p:spPr>
              <a:xfrm>
                <a:off x="-705" y="1932060"/>
                <a:ext cx="1095894" cy="646331"/>
              </a:xfrm>
              <a:prstGeom prst="rect">
                <a:avLst/>
              </a:prstGeom>
              <a:noFill/>
            </p:spPr>
            <p:txBody>
              <a:bodyPr wrap="square" rtlCol="0">
                <a:spAutoFit/>
              </a:bodyPr>
              <a:lstStyle/>
              <a:p>
                <a:pPr algn="ctr"/>
                <a:r>
                  <a:rPr lang="en-US" sz="3600" dirty="0">
                    <a:solidFill>
                      <a:srgbClr val="314559"/>
                    </a:solidFill>
                    <a:latin typeface="Bodoni MT Black" panose="02070A03080606020203" pitchFamily="18" charset="0"/>
                  </a:rPr>
                  <a:t>27</a:t>
                </a:r>
              </a:p>
            </p:txBody>
          </p:sp>
        </p:grpSp>
        <p:sp>
          <p:nvSpPr>
            <p:cNvPr id="455" name="TextBox 454">
              <a:extLst>
                <a:ext uri="{FF2B5EF4-FFF2-40B4-BE49-F238E27FC236}">
                  <a16:creationId xmlns:a16="http://schemas.microsoft.com/office/drawing/2014/main" id="{0258FF5B-4336-FDAB-51FB-6B1ED849D37C}"/>
                </a:ext>
              </a:extLst>
            </p:cNvPr>
            <p:cNvSpPr txBox="1"/>
            <p:nvPr/>
          </p:nvSpPr>
          <p:spPr>
            <a:xfrm>
              <a:off x="1561967" y="2627097"/>
              <a:ext cx="1050633" cy="338554"/>
            </a:xfrm>
            <a:prstGeom prst="rect">
              <a:avLst/>
            </a:prstGeom>
            <a:noFill/>
          </p:spPr>
          <p:txBody>
            <a:bodyPr wrap="square" rtlCol="0">
              <a:spAutoFit/>
            </a:bodyPr>
            <a:lstStyle/>
            <a:p>
              <a:pPr algn="ctr"/>
              <a:r>
                <a:rPr lang="en-US" sz="1600" dirty="0">
                  <a:solidFill>
                    <a:srgbClr val="E84929"/>
                  </a:solidFill>
                  <a:latin typeface="Bodoni MT Black" panose="02070A03080606020203" pitchFamily="18" charset="0"/>
                </a:rPr>
                <a:t>MARCH</a:t>
              </a:r>
            </a:p>
          </p:txBody>
        </p:sp>
      </p:grpSp>
      <p:sp>
        <p:nvSpPr>
          <p:cNvPr id="456" name="Speech Bubble: Oval 238">
            <a:extLst>
              <a:ext uri="{FF2B5EF4-FFF2-40B4-BE49-F238E27FC236}">
                <a16:creationId xmlns:a16="http://schemas.microsoft.com/office/drawing/2014/main" id="{C0D4C24E-BD53-1B28-7873-C0F9117B160B}"/>
              </a:ext>
            </a:extLst>
          </p:cNvPr>
          <p:cNvSpPr/>
          <p:nvPr/>
        </p:nvSpPr>
        <p:spPr>
          <a:xfrm>
            <a:off x="3086337" y="202230"/>
            <a:ext cx="4418590" cy="2397822"/>
          </a:xfrm>
          <a:prstGeom prst="wedgeEllipseCallout">
            <a:avLst>
              <a:gd name="adj1" fmla="val 60321"/>
              <a:gd name="adj2" fmla="val 72660"/>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a:spcAft>
                <a:spcPts val="800"/>
              </a:spcAft>
            </a:pPr>
            <a:r>
              <a:rPr lang="en-US" sz="2400" dirty="0">
                <a:solidFill>
                  <a:srgbClr val="000000"/>
                </a:solidFill>
              </a:rPr>
              <a:t>Well, that wasn’t good. </a:t>
            </a:r>
          </a:p>
          <a:p>
            <a:pPr algn="ctr">
              <a:spcAft>
                <a:spcPts val="800"/>
              </a:spcAft>
            </a:pPr>
            <a:r>
              <a:rPr lang="en-US" sz="2400" dirty="0">
                <a:solidFill>
                  <a:srgbClr val="000000"/>
                </a:solidFill>
              </a:rPr>
              <a:t>I think I know how we can fix this…</a:t>
            </a:r>
          </a:p>
        </p:txBody>
      </p:sp>
    </p:spTree>
    <p:extLst>
      <p:ext uri="{BB962C8B-B14F-4D97-AF65-F5344CB8AC3E}">
        <p14:creationId xmlns:p14="http://schemas.microsoft.com/office/powerpoint/2010/main" val="88465101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Let’s Go Back…</a:t>
            </a:r>
            <a:r>
              <a:rPr lang="en-US" sz="4800" b="1" dirty="0" err="1">
                <a:solidFill>
                  <a:schemeClr val="bg1"/>
                </a:solidFill>
                <a:latin typeface="Juice ITC" panose="04040403040A02020202" pitchFamily="82" charset="0"/>
              </a:rPr>
              <a:t>Wayyyy</a:t>
            </a:r>
            <a:r>
              <a:rPr lang="en-US" sz="4800" b="1" dirty="0">
                <a:solidFill>
                  <a:schemeClr val="bg1"/>
                </a:solidFill>
                <a:latin typeface="Juice ITC" panose="04040403040A02020202" pitchFamily="82" charset="0"/>
              </a:rPr>
              <a:t> Back</a:t>
            </a:r>
            <a:endParaRPr lang="en-US" sz="4800" dirty="0">
              <a:solidFill>
                <a:schemeClr val="bg1"/>
              </a:solidFill>
              <a:latin typeface="Juice ITC" panose="04040403040A02020202" pitchFamily="82" charset="0"/>
            </a:endParaRPr>
          </a:p>
        </p:txBody>
      </p:sp>
      <p:grpSp>
        <p:nvGrpSpPr>
          <p:cNvPr id="8" name="Group 7">
            <a:extLst>
              <a:ext uri="{FF2B5EF4-FFF2-40B4-BE49-F238E27FC236}">
                <a16:creationId xmlns:a16="http://schemas.microsoft.com/office/drawing/2014/main" id="{12C17B02-5EA6-4489-8C65-54153F6CA7E1}"/>
              </a:ext>
            </a:extLst>
          </p:cNvPr>
          <p:cNvGrpSpPr/>
          <p:nvPr/>
        </p:nvGrpSpPr>
        <p:grpSpPr>
          <a:xfrm>
            <a:off x="-349244" y="5251360"/>
            <a:ext cx="13107301" cy="2000341"/>
            <a:chOff x="4670" y="4705259"/>
            <a:chExt cx="9347052" cy="2000341"/>
          </a:xfrm>
        </p:grpSpPr>
        <p:sp>
          <p:nvSpPr>
            <p:cNvPr id="13" name="Rectangle 12">
              <a:extLst>
                <a:ext uri="{FF2B5EF4-FFF2-40B4-BE49-F238E27FC236}">
                  <a16:creationId xmlns:a16="http://schemas.microsoft.com/office/drawing/2014/main" id="{B33E18FC-555E-4F4E-8E4F-E3E787297731}"/>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6A55048-4E28-4E4D-AD0D-E954F1B165B7}"/>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5" name="Rectangle 14">
              <a:extLst>
                <a:ext uri="{FF2B5EF4-FFF2-40B4-BE49-F238E27FC236}">
                  <a16:creationId xmlns:a16="http://schemas.microsoft.com/office/drawing/2014/main" id="{C78FDDE2-8DD2-4D7E-B45C-F82AD42FF52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3" name="Group 2">
            <a:extLst>
              <a:ext uri="{FF2B5EF4-FFF2-40B4-BE49-F238E27FC236}">
                <a16:creationId xmlns:a16="http://schemas.microsoft.com/office/drawing/2014/main" id="{E24FEF8C-DD65-5A0C-C2A5-FB3712F16DA3}"/>
              </a:ext>
            </a:extLst>
          </p:cNvPr>
          <p:cNvGrpSpPr/>
          <p:nvPr/>
        </p:nvGrpSpPr>
        <p:grpSpPr>
          <a:xfrm flipH="1">
            <a:off x="6133977" y="2295990"/>
            <a:ext cx="2462238" cy="3783013"/>
            <a:chOff x="2755232" y="1082839"/>
            <a:chExt cx="3429000" cy="5245772"/>
          </a:xfrm>
        </p:grpSpPr>
        <p:sp>
          <p:nvSpPr>
            <p:cNvPr id="4" name="Cube 3">
              <a:extLst>
                <a:ext uri="{FF2B5EF4-FFF2-40B4-BE49-F238E27FC236}">
                  <a16:creationId xmlns:a16="http://schemas.microsoft.com/office/drawing/2014/main" id="{4B5D7AEB-ECB5-BA35-DF28-2762F2A0C697}"/>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5" name="Group 4">
              <a:extLst>
                <a:ext uri="{FF2B5EF4-FFF2-40B4-BE49-F238E27FC236}">
                  <a16:creationId xmlns:a16="http://schemas.microsoft.com/office/drawing/2014/main" id="{FB8029ED-8923-201A-08BA-8F9FD29A7F11}"/>
                </a:ext>
              </a:extLst>
            </p:cNvPr>
            <p:cNvGrpSpPr/>
            <p:nvPr/>
          </p:nvGrpSpPr>
          <p:grpSpPr>
            <a:xfrm>
              <a:off x="2755232" y="1407694"/>
              <a:ext cx="3092115" cy="4920917"/>
              <a:chOff x="5835316" y="1335504"/>
              <a:chExt cx="3092115" cy="4920917"/>
            </a:xfrm>
          </p:grpSpPr>
          <p:sp>
            <p:nvSpPr>
              <p:cNvPr id="6" name="Rectangle 5">
                <a:extLst>
                  <a:ext uri="{FF2B5EF4-FFF2-40B4-BE49-F238E27FC236}">
                    <a16:creationId xmlns:a16="http://schemas.microsoft.com/office/drawing/2014/main" id="{FE7FC2EC-AAD8-8687-49AD-070B3F859535}"/>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 name="Rectangle 6">
                <a:extLst>
                  <a:ext uri="{FF2B5EF4-FFF2-40B4-BE49-F238E27FC236}">
                    <a16:creationId xmlns:a16="http://schemas.microsoft.com/office/drawing/2014/main" id="{F3F4B3CB-E6FE-EFCD-0241-D538822179A8}"/>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 name="Rectangle 8">
                <a:extLst>
                  <a:ext uri="{FF2B5EF4-FFF2-40B4-BE49-F238E27FC236}">
                    <a16:creationId xmlns:a16="http://schemas.microsoft.com/office/drawing/2014/main" id="{E090BF40-35F1-1F77-AF46-B22ADF374684}"/>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0" name="Flowchart: Predefined Process 9">
                <a:extLst>
                  <a:ext uri="{FF2B5EF4-FFF2-40B4-BE49-F238E27FC236}">
                    <a16:creationId xmlns:a16="http://schemas.microsoft.com/office/drawing/2014/main" id="{73359615-564C-90AF-9084-2E7F0871D13C}"/>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 name="Rectangle 10">
                <a:extLst>
                  <a:ext uri="{FF2B5EF4-FFF2-40B4-BE49-F238E27FC236}">
                    <a16:creationId xmlns:a16="http://schemas.microsoft.com/office/drawing/2014/main" id="{0464F3CD-1F20-78D5-70B3-39FE3FCE8F90}"/>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12" name="Rectangle 11">
                <a:extLst>
                  <a:ext uri="{FF2B5EF4-FFF2-40B4-BE49-F238E27FC236}">
                    <a16:creationId xmlns:a16="http://schemas.microsoft.com/office/drawing/2014/main" id="{0F494B54-5C9C-18FF-D504-1170164407BA}"/>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57" name="Rectangle 56">
                <a:extLst>
                  <a:ext uri="{FF2B5EF4-FFF2-40B4-BE49-F238E27FC236}">
                    <a16:creationId xmlns:a16="http://schemas.microsoft.com/office/drawing/2014/main" id="{7EF08323-A2A2-B236-EDE2-E1600185CC20}"/>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58" name="Rectangle 57">
                <a:extLst>
                  <a:ext uri="{FF2B5EF4-FFF2-40B4-BE49-F238E27FC236}">
                    <a16:creationId xmlns:a16="http://schemas.microsoft.com/office/drawing/2014/main" id="{6EB41857-F1F7-8419-0A72-079115A72EEE}"/>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59" name="Group 58">
            <a:extLst>
              <a:ext uri="{FF2B5EF4-FFF2-40B4-BE49-F238E27FC236}">
                <a16:creationId xmlns:a16="http://schemas.microsoft.com/office/drawing/2014/main" id="{18B1773B-667E-D55F-2A96-D3DCD2AD7AD8}"/>
              </a:ext>
            </a:extLst>
          </p:cNvPr>
          <p:cNvGrpSpPr/>
          <p:nvPr/>
        </p:nvGrpSpPr>
        <p:grpSpPr>
          <a:xfrm flipH="1">
            <a:off x="8665330" y="2269961"/>
            <a:ext cx="2462238" cy="3783013"/>
            <a:chOff x="2755232" y="1082839"/>
            <a:chExt cx="3429000" cy="5245772"/>
          </a:xfrm>
        </p:grpSpPr>
        <p:sp>
          <p:nvSpPr>
            <p:cNvPr id="60" name="Cube 59">
              <a:extLst>
                <a:ext uri="{FF2B5EF4-FFF2-40B4-BE49-F238E27FC236}">
                  <a16:creationId xmlns:a16="http://schemas.microsoft.com/office/drawing/2014/main" id="{74EE8416-C03E-4D3D-5DE5-88D7A0E72B82}"/>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61" name="Group 60">
              <a:extLst>
                <a:ext uri="{FF2B5EF4-FFF2-40B4-BE49-F238E27FC236}">
                  <a16:creationId xmlns:a16="http://schemas.microsoft.com/office/drawing/2014/main" id="{02DB4A6A-C4D1-5932-E939-18EB10F95E89}"/>
                </a:ext>
              </a:extLst>
            </p:cNvPr>
            <p:cNvGrpSpPr/>
            <p:nvPr/>
          </p:nvGrpSpPr>
          <p:grpSpPr>
            <a:xfrm>
              <a:off x="2755232" y="1407694"/>
              <a:ext cx="3092115" cy="4920917"/>
              <a:chOff x="5835316" y="1335504"/>
              <a:chExt cx="3092115" cy="4920917"/>
            </a:xfrm>
          </p:grpSpPr>
          <p:sp>
            <p:nvSpPr>
              <p:cNvPr id="62" name="Rectangle 61">
                <a:extLst>
                  <a:ext uri="{FF2B5EF4-FFF2-40B4-BE49-F238E27FC236}">
                    <a16:creationId xmlns:a16="http://schemas.microsoft.com/office/drawing/2014/main" id="{44EB1BA1-0CCC-CC14-A2E9-F1C0B932D237}"/>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3" name="Rectangle 62">
                <a:extLst>
                  <a:ext uri="{FF2B5EF4-FFF2-40B4-BE49-F238E27FC236}">
                    <a16:creationId xmlns:a16="http://schemas.microsoft.com/office/drawing/2014/main" id="{0EEC323E-1106-794F-0BA2-20C873871325}"/>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4" name="Rectangle 63">
                <a:extLst>
                  <a:ext uri="{FF2B5EF4-FFF2-40B4-BE49-F238E27FC236}">
                    <a16:creationId xmlns:a16="http://schemas.microsoft.com/office/drawing/2014/main" id="{542F5104-8F6E-E25E-0FA3-6460FA26CCE3}"/>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5" name="Flowchart: Predefined Process 64">
                <a:extLst>
                  <a:ext uri="{FF2B5EF4-FFF2-40B4-BE49-F238E27FC236}">
                    <a16:creationId xmlns:a16="http://schemas.microsoft.com/office/drawing/2014/main" id="{CABBFD71-7889-7545-07C1-4F23AC8F19FF}"/>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6" name="Rectangle 65">
                <a:extLst>
                  <a:ext uri="{FF2B5EF4-FFF2-40B4-BE49-F238E27FC236}">
                    <a16:creationId xmlns:a16="http://schemas.microsoft.com/office/drawing/2014/main" id="{DA6C3180-FA5E-3CCA-3A55-FA7E1B1532EC}"/>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67" name="Rectangle 66">
                <a:extLst>
                  <a:ext uri="{FF2B5EF4-FFF2-40B4-BE49-F238E27FC236}">
                    <a16:creationId xmlns:a16="http://schemas.microsoft.com/office/drawing/2014/main" id="{5D61B8A4-8B73-CE6D-E06F-0DDBEAFB6712}"/>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68" name="Rectangle 67">
                <a:extLst>
                  <a:ext uri="{FF2B5EF4-FFF2-40B4-BE49-F238E27FC236}">
                    <a16:creationId xmlns:a16="http://schemas.microsoft.com/office/drawing/2014/main" id="{92AB7F73-E4D2-CC43-5A45-B6941BB7B9AC}"/>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9" name="Rectangle 68">
                <a:extLst>
                  <a:ext uri="{FF2B5EF4-FFF2-40B4-BE49-F238E27FC236}">
                    <a16:creationId xmlns:a16="http://schemas.microsoft.com/office/drawing/2014/main" id="{2AD8F76B-5A1A-78E1-460B-0D8418759F8E}"/>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70" name="Group 69">
            <a:extLst>
              <a:ext uri="{FF2B5EF4-FFF2-40B4-BE49-F238E27FC236}">
                <a16:creationId xmlns:a16="http://schemas.microsoft.com/office/drawing/2014/main" id="{459146EA-C3F8-248B-C2D8-F31AC60DB3B2}"/>
              </a:ext>
            </a:extLst>
          </p:cNvPr>
          <p:cNvGrpSpPr/>
          <p:nvPr/>
        </p:nvGrpSpPr>
        <p:grpSpPr>
          <a:xfrm flipH="1">
            <a:off x="1071313" y="2279229"/>
            <a:ext cx="2462238" cy="3783013"/>
            <a:chOff x="2755232" y="1082839"/>
            <a:chExt cx="3429000" cy="5245772"/>
          </a:xfrm>
        </p:grpSpPr>
        <p:sp>
          <p:nvSpPr>
            <p:cNvPr id="71" name="Cube 70">
              <a:extLst>
                <a:ext uri="{FF2B5EF4-FFF2-40B4-BE49-F238E27FC236}">
                  <a16:creationId xmlns:a16="http://schemas.microsoft.com/office/drawing/2014/main" id="{72012D0D-4D15-AD6D-C123-48E2E44D7B24}"/>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72" name="Group 71">
              <a:extLst>
                <a:ext uri="{FF2B5EF4-FFF2-40B4-BE49-F238E27FC236}">
                  <a16:creationId xmlns:a16="http://schemas.microsoft.com/office/drawing/2014/main" id="{F177E702-9559-D8E9-BC5C-9B3C3DAD3768}"/>
                </a:ext>
              </a:extLst>
            </p:cNvPr>
            <p:cNvGrpSpPr/>
            <p:nvPr/>
          </p:nvGrpSpPr>
          <p:grpSpPr>
            <a:xfrm>
              <a:off x="2755232" y="1407694"/>
              <a:ext cx="3092115" cy="4920917"/>
              <a:chOff x="5835316" y="1335504"/>
              <a:chExt cx="3092115" cy="4920917"/>
            </a:xfrm>
          </p:grpSpPr>
          <p:sp>
            <p:nvSpPr>
              <p:cNvPr id="73" name="Rectangle 72">
                <a:extLst>
                  <a:ext uri="{FF2B5EF4-FFF2-40B4-BE49-F238E27FC236}">
                    <a16:creationId xmlns:a16="http://schemas.microsoft.com/office/drawing/2014/main" id="{3E213527-EBC5-665C-A8A9-A8453B658487}"/>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4" name="Rectangle 73">
                <a:extLst>
                  <a:ext uri="{FF2B5EF4-FFF2-40B4-BE49-F238E27FC236}">
                    <a16:creationId xmlns:a16="http://schemas.microsoft.com/office/drawing/2014/main" id="{12936ABF-48FE-AF05-327C-F321CE4921BB}"/>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5" name="Rectangle 74">
                <a:extLst>
                  <a:ext uri="{FF2B5EF4-FFF2-40B4-BE49-F238E27FC236}">
                    <a16:creationId xmlns:a16="http://schemas.microsoft.com/office/drawing/2014/main" id="{2E3A620C-8015-E32C-CD1A-912BD0646CC1}"/>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6" name="Flowchart: Predefined Process 75">
                <a:extLst>
                  <a:ext uri="{FF2B5EF4-FFF2-40B4-BE49-F238E27FC236}">
                    <a16:creationId xmlns:a16="http://schemas.microsoft.com/office/drawing/2014/main" id="{E96A0E6E-8144-9D27-8EFB-0A3B32C374B2}"/>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7" name="Rectangle 76">
                <a:extLst>
                  <a:ext uri="{FF2B5EF4-FFF2-40B4-BE49-F238E27FC236}">
                    <a16:creationId xmlns:a16="http://schemas.microsoft.com/office/drawing/2014/main" id="{0892523D-A2D4-5C71-380B-3D3AF26F1985}"/>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78" name="Rectangle 77">
                <a:extLst>
                  <a:ext uri="{FF2B5EF4-FFF2-40B4-BE49-F238E27FC236}">
                    <a16:creationId xmlns:a16="http://schemas.microsoft.com/office/drawing/2014/main" id="{94EBC0B6-D6F1-40B6-F822-7830D20C41B2}"/>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79" name="Rectangle 78">
                <a:extLst>
                  <a:ext uri="{FF2B5EF4-FFF2-40B4-BE49-F238E27FC236}">
                    <a16:creationId xmlns:a16="http://schemas.microsoft.com/office/drawing/2014/main" id="{B7E02F46-D86F-423C-F5C4-70AE3E42E60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0" name="Rectangle 79">
                <a:extLst>
                  <a:ext uri="{FF2B5EF4-FFF2-40B4-BE49-F238E27FC236}">
                    <a16:creationId xmlns:a16="http://schemas.microsoft.com/office/drawing/2014/main" id="{8F27F335-3C4E-9D9A-E036-19CC49DCCE20}"/>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81" name="Group 80">
            <a:extLst>
              <a:ext uri="{FF2B5EF4-FFF2-40B4-BE49-F238E27FC236}">
                <a16:creationId xmlns:a16="http://schemas.microsoft.com/office/drawing/2014/main" id="{C4757802-9607-AFD4-5D14-560F61B4ED5C}"/>
              </a:ext>
            </a:extLst>
          </p:cNvPr>
          <p:cNvGrpSpPr/>
          <p:nvPr/>
        </p:nvGrpSpPr>
        <p:grpSpPr>
          <a:xfrm flipH="1">
            <a:off x="3574639" y="2292833"/>
            <a:ext cx="2462238" cy="3783013"/>
            <a:chOff x="2755232" y="1082839"/>
            <a:chExt cx="3429000" cy="5245772"/>
          </a:xfrm>
        </p:grpSpPr>
        <p:sp>
          <p:nvSpPr>
            <p:cNvPr id="82" name="Cube 81">
              <a:extLst>
                <a:ext uri="{FF2B5EF4-FFF2-40B4-BE49-F238E27FC236}">
                  <a16:creationId xmlns:a16="http://schemas.microsoft.com/office/drawing/2014/main" id="{10BF48F1-572A-52FA-2D2D-1DB3CA73ADCD}"/>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83" name="Group 82">
              <a:extLst>
                <a:ext uri="{FF2B5EF4-FFF2-40B4-BE49-F238E27FC236}">
                  <a16:creationId xmlns:a16="http://schemas.microsoft.com/office/drawing/2014/main" id="{78FD21CF-0A2B-4AA3-76A3-2B7410AB2DB8}"/>
                </a:ext>
              </a:extLst>
            </p:cNvPr>
            <p:cNvGrpSpPr/>
            <p:nvPr/>
          </p:nvGrpSpPr>
          <p:grpSpPr>
            <a:xfrm>
              <a:off x="2755232" y="1407694"/>
              <a:ext cx="3092115" cy="4920917"/>
              <a:chOff x="5835316" y="1335504"/>
              <a:chExt cx="3092115" cy="4920917"/>
            </a:xfrm>
          </p:grpSpPr>
          <p:sp>
            <p:nvSpPr>
              <p:cNvPr id="84" name="Rectangle 83">
                <a:extLst>
                  <a:ext uri="{FF2B5EF4-FFF2-40B4-BE49-F238E27FC236}">
                    <a16:creationId xmlns:a16="http://schemas.microsoft.com/office/drawing/2014/main" id="{82F4A2E1-0D2B-F765-D19C-CAB8CA95DAF2}"/>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5" name="Rectangle 84">
                <a:extLst>
                  <a:ext uri="{FF2B5EF4-FFF2-40B4-BE49-F238E27FC236}">
                    <a16:creationId xmlns:a16="http://schemas.microsoft.com/office/drawing/2014/main" id="{7155FE43-9A98-24D1-147C-183E13C0FD81}"/>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6" name="Rectangle 85">
                <a:extLst>
                  <a:ext uri="{FF2B5EF4-FFF2-40B4-BE49-F238E27FC236}">
                    <a16:creationId xmlns:a16="http://schemas.microsoft.com/office/drawing/2014/main" id="{85175A25-E959-3849-A139-2193720A4816}"/>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7" name="Flowchart: Predefined Process 86">
                <a:extLst>
                  <a:ext uri="{FF2B5EF4-FFF2-40B4-BE49-F238E27FC236}">
                    <a16:creationId xmlns:a16="http://schemas.microsoft.com/office/drawing/2014/main" id="{45A5E60A-29F7-7B75-79F8-1EA5248983F8}"/>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8" name="Rectangle 87">
                <a:extLst>
                  <a:ext uri="{FF2B5EF4-FFF2-40B4-BE49-F238E27FC236}">
                    <a16:creationId xmlns:a16="http://schemas.microsoft.com/office/drawing/2014/main" id="{484E9FC3-A57C-CB4B-49FD-CB884BA6BB8B}"/>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89" name="Rectangle 88">
                <a:extLst>
                  <a:ext uri="{FF2B5EF4-FFF2-40B4-BE49-F238E27FC236}">
                    <a16:creationId xmlns:a16="http://schemas.microsoft.com/office/drawing/2014/main" id="{E38F5550-241F-ABDE-2D75-05A11B4F2E15}"/>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90" name="Rectangle 89">
                <a:extLst>
                  <a:ext uri="{FF2B5EF4-FFF2-40B4-BE49-F238E27FC236}">
                    <a16:creationId xmlns:a16="http://schemas.microsoft.com/office/drawing/2014/main" id="{1C0BF560-E254-0D7E-2974-796AC6AF4F8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1" name="Rectangle 90">
                <a:extLst>
                  <a:ext uri="{FF2B5EF4-FFF2-40B4-BE49-F238E27FC236}">
                    <a16:creationId xmlns:a16="http://schemas.microsoft.com/office/drawing/2014/main" id="{3EF0F83D-28F6-9109-59EA-F1E375CE11AA}"/>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sp>
        <p:nvSpPr>
          <p:cNvPr id="124" name="Speech Bubble: Oval 238">
            <a:extLst>
              <a:ext uri="{FF2B5EF4-FFF2-40B4-BE49-F238E27FC236}">
                <a16:creationId xmlns:a16="http://schemas.microsoft.com/office/drawing/2014/main" id="{05FAAA30-3E8F-4DCE-868B-77BE0189A864}"/>
              </a:ext>
            </a:extLst>
          </p:cNvPr>
          <p:cNvSpPr/>
          <p:nvPr/>
        </p:nvSpPr>
        <p:spPr>
          <a:xfrm>
            <a:off x="4594448" y="2142622"/>
            <a:ext cx="2462238" cy="1504114"/>
          </a:xfrm>
          <a:prstGeom prst="wedgeEllipseCallout">
            <a:avLst>
              <a:gd name="adj1" fmla="val 50588"/>
              <a:gd name="adj2" fmla="val 78263"/>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a:spcAft>
                <a:spcPts val="800"/>
              </a:spcAft>
            </a:pPr>
            <a:r>
              <a:rPr lang="en-US" sz="2400" dirty="0">
                <a:solidFill>
                  <a:srgbClr val="000000"/>
                </a:solidFill>
              </a:rPr>
              <a:t>Let’s take a walk…</a:t>
            </a:r>
          </a:p>
        </p:txBody>
      </p:sp>
      <p:grpSp>
        <p:nvGrpSpPr>
          <p:cNvPr id="188" name="Group 187">
            <a:extLst>
              <a:ext uri="{FF2B5EF4-FFF2-40B4-BE49-F238E27FC236}">
                <a16:creationId xmlns:a16="http://schemas.microsoft.com/office/drawing/2014/main" id="{8F06E1F6-FF5D-385E-4647-D8DDCC0B82A4}"/>
              </a:ext>
            </a:extLst>
          </p:cNvPr>
          <p:cNvGrpSpPr/>
          <p:nvPr/>
        </p:nvGrpSpPr>
        <p:grpSpPr>
          <a:xfrm flipH="1">
            <a:off x="6817406" y="3274097"/>
            <a:ext cx="1643285" cy="3467358"/>
            <a:chOff x="720551" y="1573392"/>
            <a:chExt cx="2290770" cy="4553780"/>
          </a:xfrm>
        </p:grpSpPr>
        <p:sp>
          <p:nvSpPr>
            <p:cNvPr id="189" name="Freeform: Shape 188">
              <a:extLst>
                <a:ext uri="{FF2B5EF4-FFF2-40B4-BE49-F238E27FC236}">
                  <a16:creationId xmlns:a16="http://schemas.microsoft.com/office/drawing/2014/main" id="{F7894B29-5A02-7F9A-5AC2-DAEB5BF5DFDE}"/>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90" name="Flowchart: Terminator 189">
              <a:extLst>
                <a:ext uri="{FF2B5EF4-FFF2-40B4-BE49-F238E27FC236}">
                  <a16:creationId xmlns:a16="http://schemas.microsoft.com/office/drawing/2014/main" id="{99BDD48D-C6C5-0116-7625-D5167BC7770F}"/>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91" name="Flowchart: Delay 190">
              <a:extLst>
                <a:ext uri="{FF2B5EF4-FFF2-40B4-BE49-F238E27FC236}">
                  <a16:creationId xmlns:a16="http://schemas.microsoft.com/office/drawing/2014/main" id="{FA8D74B5-CD5B-4E5D-87BA-57D1B283B59E}"/>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92" name="Group 191">
              <a:extLst>
                <a:ext uri="{FF2B5EF4-FFF2-40B4-BE49-F238E27FC236}">
                  <a16:creationId xmlns:a16="http://schemas.microsoft.com/office/drawing/2014/main" id="{33536AE7-12F6-DF9D-B4B3-75870F82FE0F}"/>
                </a:ext>
              </a:extLst>
            </p:cNvPr>
            <p:cNvGrpSpPr/>
            <p:nvPr/>
          </p:nvGrpSpPr>
          <p:grpSpPr>
            <a:xfrm>
              <a:off x="720551" y="1574772"/>
              <a:ext cx="1581557" cy="4552400"/>
              <a:chOff x="701501" y="393208"/>
              <a:chExt cx="1581557" cy="4552400"/>
            </a:xfrm>
          </p:grpSpPr>
          <p:grpSp>
            <p:nvGrpSpPr>
              <p:cNvPr id="249" name="Group 248">
                <a:extLst>
                  <a:ext uri="{FF2B5EF4-FFF2-40B4-BE49-F238E27FC236}">
                    <a16:creationId xmlns:a16="http://schemas.microsoft.com/office/drawing/2014/main" id="{413931F9-3536-4B4D-BEF6-64ADFD98DF1F}"/>
                  </a:ext>
                </a:extLst>
              </p:cNvPr>
              <p:cNvGrpSpPr/>
              <p:nvPr/>
            </p:nvGrpSpPr>
            <p:grpSpPr>
              <a:xfrm>
                <a:off x="1714624" y="4542287"/>
                <a:ext cx="330708" cy="403321"/>
                <a:chOff x="3312043" y="4084938"/>
                <a:chExt cx="189762" cy="211269"/>
              </a:xfrm>
            </p:grpSpPr>
            <p:sp>
              <p:nvSpPr>
                <p:cNvPr id="282" name="Chord 281">
                  <a:extLst>
                    <a:ext uri="{FF2B5EF4-FFF2-40B4-BE49-F238E27FC236}">
                      <a16:creationId xmlns:a16="http://schemas.microsoft.com/office/drawing/2014/main" id="{C70610A8-B84A-B0CA-8E02-A3516D779365}"/>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83" name="Chord 282">
                  <a:extLst>
                    <a:ext uri="{FF2B5EF4-FFF2-40B4-BE49-F238E27FC236}">
                      <a16:creationId xmlns:a16="http://schemas.microsoft.com/office/drawing/2014/main" id="{31240C8C-9F4B-0680-F9E1-BCF0FC36A4D1}"/>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250" name="Flowchart: Manual Operation 26">
                <a:extLst>
                  <a:ext uri="{FF2B5EF4-FFF2-40B4-BE49-F238E27FC236}">
                    <a16:creationId xmlns:a16="http://schemas.microsoft.com/office/drawing/2014/main" id="{69A48D2A-C907-1FFD-A13C-54399813ED7E}"/>
                  </a:ext>
                </a:extLst>
              </p:cNvPr>
              <p:cNvSpPr/>
              <p:nvPr/>
            </p:nvSpPr>
            <p:spPr>
              <a:xfrm rot="21326916" flipV="1">
                <a:off x="1604640" y="3444015"/>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grpSp>
            <p:nvGrpSpPr>
              <p:cNvPr id="251" name="Group 250">
                <a:extLst>
                  <a:ext uri="{FF2B5EF4-FFF2-40B4-BE49-F238E27FC236}">
                    <a16:creationId xmlns:a16="http://schemas.microsoft.com/office/drawing/2014/main" id="{1E4F7A72-1B20-AAE5-6211-7BCBB308D111}"/>
                  </a:ext>
                </a:extLst>
              </p:cNvPr>
              <p:cNvGrpSpPr/>
              <p:nvPr/>
            </p:nvGrpSpPr>
            <p:grpSpPr>
              <a:xfrm>
                <a:off x="1181542" y="4511574"/>
                <a:ext cx="330708" cy="403321"/>
                <a:chOff x="3312043" y="4084938"/>
                <a:chExt cx="189762" cy="211269"/>
              </a:xfrm>
            </p:grpSpPr>
            <p:sp>
              <p:nvSpPr>
                <p:cNvPr id="280" name="Chord 279">
                  <a:extLst>
                    <a:ext uri="{FF2B5EF4-FFF2-40B4-BE49-F238E27FC236}">
                      <a16:creationId xmlns:a16="http://schemas.microsoft.com/office/drawing/2014/main" id="{2FC9966B-484E-4B70-E5FF-20F66CB51D51}"/>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81" name="Chord 280">
                  <a:extLst>
                    <a:ext uri="{FF2B5EF4-FFF2-40B4-BE49-F238E27FC236}">
                      <a16:creationId xmlns:a16="http://schemas.microsoft.com/office/drawing/2014/main" id="{11428CD5-BC16-EC7A-A3DC-BCFD1CA5B540}"/>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252" name="Rectangle: Single Corner Snipped 29">
                <a:extLst>
                  <a:ext uri="{FF2B5EF4-FFF2-40B4-BE49-F238E27FC236}">
                    <a16:creationId xmlns:a16="http://schemas.microsoft.com/office/drawing/2014/main" id="{F932A814-B5B1-1BA1-64AD-821DAA131E42}"/>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53" name="Oval 252">
                <a:extLst>
                  <a:ext uri="{FF2B5EF4-FFF2-40B4-BE49-F238E27FC236}">
                    <a16:creationId xmlns:a16="http://schemas.microsoft.com/office/drawing/2014/main" id="{BEF64FA1-4F5F-F807-D616-0C368A37E691}"/>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54" name="Oval 253">
                <a:extLst>
                  <a:ext uri="{FF2B5EF4-FFF2-40B4-BE49-F238E27FC236}">
                    <a16:creationId xmlns:a16="http://schemas.microsoft.com/office/drawing/2014/main" id="{168534EE-40C7-A0B5-9CFD-9A89ECA0EF9E}"/>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55" name="Flowchart: Off-page Connector 254">
                <a:extLst>
                  <a:ext uri="{FF2B5EF4-FFF2-40B4-BE49-F238E27FC236}">
                    <a16:creationId xmlns:a16="http://schemas.microsoft.com/office/drawing/2014/main" id="{7048E08B-B882-0E5D-204F-5937AD01950D}"/>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56" name="Oval 255">
                <a:extLst>
                  <a:ext uri="{FF2B5EF4-FFF2-40B4-BE49-F238E27FC236}">
                    <a16:creationId xmlns:a16="http://schemas.microsoft.com/office/drawing/2014/main" id="{7F1A00EB-06A3-1D55-6EEA-423493056819}"/>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57" name="Flowchart: Terminator 256">
                <a:extLst>
                  <a:ext uri="{FF2B5EF4-FFF2-40B4-BE49-F238E27FC236}">
                    <a16:creationId xmlns:a16="http://schemas.microsoft.com/office/drawing/2014/main" id="{60911D04-E162-64ED-F7EB-8FCDFAA9F3C1}"/>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58" name="Flowchart: Delay 257">
                <a:extLst>
                  <a:ext uri="{FF2B5EF4-FFF2-40B4-BE49-F238E27FC236}">
                    <a16:creationId xmlns:a16="http://schemas.microsoft.com/office/drawing/2014/main" id="{F0CDC077-0773-B3BA-7772-7691B9FAF271}"/>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59" name="Isosceles Triangle 258">
                <a:extLst>
                  <a:ext uri="{FF2B5EF4-FFF2-40B4-BE49-F238E27FC236}">
                    <a16:creationId xmlns:a16="http://schemas.microsoft.com/office/drawing/2014/main" id="{3E886809-6457-D680-6C0D-3DA803D4482D}"/>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60" name="Oval 259">
                <a:extLst>
                  <a:ext uri="{FF2B5EF4-FFF2-40B4-BE49-F238E27FC236}">
                    <a16:creationId xmlns:a16="http://schemas.microsoft.com/office/drawing/2014/main" id="{2A3EBD6C-9615-4103-2797-5D6EFE10907B}"/>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61" name="Oval 260">
                <a:extLst>
                  <a:ext uri="{FF2B5EF4-FFF2-40B4-BE49-F238E27FC236}">
                    <a16:creationId xmlns:a16="http://schemas.microsoft.com/office/drawing/2014/main" id="{9F1CC858-A93D-1D48-07ED-12C250FD669A}"/>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62" name="Oval 261">
                <a:extLst>
                  <a:ext uri="{FF2B5EF4-FFF2-40B4-BE49-F238E27FC236}">
                    <a16:creationId xmlns:a16="http://schemas.microsoft.com/office/drawing/2014/main" id="{4C7C4392-6AB1-FF14-9BE1-E8EE76751D21}"/>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63" name="Oval 262">
                <a:extLst>
                  <a:ext uri="{FF2B5EF4-FFF2-40B4-BE49-F238E27FC236}">
                    <a16:creationId xmlns:a16="http://schemas.microsoft.com/office/drawing/2014/main" id="{FDF86F5F-40C6-AFB3-4EA2-F5E175A06B55}"/>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64" name="Flowchart: Terminator 263">
                <a:extLst>
                  <a:ext uri="{FF2B5EF4-FFF2-40B4-BE49-F238E27FC236}">
                    <a16:creationId xmlns:a16="http://schemas.microsoft.com/office/drawing/2014/main" id="{D0F3D3E6-FBAE-C083-0B45-FBC4C91373FF}"/>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65" name="Flowchart: Terminator 264">
                <a:extLst>
                  <a:ext uri="{FF2B5EF4-FFF2-40B4-BE49-F238E27FC236}">
                    <a16:creationId xmlns:a16="http://schemas.microsoft.com/office/drawing/2014/main" id="{C75A4B87-42E9-AA98-64A4-28ADBE316538}"/>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66" name="Moon 265">
                <a:extLst>
                  <a:ext uri="{FF2B5EF4-FFF2-40B4-BE49-F238E27FC236}">
                    <a16:creationId xmlns:a16="http://schemas.microsoft.com/office/drawing/2014/main" id="{7B9A58B1-DC39-8F4B-0BAA-1C26C5639336}"/>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67" name="Moon 266">
                <a:extLst>
                  <a:ext uri="{FF2B5EF4-FFF2-40B4-BE49-F238E27FC236}">
                    <a16:creationId xmlns:a16="http://schemas.microsoft.com/office/drawing/2014/main" id="{E622C33D-A774-152C-342E-7457798C7961}"/>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68" name="Oval 267">
                <a:extLst>
                  <a:ext uri="{FF2B5EF4-FFF2-40B4-BE49-F238E27FC236}">
                    <a16:creationId xmlns:a16="http://schemas.microsoft.com/office/drawing/2014/main" id="{96A19369-33A5-86EE-DBA9-95FE132D3D83}"/>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69" name="Flowchart: Delay 268">
                <a:extLst>
                  <a:ext uri="{FF2B5EF4-FFF2-40B4-BE49-F238E27FC236}">
                    <a16:creationId xmlns:a16="http://schemas.microsoft.com/office/drawing/2014/main" id="{9019819F-11A3-779B-9FF2-5EFF4E855836}"/>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70" name="Right Triangle 269">
                <a:extLst>
                  <a:ext uri="{FF2B5EF4-FFF2-40B4-BE49-F238E27FC236}">
                    <a16:creationId xmlns:a16="http://schemas.microsoft.com/office/drawing/2014/main" id="{B97BA028-6D9F-31BF-E469-92B77826D39C}"/>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71" name="Right Triangle 270">
                <a:extLst>
                  <a:ext uri="{FF2B5EF4-FFF2-40B4-BE49-F238E27FC236}">
                    <a16:creationId xmlns:a16="http://schemas.microsoft.com/office/drawing/2014/main" id="{3045492E-E88D-C4A0-639F-FF00CF08D520}"/>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72" name="Flowchart: Manual Operation 26">
                <a:extLst>
                  <a:ext uri="{FF2B5EF4-FFF2-40B4-BE49-F238E27FC236}">
                    <a16:creationId xmlns:a16="http://schemas.microsoft.com/office/drawing/2014/main" id="{A8320EDF-91DD-26F7-5F06-B85CC5D0B987}"/>
                  </a:ext>
                </a:extLst>
              </p:cNvPr>
              <p:cNvSpPr/>
              <p:nvPr/>
            </p:nvSpPr>
            <p:spPr>
              <a:xfrm rot="230863" flipV="1">
                <a:off x="1176218" y="344957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73" name="Flowchart: Terminator 272">
                <a:extLst>
                  <a:ext uri="{FF2B5EF4-FFF2-40B4-BE49-F238E27FC236}">
                    <a16:creationId xmlns:a16="http://schemas.microsoft.com/office/drawing/2014/main" id="{3D669C6F-ED85-DDA9-5553-7229C93AE3DE}"/>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74" name="Flowchart: Connector 273">
                <a:extLst>
                  <a:ext uri="{FF2B5EF4-FFF2-40B4-BE49-F238E27FC236}">
                    <a16:creationId xmlns:a16="http://schemas.microsoft.com/office/drawing/2014/main" id="{D3F43C82-AEFA-208B-36B0-00607FD4DDE0}"/>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75" name="Flowchart: Connector 274">
                <a:extLst>
                  <a:ext uri="{FF2B5EF4-FFF2-40B4-BE49-F238E27FC236}">
                    <a16:creationId xmlns:a16="http://schemas.microsoft.com/office/drawing/2014/main" id="{35FA2C02-EE6F-B2A8-0260-1D43E55C60A8}"/>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276" name="Group 275">
                <a:extLst>
                  <a:ext uri="{FF2B5EF4-FFF2-40B4-BE49-F238E27FC236}">
                    <a16:creationId xmlns:a16="http://schemas.microsoft.com/office/drawing/2014/main" id="{3028897B-B583-65E6-C259-F5E96DD1E1B2}"/>
                  </a:ext>
                </a:extLst>
              </p:cNvPr>
              <p:cNvGrpSpPr/>
              <p:nvPr/>
            </p:nvGrpSpPr>
            <p:grpSpPr>
              <a:xfrm>
                <a:off x="1717423" y="2352216"/>
                <a:ext cx="325110" cy="522802"/>
                <a:chOff x="859632" y="2338402"/>
                <a:chExt cx="571500" cy="788345"/>
              </a:xfrm>
            </p:grpSpPr>
            <p:sp>
              <p:nvSpPr>
                <p:cNvPr id="278" name="Rectangle 277">
                  <a:extLst>
                    <a:ext uri="{FF2B5EF4-FFF2-40B4-BE49-F238E27FC236}">
                      <a16:creationId xmlns:a16="http://schemas.microsoft.com/office/drawing/2014/main" id="{89F8B7D4-3631-B41E-D100-DA08F531C0E9}"/>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279" name="Picture 278">
                  <a:extLst>
                    <a:ext uri="{FF2B5EF4-FFF2-40B4-BE49-F238E27FC236}">
                      <a16:creationId xmlns:a16="http://schemas.microsoft.com/office/drawing/2014/main" id="{94F22F7E-5EB8-9993-95E5-E83CB5607718}"/>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77" name="Freeform: Shape 276">
                <a:extLst>
                  <a:ext uri="{FF2B5EF4-FFF2-40B4-BE49-F238E27FC236}">
                    <a16:creationId xmlns:a16="http://schemas.microsoft.com/office/drawing/2014/main" id="{95EC49B2-069B-4588-B742-5419DE86C0A7}"/>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grpSp>
          <p:nvGrpSpPr>
            <p:cNvPr id="193" name="Group 192">
              <a:extLst>
                <a:ext uri="{FF2B5EF4-FFF2-40B4-BE49-F238E27FC236}">
                  <a16:creationId xmlns:a16="http://schemas.microsoft.com/office/drawing/2014/main" id="{37748560-FDD7-ED50-0ADA-3BF53BF6D7FE}"/>
                </a:ext>
              </a:extLst>
            </p:cNvPr>
            <p:cNvGrpSpPr/>
            <p:nvPr/>
          </p:nvGrpSpPr>
          <p:grpSpPr>
            <a:xfrm>
              <a:off x="1200822" y="5691758"/>
              <a:ext cx="330708" cy="403321"/>
              <a:chOff x="3312043" y="4084938"/>
              <a:chExt cx="189762" cy="211269"/>
            </a:xfrm>
          </p:grpSpPr>
          <p:sp>
            <p:nvSpPr>
              <p:cNvPr id="246" name="Chord 245">
                <a:extLst>
                  <a:ext uri="{FF2B5EF4-FFF2-40B4-BE49-F238E27FC236}">
                    <a16:creationId xmlns:a16="http://schemas.microsoft.com/office/drawing/2014/main" id="{D6813641-78DC-5AC9-5951-8F200B02F2CB}"/>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247" name="Chord 246">
                <a:extLst>
                  <a:ext uri="{FF2B5EF4-FFF2-40B4-BE49-F238E27FC236}">
                    <a16:creationId xmlns:a16="http://schemas.microsoft.com/office/drawing/2014/main" id="{E3AF4DC1-09D0-9756-A6F2-13C886DD82CF}"/>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248" name="Chord 247">
                <a:extLst>
                  <a:ext uri="{FF2B5EF4-FFF2-40B4-BE49-F238E27FC236}">
                    <a16:creationId xmlns:a16="http://schemas.microsoft.com/office/drawing/2014/main" id="{1DE640C3-8E02-B86B-361C-5C6D3F04B7D7}"/>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94" name="Flowchart: Manual Operation 26">
              <a:extLst>
                <a:ext uri="{FF2B5EF4-FFF2-40B4-BE49-F238E27FC236}">
                  <a16:creationId xmlns:a16="http://schemas.microsoft.com/office/drawing/2014/main" id="{740F8049-F148-9E96-7039-2B7D51544675}"/>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195" name="Group 194">
              <a:extLst>
                <a:ext uri="{FF2B5EF4-FFF2-40B4-BE49-F238E27FC236}">
                  <a16:creationId xmlns:a16="http://schemas.microsoft.com/office/drawing/2014/main" id="{80F1BCBA-0120-94AE-0635-45EA49B717C0}"/>
                </a:ext>
              </a:extLst>
            </p:cNvPr>
            <p:cNvGrpSpPr/>
            <p:nvPr/>
          </p:nvGrpSpPr>
          <p:grpSpPr>
            <a:xfrm>
              <a:off x="1733904" y="5722471"/>
              <a:ext cx="330708" cy="403321"/>
              <a:chOff x="3312043" y="4084938"/>
              <a:chExt cx="189762" cy="211269"/>
            </a:xfrm>
          </p:grpSpPr>
          <p:sp>
            <p:nvSpPr>
              <p:cNvPr id="244" name="Chord 243">
                <a:extLst>
                  <a:ext uri="{FF2B5EF4-FFF2-40B4-BE49-F238E27FC236}">
                    <a16:creationId xmlns:a16="http://schemas.microsoft.com/office/drawing/2014/main" id="{4DFB18BD-D178-4A32-4609-F3C9A3C2C842}"/>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245" name="Chord 244">
                <a:extLst>
                  <a:ext uri="{FF2B5EF4-FFF2-40B4-BE49-F238E27FC236}">
                    <a16:creationId xmlns:a16="http://schemas.microsoft.com/office/drawing/2014/main" id="{3F030694-3F66-2E00-8331-79D03A52BFA0}"/>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96" name="Flowchart: Manual Operation 26">
              <a:extLst>
                <a:ext uri="{FF2B5EF4-FFF2-40B4-BE49-F238E27FC236}">
                  <a16:creationId xmlns:a16="http://schemas.microsoft.com/office/drawing/2014/main" id="{A4F0C6E4-E655-210A-B8AE-685DBCB6C69D}"/>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97" name="Rectangle: Single Corner Snipped 29">
              <a:extLst>
                <a:ext uri="{FF2B5EF4-FFF2-40B4-BE49-F238E27FC236}">
                  <a16:creationId xmlns:a16="http://schemas.microsoft.com/office/drawing/2014/main" id="{82FD1EFB-C822-6D39-49ED-779A1531BFE6}"/>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98" name="Oval 197">
              <a:extLst>
                <a:ext uri="{FF2B5EF4-FFF2-40B4-BE49-F238E27FC236}">
                  <a16:creationId xmlns:a16="http://schemas.microsoft.com/office/drawing/2014/main" id="{6AC046D8-ABEC-1DD8-BD3C-4055C8F1CD5D}"/>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99" name="Oval 198">
              <a:extLst>
                <a:ext uri="{FF2B5EF4-FFF2-40B4-BE49-F238E27FC236}">
                  <a16:creationId xmlns:a16="http://schemas.microsoft.com/office/drawing/2014/main" id="{3169DAAD-F536-2DCF-68D6-45EE92367164}"/>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0" name="Flowchart: Off-page Connector 199">
              <a:extLst>
                <a:ext uri="{FF2B5EF4-FFF2-40B4-BE49-F238E27FC236}">
                  <a16:creationId xmlns:a16="http://schemas.microsoft.com/office/drawing/2014/main" id="{FEB92C3C-8A21-A87E-B819-978D3F1F749A}"/>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1" name="Oval 200">
              <a:extLst>
                <a:ext uri="{FF2B5EF4-FFF2-40B4-BE49-F238E27FC236}">
                  <a16:creationId xmlns:a16="http://schemas.microsoft.com/office/drawing/2014/main" id="{13FBF8B2-9DB4-AC93-68C4-74DA5A97BBDB}"/>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2" name="Flowchart: Terminator 201">
              <a:extLst>
                <a:ext uri="{FF2B5EF4-FFF2-40B4-BE49-F238E27FC236}">
                  <a16:creationId xmlns:a16="http://schemas.microsoft.com/office/drawing/2014/main" id="{40816494-9DB0-946F-4F42-E22D4D3F8D0F}"/>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3" name="Flowchart: Delay 202">
              <a:extLst>
                <a:ext uri="{FF2B5EF4-FFF2-40B4-BE49-F238E27FC236}">
                  <a16:creationId xmlns:a16="http://schemas.microsoft.com/office/drawing/2014/main" id="{C3A60419-463C-D5BE-5C81-748E9B0A0070}"/>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04" name="Moon 203">
              <a:extLst>
                <a:ext uri="{FF2B5EF4-FFF2-40B4-BE49-F238E27FC236}">
                  <a16:creationId xmlns:a16="http://schemas.microsoft.com/office/drawing/2014/main" id="{C1C2625B-EC10-E4FE-81EB-CF23F6ECED6C}"/>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05" name="Moon 204">
              <a:extLst>
                <a:ext uri="{FF2B5EF4-FFF2-40B4-BE49-F238E27FC236}">
                  <a16:creationId xmlns:a16="http://schemas.microsoft.com/office/drawing/2014/main" id="{BCFF463E-A7D5-25C2-276D-AED37BD68FF9}"/>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06" name="Oval 205">
              <a:extLst>
                <a:ext uri="{FF2B5EF4-FFF2-40B4-BE49-F238E27FC236}">
                  <a16:creationId xmlns:a16="http://schemas.microsoft.com/office/drawing/2014/main" id="{23565BDA-35C7-98E1-72EB-43ACEA4A3658}"/>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07" name="Right Triangle 206">
              <a:extLst>
                <a:ext uri="{FF2B5EF4-FFF2-40B4-BE49-F238E27FC236}">
                  <a16:creationId xmlns:a16="http://schemas.microsoft.com/office/drawing/2014/main" id="{5C2CC7FC-35DC-63C2-6D88-2D533E81C12C}"/>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8" name="Right Triangle 207">
              <a:extLst>
                <a:ext uri="{FF2B5EF4-FFF2-40B4-BE49-F238E27FC236}">
                  <a16:creationId xmlns:a16="http://schemas.microsoft.com/office/drawing/2014/main" id="{F77346C1-BD81-7944-CD52-ECB227FD9F4E}"/>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9" name="Flowchart: Terminator 208">
              <a:extLst>
                <a:ext uri="{FF2B5EF4-FFF2-40B4-BE49-F238E27FC236}">
                  <a16:creationId xmlns:a16="http://schemas.microsoft.com/office/drawing/2014/main" id="{9FD9C24A-7C76-5E9D-308A-B373533F20C3}"/>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10" name="Flowchart: Connector 209">
              <a:extLst>
                <a:ext uri="{FF2B5EF4-FFF2-40B4-BE49-F238E27FC236}">
                  <a16:creationId xmlns:a16="http://schemas.microsoft.com/office/drawing/2014/main" id="{850C418C-9686-5CE7-940E-D5B894C7193F}"/>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11" name="Flowchart: Connector 210">
              <a:extLst>
                <a:ext uri="{FF2B5EF4-FFF2-40B4-BE49-F238E27FC236}">
                  <a16:creationId xmlns:a16="http://schemas.microsoft.com/office/drawing/2014/main" id="{B8454482-8E5F-CF46-FEFB-1FB96B19BB53}"/>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12" name="Freeform: Shape 211">
              <a:extLst>
                <a:ext uri="{FF2B5EF4-FFF2-40B4-BE49-F238E27FC236}">
                  <a16:creationId xmlns:a16="http://schemas.microsoft.com/office/drawing/2014/main" id="{3F841458-2CDB-C1B9-BFB2-17EA6DEB50C2}"/>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213" name="Group 212">
              <a:extLst>
                <a:ext uri="{FF2B5EF4-FFF2-40B4-BE49-F238E27FC236}">
                  <a16:creationId xmlns:a16="http://schemas.microsoft.com/office/drawing/2014/main" id="{FFB9E69E-7644-1296-75F1-80D8C7E91F61}"/>
                </a:ext>
              </a:extLst>
            </p:cNvPr>
            <p:cNvGrpSpPr/>
            <p:nvPr/>
          </p:nvGrpSpPr>
          <p:grpSpPr>
            <a:xfrm>
              <a:off x="1736703" y="3532400"/>
              <a:ext cx="325110" cy="522802"/>
              <a:chOff x="859632" y="2338402"/>
              <a:chExt cx="571500" cy="788345"/>
            </a:xfrm>
          </p:grpSpPr>
          <p:sp>
            <p:nvSpPr>
              <p:cNvPr id="242" name="Rectangle 241">
                <a:extLst>
                  <a:ext uri="{FF2B5EF4-FFF2-40B4-BE49-F238E27FC236}">
                    <a16:creationId xmlns:a16="http://schemas.microsoft.com/office/drawing/2014/main" id="{A835DCC5-A2A8-7EFC-E1BB-E43929BB2D2F}"/>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243" name="Picture 242">
                <a:extLst>
                  <a:ext uri="{FF2B5EF4-FFF2-40B4-BE49-F238E27FC236}">
                    <a16:creationId xmlns:a16="http://schemas.microsoft.com/office/drawing/2014/main" id="{C8F1B67A-14A2-C84A-8B0D-033DF54434D4}"/>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214" name="Group 213">
              <a:extLst>
                <a:ext uri="{FF2B5EF4-FFF2-40B4-BE49-F238E27FC236}">
                  <a16:creationId xmlns:a16="http://schemas.microsoft.com/office/drawing/2014/main" id="{E261C185-373A-AAC4-1999-6282EC5A0E34}"/>
                </a:ext>
              </a:extLst>
            </p:cNvPr>
            <p:cNvGrpSpPr/>
            <p:nvPr/>
          </p:nvGrpSpPr>
          <p:grpSpPr>
            <a:xfrm rot="19720146">
              <a:off x="1182580" y="2371883"/>
              <a:ext cx="386764" cy="226743"/>
              <a:chOff x="5136060" y="1710152"/>
              <a:chExt cx="538831" cy="347248"/>
            </a:xfrm>
          </p:grpSpPr>
          <p:sp>
            <p:nvSpPr>
              <p:cNvPr id="232" name="Oval 5">
                <a:extLst>
                  <a:ext uri="{FF2B5EF4-FFF2-40B4-BE49-F238E27FC236}">
                    <a16:creationId xmlns:a16="http://schemas.microsoft.com/office/drawing/2014/main" id="{E81E11FA-262C-D3B8-C4C5-D3C92A1B9978}"/>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233" name="Group 232">
                <a:extLst>
                  <a:ext uri="{FF2B5EF4-FFF2-40B4-BE49-F238E27FC236}">
                    <a16:creationId xmlns:a16="http://schemas.microsoft.com/office/drawing/2014/main" id="{C8074856-5A26-87CD-3D96-66376A3F43F0}"/>
                  </a:ext>
                </a:extLst>
              </p:cNvPr>
              <p:cNvGrpSpPr/>
              <p:nvPr/>
            </p:nvGrpSpPr>
            <p:grpSpPr>
              <a:xfrm rot="20545732">
                <a:off x="5242936" y="1710152"/>
                <a:ext cx="85726" cy="45719"/>
                <a:chOff x="5293988" y="1700325"/>
                <a:chExt cx="85726" cy="42639"/>
              </a:xfrm>
            </p:grpSpPr>
            <p:cxnSp>
              <p:nvCxnSpPr>
                <p:cNvPr id="239" name="Straight Connector 238">
                  <a:extLst>
                    <a:ext uri="{FF2B5EF4-FFF2-40B4-BE49-F238E27FC236}">
                      <a16:creationId xmlns:a16="http://schemas.microsoft.com/office/drawing/2014/main" id="{E1679F59-3C12-A2DA-E68F-DEA766296AF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40" name="Straight Connector 239">
                  <a:extLst>
                    <a:ext uri="{FF2B5EF4-FFF2-40B4-BE49-F238E27FC236}">
                      <a16:creationId xmlns:a16="http://schemas.microsoft.com/office/drawing/2014/main" id="{6DA91129-ACC3-FFAA-2550-5469CECCA76D}"/>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41" name="Straight Connector 240">
                  <a:extLst>
                    <a:ext uri="{FF2B5EF4-FFF2-40B4-BE49-F238E27FC236}">
                      <a16:creationId xmlns:a16="http://schemas.microsoft.com/office/drawing/2014/main" id="{111AB009-FB68-BE70-DF45-BAE6B1AE5ACD}"/>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34" name="Oval 4">
                <a:extLst>
                  <a:ext uri="{FF2B5EF4-FFF2-40B4-BE49-F238E27FC236}">
                    <a16:creationId xmlns:a16="http://schemas.microsoft.com/office/drawing/2014/main" id="{1AEBF292-8EDC-9223-F400-2A2FE66A51A8}"/>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35" name="Oval 234">
                <a:extLst>
                  <a:ext uri="{FF2B5EF4-FFF2-40B4-BE49-F238E27FC236}">
                    <a16:creationId xmlns:a16="http://schemas.microsoft.com/office/drawing/2014/main" id="{5096D72C-7D54-73FD-0C24-00A65D258D9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36" name="Oval 235">
                <a:extLst>
                  <a:ext uri="{FF2B5EF4-FFF2-40B4-BE49-F238E27FC236}">
                    <a16:creationId xmlns:a16="http://schemas.microsoft.com/office/drawing/2014/main" id="{3660700F-988D-9D7F-1C51-C41EF750B668}"/>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37" name="Oval 236">
                <a:extLst>
                  <a:ext uri="{FF2B5EF4-FFF2-40B4-BE49-F238E27FC236}">
                    <a16:creationId xmlns:a16="http://schemas.microsoft.com/office/drawing/2014/main" id="{F90D4FAD-06DF-146A-F5C2-28982BBE169A}"/>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38" name="Oval 237">
                <a:extLst>
                  <a:ext uri="{FF2B5EF4-FFF2-40B4-BE49-F238E27FC236}">
                    <a16:creationId xmlns:a16="http://schemas.microsoft.com/office/drawing/2014/main" id="{8DE1E95F-209F-928F-F03A-439DF0A8D4BB}"/>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215" name="Group 214">
              <a:extLst>
                <a:ext uri="{FF2B5EF4-FFF2-40B4-BE49-F238E27FC236}">
                  <a16:creationId xmlns:a16="http://schemas.microsoft.com/office/drawing/2014/main" id="{ABE3EB22-4056-6B89-372D-E127DE05F34A}"/>
                </a:ext>
              </a:extLst>
            </p:cNvPr>
            <p:cNvGrpSpPr/>
            <p:nvPr/>
          </p:nvGrpSpPr>
          <p:grpSpPr>
            <a:xfrm rot="1705800" flipH="1">
              <a:off x="1678571" y="2367738"/>
              <a:ext cx="386764" cy="226743"/>
              <a:chOff x="5136060" y="1710152"/>
              <a:chExt cx="538831" cy="347248"/>
            </a:xfrm>
          </p:grpSpPr>
          <p:sp>
            <p:nvSpPr>
              <p:cNvPr id="222" name="Oval 5">
                <a:extLst>
                  <a:ext uri="{FF2B5EF4-FFF2-40B4-BE49-F238E27FC236}">
                    <a16:creationId xmlns:a16="http://schemas.microsoft.com/office/drawing/2014/main" id="{B4CD5D7C-DBFC-BC2D-AFC3-A240FD896779}"/>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223" name="Group 222">
                <a:extLst>
                  <a:ext uri="{FF2B5EF4-FFF2-40B4-BE49-F238E27FC236}">
                    <a16:creationId xmlns:a16="http://schemas.microsoft.com/office/drawing/2014/main" id="{D55B3EBE-C0A7-9684-4536-71B8BD0981FF}"/>
                  </a:ext>
                </a:extLst>
              </p:cNvPr>
              <p:cNvGrpSpPr/>
              <p:nvPr/>
            </p:nvGrpSpPr>
            <p:grpSpPr>
              <a:xfrm rot="20545732">
                <a:off x="5242936" y="1710152"/>
                <a:ext cx="85726" cy="45719"/>
                <a:chOff x="5293988" y="1700325"/>
                <a:chExt cx="85726" cy="42639"/>
              </a:xfrm>
            </p:grpSpPr>
            <p:cxnSp>
              <p:nvCxnSpPr>
                <p:cNvPr id="229" name="Straight Connector 228">
                  <a:extLst>
                    <a:ext uri="{FF2B5EF4-FFF2-40B4-BE49-F238E27FC236}">
                      <a16:creationId xmlns:a16="http://schemas.microsoft.com/office/drawing/2014/main" id="{804156C5-F85B-9EE5-8E13-C09F87DC9249}"/>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30" name="Straight Connector 229">
                  <a:extLst>
                    <a:ext uri="{FF2B5EF4-FFF2-40B4-BE49-F238E27FC236}">
                      <a16:creationId xmlns:a16="http://schemas.microsoft.com/office/drawing/2014/main" id="{7BD4419D-6162-3A7C-E064-8291B3E6CD0B}"/>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31" name="Straight Connector 230">
                  <a:extLst>
                    <a:ext uri="{FF2B5EF4-FFF2-40B4-BE49-F238E27FC236}">
                      <a16:creationId xmlns:a16="http://schemas.microsoft.com/office/drawing/2014/main" id="{AF6DCA39-F6E7-59A1-AC1D-5E2FCC1405D7}"/>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24" name="Oval 4">
                <a:extLst>
                  <a:ext uri="{FF2B5EF4-FFF2-40B4-BE49-F238E27FC236}">
                    <a16:creationId xmlns:a16="http://schemas.microsoft.com/office/drawing/2014/main" id="{A30AB309-A3AA-3F85-4FC1-36DB84F8104C}"/>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25" name="Oval 224">
                <a:extLst>
                  <a:ext uri="{FF2B5EF4-FFF2-40B4-BE49-F238E27FC236}">
                    <a16:creationId xmlns:a16="http://schemas.microsoft.com/office/drawing/2014/main" id="{40ADE755-1EC7-57ED-F77D-6A9013C8B9BC}"/>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26" name="Oval 225">
                <a:extLst>
                  <a:ext uri="{FF2B5EF4-FFF2-40B4-BE49-F238E27FC236}">
                    <a16:creationId xmlns:a16="http://schemas.microsoft.com/office/drawing/2014/main" id="{E5A3B789-50CE-C0F2-896B-F1BB88B491E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27" name="Oval 226">
                <a:extLst>
                  <a:ext uri="{FF2B5EF4-FFF2-40B4-BE49-F238E27FC236}">
                    <a16:creationId xmlns:a16="http://schemas.microsoft.com/office/drawing/2014/main" id="{9ED9D910-16A9-A1BC-9C21-03045EA376D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28" name="Oval 227">
                <a:extLst>
                  <a:ext uri="{FF2B5EF4-FFF2-40B4-BE49-F238E27FC236}">
                    <a16:creationId xmlns:a16="http://schemas.microsoft.com/office/drawing/2014/main" id="{88599E10-9138-A91C-9A82-38D4C39BC8FE}"/>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216" name="Freeform: Shape 215">
              <a:extLst>
                <a:ext uri="{FF2B5EF4-FFF2-40B4-BE49-F238E27FC236}">
                  <a16:creationId xmlns:a16="http://schemas.microsoft.com/office/drawing/2014/main" id="{F680C22A-C854-9D24-DFA0-68A7053FB9D7}"/>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17" name="Oval 216">
              <a:extLst>
                <a:ext uri="{FF2B5EF4-FFF2-40B4-BE49-F238E27FC236}">
                  <a16:creationId xmlns:a16="http://schemas.microsoft.com/office/drawing/2014/main" id="{CBF2021F-CBB1-42C7-7865-D0D278242684}"/>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18" name="Oval 217">
              <a:extLst>
                <a:ext uri="{FF2B5EF4-FFF2-40B4-BE49-F238E27FC236}">
                  <a16:creationId xmlns:a16="http://schemas.microsoft.com/office/drawing/2014/main" id="{C379DC4E-2831-BB38-7251-45BAF80A3E08}"/>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19" name="Diagonal Stripe 218">
              <a:extLst>
                <a:ext uri="{FF2B5EF4-FFF2-40B4-BE49-F238E27FC236}">
                  <a16:creationId xmlns:a16="http://schemas.microsoft.com/office/drawing/2014/main" id="{2DF6687D-9DD4-B9FD-42FA-5A7FE73DEEA5}"/>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20" name="Diagonal Stripe 219">
              <a:extLst>
                <a:ext uri="{FF2B5EF4-FFF2-40B4-BE49-F238E27FC236}">
                  <a16:creationId xmlns:a16="http://schemas.microsoft.com/office/drawing/2014/main" id="{0C34C428-BA0A-E2F8-5DCD-FCD88AA402DC}"/>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21" name="Isosceles Triangle 220">
              <a:extLst>
                <a:ext uri="{FF2B5EF4-FFF2-40B4-BE49-F238E27FC236}">
                  <a16:creationId xmlns:a16="http://schemas.microsoft.com/office/drawing/2014/main" id="{3084D872-5F6B-2D33-0FCC-EBCC60846845}"/>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pic>
        <p:nvPicPr>
          <p:cNvPr id="16" name="Picture 15" descr="A cloud of smoke&#10;&#10;Description automatically generated with low confidence">
            <a:extLst>
              <a:ext uri="{FF2B5EF4-FFF2-40B4-BE49-F238E27FC236}">
                <a16:creationId xmlns:a16="http://schemas.microsoft.com/office/drawing/2014/main" id="{2F339950-F06C-C04C-E608-2A8806323771}"/>
              </a:ext>
            </a:extLst>
          </p:cNvPr>
          <p:cNvPicPr>
            <a:picLocks noChangeAspect="1"/>
          </p:cNvPicPr>
          <p:nvPr/>
        </p:nvPicPr>
        <p:blipFill rotWithShape="1">
          <a:blip r:embed="rId6">
            <a:alphaModFix amt="35000"/>
            <a:extLst>
              <a:ext uri="{BEBA8EAE-BF5A-486C-A8C5-ECC9F3942E4B}">
                <a14:imgProps xmlns:a14="http://schemas.microsoft.com/office/drawing/2010/main">
                  <a14:imgLayer r:embed="rId7">
                    <a14:imgEffect>
                      <a14:backgroundRemoval t="43222" b="79741" l="27790" r="71981"/>
                    </a14:imgEffect>
                  </a14:imgLayer>
                </a14:imgProps>
              </a:ext>
            </a:extLst>
          </a:blip>
          <a:srcRect l="22266" t="38657" r="22495" b="15694"/>
          <a:stretch/>
        </p:blipFill>
        <p:spPr>
          <a:xfrm>
            <a:off x="2012194" y="2111707"/>
            <a:ext cx="1446938" cy="499903"/>
          </a:xfrm>
          <a:prstGeom prst="rect">
            <a:avLst/>
          </a:prstGeom>
        </p:spPr>
      </p:pic>
      <p:pic>
        <p:nvPicPr>
          <p:cNvPr id="17" name="Picture 16" descr="A cloud of smoke&#10;&#10;Description automatically generated with low confidence">
            <a:extLst>
              <a:ext uri="{FF2B5EF4-FFF2-40B4-BE49-F238E27FC236}">
                <a16:creationId xmlns:a16="http://schemas.microsoft.com/office/drawing/2014/main" id="{E85D6FE5-27A5-92D7-0D0D-EAA1564FC115}"/>
              </a:ext>
            </a:extLst>
          </p:cNvPr>
          <p:cNvPicPr>
            <a:picLocks noChangeAspect="1"/>
          </p:cNvPicPr>
          <p:nvPr/>
        </p:nvPicPr>
        <p:blipFill rotWithShape="1">
          <a:blip r:embed="rId6">
            <a:alphaModFix amt="35000"/>
            <a:extLst>
              <a:ext uri="{BEBA8EAE-BF5A-486C-A8C5-ECC9F3942E4B}">
                <a14:imgProps xmlns:a14="http://schemas.microsoft.com/office/drawing/2010/main">
                  <a14:imgLayer r:embed="rId7">
                    <a14:imgEffect>
                      <a14:backgroundRemoval t="43222" b="79741" l="27790" r="71981"/>
                    </a14:imgEffect>
                  </a14:imgLayer>
                </a14:imgProps>
              </a:ext>
            </a:extLst>
          </a:blip>
          <a:srcRect l="22266" t="38657" r="22495" b="15694"/>
          <a:stretch/>
        </p:blipFill>
        <p:spPr>
          <a:xfrm flipH="1">
            <a:off x="8496864" y="2100752"/>
            <a:ext cx="2111429" cy="499903"/>
          </a:xfrm>
          <a:prstGeom prst="rect">
            <a:avLst/>
          </a:prstGeom>
        </p:spPr>
      </p:pic>
      <p:pic>
        <p:nvPicPr>
          <p:cNvPr id="18" name="Picture 17" descr="A cloud of smoke&#10;&#10;Description automatically generated with low confidence">
            <a:extLst>
              <a:ext uri="{FF2B5EF4-FFF2-40B4-BE49-F238E27FC236}">
                <a16:creationId xmlns:a16="http://schemas.microsoft.com/office/drawing/2014/main" id="{157EE38A-B64A-13E6-D447-C62FA574DCF6}"/>
              </a:ext>
            </a:extLst>
          </p:cNvPr>
          <p:cNvPicPr>
            <a:picLocks noChangeAspect="1"/>
          </p:cNvPicPr>
          <p:nvPr/>
        </p:nvPicPr>
        <p:blipFill rotWithShape="1">
          <a:blip r:embed="rId6">
            <a:alphaModFix amt="35000"/>
            <a:extLst>
              <a:ext uri="{BEBA8EAE-BF5A-486C-A8C5-ECC9F3942E4B}">
                <a14:imgProps xmlns:a14="http://schemas.microsoft.com/office/drawing/2010/main">
                  <a14:imgLayer r:embed="rId7">
                    <a14:imgEffect>
                      <a14:backgroundRemoval t="43222" b="79741" l="27790" r="71981"/>
                    </a14:imgEffect>
                  </a14:imgLayer>
                </a14:imgProps>
              </a:ext>
            </a:extLst>
          </a:blip>
          <a:srcRect l="22266" t="38657" r="22495" b="15694"/>
          <a:stretch/>
        </p:blipFill>
        <p:spPr>
          <a:xfrm flipH="1">
            <a:off x="2785354" y="5506213"/>
            <a:ext cx="2305897" cy="796665"/>
          </a:xfrm>
          <a:prstGeom prst="rect">
            <a:avLst/>
          </a:prstGeom>
        </p:spPr>
      </p:pic>
    </p:spTree>
    <p:extLst>
      <p:ext uri="{BB962C8B-B14F-4D97-AF65-F5344CB8AC3E}">
        <p14:creationId xmlns:p14="http://schemas.microsoft.com/office/powerpoint/2010/main" val="271970279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2C17B02-5EA6-4489-8C65-54153F6CA7E1}"/>
              </a:ext>
            </a:extLst>
          </p:cNvPr>
          <p:cNvGrpSpPr/>
          <p:nvPr/>
        </p:nvGrpSpPr>
        <p:grpSpPr>
          <a:xfrm>
            <a:off x="-116114" y="5251360"/>
            <a:ext cx="12409714" cy="2000341"/>
            <a:chOff x="4670" y="4705259"/>
            <a:chExt cx="9347052" cy="2000341"/>
          </a:xfrm>
        </p:grpSpPr>
        <p:sp>
          <p:nvSpPr>
            <p:cNvPr id="13" name="Rectangle 12">
              <a:extLst>
                <a:ext uri="{FF2B5EF4-FFF2-40B4-BE49-F238E27FC236}">
                  <a16:creationId xmlns:a16="http://schemas.microsoft.com/office/drawing/2014/main" id="{B33E18FC-555E-4F4E-8E4F-E3E787297731}"/>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6A55048-4E28-4E4D-AD0D-E954F1B165B7}"/>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5" name="Rectangle 14">
              <a:extLst>
                <a:ext uri="{FF2B5EF4-FFF2-40B4-BE49-F238E27FC236}">
                  <a16:creationId xmlns:a16="http://schemas.microsoft.com/office/drawing/2014/main" id="{C78FDDE2-8DD2-4D7E-B45C-F82AD42FF52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3" name="Group 2">
            <a:extLst>
              <a:ext uri="{FF2B5EF4-FFF2-40B4-BE49-F238E27FC236}">
                <a16:creationId xmlns:a16="http://schemas.microsoft.com/office/drawing/2014/main" id="{E24FEF8C-DD65-5A0C-C2A5-FB3712F16DA3}"/>
              </a:ext>
            </a:extLst>
          </p:cNvPr>
          <p:cNvGrpSpPr/>
          <p:nvPr/>
        </p:nvGrpSpPr>
        <p:grpSpPr>
          <a:xfrm flipH="1">
            <a:off x="7793625" y="172436"/>
            <a:ext cx="3384567" cy="5967402"/>
            <a:chOff x="2755232" y="1082839"/>
            <a:chExt cx="3429000" cy="5245772"/>
          </a:xfrm>
        </p:grpSpPr>
        <p:sp>
          <p:nvSpPr>
            <p:cNvPr id="4" name="Cube 3">
              <a:extLst>
                <a:ext uri="{FF2B5EF4-FFF2-40B4-BE49-F238E27FC236}">
                  <a16:creationId xmlns:a16="http://schemas.microsoft.com/office/drawing/2014/main" id="{4B5D7AEB-ECB5-BA35-DF28-2762F2A0C697}"/>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5" name="Group 4">
              <a:extLst>
                <a:ext uri="{FF2B5EF4-FFF2-40B4-BE49-F238E27FC236}">
                  <a16:creationId xmlns:a16="http://schemas.microsoft.com/office/drawing/2014/main" id="{FB8029ED-8923-201A-08BA-8F9FD29A7F11}"/>
                </a:ext>
              </a:extLst>
            </p:cNvPr>
            <p:cNvGrpSpPr/>
            <p:nvPr/>
          </p:nvGrpSpPr>
          <p:grpSpPr>
            <a:xfrm>
              <a:off x="2755232" y="1407694"/>
              <a:ext cx="3092115" cy="4920917"/>
              <a:chOff x="5835316" y="1335504"/>
              <a:chExt cx="3092115" cy="4920917"/>
            </a:xfrm>
          </p:grpSpPr>
          <p:sp>
            <p:nvSpPr>
              <p:cNvPr id="6" name="Rectangle 5">
                <a:extLst>
                  <a:ext uri="{FF2B5EF4-FFF2-40B4-BE49-F238E27FC236}">
                    <a16:creationId xmlns:a16="http://schemas.microsoft.com/office/drawing/2014/main" id="{FE7FC2EC-AAD8-8687-49AD-070B3F859535}"/>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 name="Rectangle 6">
                <a:extLst>
                  <a:ext uri="{FF2B5EF4-FFF2-40B4-BE49-F238E27FC236}">
                    <a16:creationId xmlns:a16="http://schemas.microsoft.com/office/drawing/2014/main" id="{F3F4B3CB-E6FE-EFCD-0241-D538822179A8}"/>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 name="Rectangle 8">
                <a:extLst>
                  <a:ext uri="{FF2B5EF4-FFF2-40B4-BE49-F238E27FC236}">
                    <a16:creationId xmlns:a16="http://schemas.microsoft.com/office/drawing/2014/main" id="{E090BF40-35F1-1F77-AF46-B22ADF374684}"/>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0" name="Flowchart: Predefined Process 9">
                <a:extLst>
                  <a:ext uri="{FF2B5EF4-FFF2-40B4-BE49-F238E27FC236}">
                    <a16:creationId xmlns:a16="http://schemas.microsoft.com/office/drawing/2014/main" id="{73359615-564C-90AF-9084-2E7F0871D13C}"/>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 name="Rectangle 10">
                <a:extLst>
                  <a:ext uri="{FF2B5EF4-FFF2-40B4-BE49-F238E27FC236}">
                    <a16:creationId xmlns:a16="http://schemas.microsoft.com/office/drawing/2014/main" id="{0464F3CD-1F20-78D5-70B3-39FE3FCE8F90}"/>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12" name="Rectangle 11">
                <a:extLst>
                  <a:ext uri="{FF2B5EF4-FFF2-40B4-BE49-F238E27FC236}">
                    <a16:creationId xmlns:a16="http://schemas.microsoft.com/office/drawing/2014/main" id="{0F494B54-5C9C-18FF-D504-1170164407BA}"/>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57" name="Rectangle 56">
                <a:extLst>
                  <a:ext uri="{FF2B5EF4-FFF2-40B4-BE49-F238E27FC236}">
                    <a16:creationId xmlns:a16="http://schemas.microsoft.com/office/drawing/2014/main" id="{7EF08323-A2A2-B236-EDE2-E1600185CC20}"/>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58" name="Rectangle 57">
                <a:extLst>
                  <a:ext uri="{FF2B5EF4-FFF2-40B4-BE49-F238E27FC236}">
                    <a16:creationId xmlns:a16="http://schemas.microsoft.com/office/drawing/2014/main" id="{6EB41857-F1F7-8419-0A72-079115A72EEE}"/>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70" name="Group 69">
            <a:extLst>
              <a:ext uri="{FF2B5EF4-FFF2-40B4-BE49-F238E27FC236}">
                <a16:creationId xmlns:a16="http://schemas.microsoft.com/office/drawing/2014/main" id="{459146EA-C3F8-248B-C2D8-F31AC60DB3B2}"/>
              </a:ext>
            </a:extLst>
          </p:cNvPr>
          <p:cNvGrpSpPr/>
          <p:nvPr/>
        </p:nvGrpSpPr>
        <p:grpSpPr>
          <a:xfrm flipH="1">
            <a:off x="811903" y="166044"/>
            <a:ext cx="3384567" cy="5967402"/>
            <a:chOff x="2755232" y="1082839"/>
            <a:chExt cx="3429000" cy="5245772"/>
          </a:xfrm>
        </p:grpSpPr>
        <p:sp>
          <p:nvSpPr>
            <p:cNvPr id="71" name="Cube 70">
              <a:extLst>
                <a:ext uri="{FF2B5EF4-FFF2-40B4-BE49-F238E27FC236}">
                  <a16:creationId xmlns:a16="http://schemas.microsoft.com/office/drawing/2014/main" id="{72012D0D-4D15-AD6D-C123-48E2E44D7B24}"/>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72" name="Group 71">
              <a:extLst>
                <a:ext uri="{FF2B5EF4-FFF2-40B4-BE49-F238E27FC236}">
                  <a16:creationId xmlns:a16="http://schemas.microsoft.com/office/drawing/2014/main" id="{F177E702-9559-D8E9-BC5C-9B3C3DAD3768}"/>
                </a:ext>
              </a:extLst>
            </p:cNvPr>
            <p:cNvGrpSpPr/>
            <p:nvPr/>
          </p:nvGrpSpPr>
          <p:grpSpPr>
            <a:xfrm>
              <a:off x="2755232" y="1407694"/>
              <a:ext cx="3092115" cy="4920917"/>
              <a:chOff x="5835316" y="1335504"/>
              <a:chExt cx="3092115" cy="4920917"/>
            </a:xfrm>
          </p:grpSpPr>
          <p:sp>
            <p:nvSpPr>
              <p:cNvPr id="73" name="Rectangle 72">
                <a:extLst>
                  <a:ext uri="{FF2B5EF4-FFF2-40B4-BE49-F238E27FC236}">
                    <a16:creationId xmlns:a16="http://schemas.microsoft.com/office/drawing/2014/main" id="{3E213527-EBC5-665C-A8A9-A8453B658487}"/>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4" name="Rectangle 73">
                <a:extLst>
                  <a:ext uri="{FF2B5EF4-FFF2-40B4-BE49-F238E27FC236}">
                    <a16:creationId xmlns:a16="http://schemas.microsoft.com/office/drawing/2014/main" id="{12936ABF-48FE-AF05-327C-F321CE4921BB}"/>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5" name="Rectangle 74">
                <a:extLst>
                  <a:ext uri="{FF2B5EF4-FFF2-40B4-BE49-F238E27FC236}">
                    <a16:creationId xmlns:a16="http://schemas.microsoft.com/office/drawing/2014/main" id="{2E3A620C-8015-E32C-CD1A-912BD0646CC1}"/>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6" name="Flowchart: Predefined Process 75">
                <a:extLst>
                  <a:ext uri="{FF2B5EF4-FFF2-40B4-BE49-F238E27FC236}">
                    <a16:creationId xmlns:a16="http://schemas.microsoft.com/office/drawing/2014/main" id="{E96A0E6E-8144-9D27-8EFB-0A3B32C374B2}"/>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7" name="Rectangle 76">
                <a:extLst>
                  <a:ext uri="{FF2B5EF4-FFF2-40B4-BE49-F238E27FC236}">
                    <a16:creationId xmlns:a16="http://schemas.microsoft.com/office/drawing/2014/main" id="{0892523D-A2D4-5C71-380B-3D3AF26F1985}"/>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78" name="Rectangle 77">
                <a:extLst>
                  <a:ext uri="{FF2B5EF4-FFF2-40B4-BE49-F238E27FC236}">
                    <a16:creationId xmlns:a16="http://schemas.microsoft.com/office/drawing/2014/main" id="{94EBC0B6-D6F1-40B6-F822-7830D20C41B2}"/>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79" name="Rectangle 78">
                <a:extLst>
                  <a:ext uri="{FF2B5EF4-FFF2-40B4-BE49-F238E27FC236}">
                    <a16:creationId xmlns:a16="http://schemas.microsoft.com/office/drawing/2014/main" id="{B7E02F46-D86F-423C-F5C4-70AE3E42E60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0" name="Rectangle 79">
                <a:extLst>
                  <a:ext uri="{FF2B5EF4-FFF2-40B4-BE49-F238E27FC236}">
                    <a16:creationId xmlns:a16="http://schemas.microsoft.com/office/drawing/2014/main" id="{8F27F335-3C4E-9D9A-E036-19CC49DCCE20}"/>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81" name="Group 80">
            <a:extLst>
              <a:ext uri="{FF2B5EF4-FFF2-40B4-BE49-F238E27FC236}">
                <a16:creationId xmlns:a16="http://schemas.microsoft.com/office/drawing/2014/main" id="{C4757802-9607-AFD4-5D14-560F61B4ED5C}"/>
              </a:ext>
            </a:extLst>
          </p:cNvPr>
          <p:cNvGrpSpPr/>
          <p:nvPr/>
        </p:nvGrpSpPr>
        <p:grpSpPr>
          <a:xfrm flipH="1">
            <a:off x="4304249" y="161183"/>
            <a:ext cx="3384567" cy="5967402"/>
            <a:chOff x="2755232" y="1082839"/>
            <a:chExt cx="3429000" cy="5245772"/>
          </a:xfrm>
        </p:grpSpPr>
        <p:sp>
          <p:nvSpPr>
            <p:cNvPr id="82" name="Cube 81">
              <a:extLst>
                <a:ext uri="{FF2B5EF4-FFF2-40B4-BE49-F238E27FC236}">
                  <a16:creationId xmlns:a16="http://schemas.microsoft.com/office/drawing/2014/main" id="{10BF48F1-572A-52FA-2D2D-1DB3CA73ADCD}"/>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83" name="Group 82">
              <a:extLst>
                <a:ext uri="{FF2B5EF4-FFF2-40B4-BE49-F238E27FC236}">
                  <a16:creationId xmlns:a16="http://schemas.microsoft.com/office/drawing/2014/main" id="{78FD21CF-0A2B-4AA3-76A3-2B7410AB2DB8}"/>
                </a:ext>
              </a:extLst>
            </p:cNvPr>
            <p:cNvGrpSpPr/>
            <p:nvPr/>
          </p:nvGrpSpPr>
          <p:grpSpPr>
            <a:xfrm>
              <a:off x="2755232" y="1407694"/>
              <a:ext cx="3092115" cy="4920917"/>
              <a:chOff x="5835316" y="1335504"/>
              <a:chExt cx="3092115" cy="4920917"/>
            </a:xfrm>
          </p:grpSpPr>
          <p:sp>
            <p:nvSpPr>
              <p:cNvPr id="84" name="Rectangle 83">
                <a:extLst>
                  <a:ext uri="{FF2B5EF4-FFF2-40B4-BE49-F238E27FC236}">
                    <a16:creationId xmlns:a16="http://schemas.microsoft.com/office/drawing/2014/main" id="{82F4A2E1-0D2B-F765-D19C-CAB8CA95DAF2}"/>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5" name="Rectangle 84">
                <a:extLst>
                  <a:ext uri="{FF2B5EF4-FFF2-40B4-BE49-F238E27FC236}">
                    <a16:creationId xmlns:a16="http://schemas.microsoft.com/office/drawing/2014/main" id="{7155FE43-9A98-24D1-147C-183E13C0FD81}"/>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6" name="Rectangle 85">
                <a:extLst>
                  <a:ext uri="{FF2B5EF4-FFF2-40B4-BE49-F238E27FC236}">
                    <a16:creationId xmlns:a16="http://schemas.microsoft.com/office/drawing/2014/main" id="{85175A25-E959-3849-A139-2193720A4816}"/>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7" name="Flowchart: Predefined Process 86">
                <a:extLst>
                  <a:ext uri="{FF2B5EF4-FFF2-40B4-BE49-F238E27FC236}">
                    <a16:creationId xmlns:a16="http://schemas.microsoft.com/office/drawing/2014/main" id="{45A5E60A-29F7-7B75-79F8-1EA5248983F8}"/>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8" name="Rectangle 87">
                <a:extLst>
                  <a:ext uri="{FF2B5EF4-FFF2-40B4-BE49-F238E27FC236}">
                    <a16:creationId xmlns:a16="http://schemas.microsoft.com/office/drawing/2014/main" id="{484E9FC3-A57C-CB4B-49FD-CB884BA6BB8B}"/>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89" name="Rectangle 88">
                <a:extLst>
                  <a:ext uri="{FF2B5EF4-FFF2-40B4-BE49-F238E27FC236}">
                    <a16:creationId xmlns:a16="http://schemas.microsoft.com/office/drawing/2014/main" id="{E38F5550-241F-ABDE-2D75-05A11B4F2E15}"/>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90" name="Rectangle 89">
                <a:extLst>
                  <a:ext uri="{FF2B5EF4-FFF2-40B4-BE49-F238E27FC236}">
                    <a16:creationId xmlns:a16="http://schemas.microsoft.com/office/drawing/2014/main" id="{1C0BF560-E254-0D7E-2974-796AC6AF4F8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1" name="Rectangle 90">
                <a:extLst>
                  <a:ext uri="{FF2B5EF4-FFF2-40B4-BE49-F238E27FC236}">
                    <a16:creationId xmlns:a16="http://schemas.microsoft.com/office/drawing/2014/main" id="{3EF0F83D-28F6-9109-59EA-F1E375CE11AA}"/>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pic>
        <p:nvPicPr>
          <p:cNvPr id="18" name="Picture 17" descr="A cloud of smoke&#10;&#10;Description automatically generated with low confidence">
            <a:extLst>
              <a:ext uri="{FF2B5EF4-FFF2-40B4-BE49-F238E27FC236}">
                <a16:creationId xmlns:a16="http://schemas.microsoft.com/office/drawing/2014/main" id="{0E8095DB-65D8-6747-13BB-5DFE8454C316}"/>
              </a:ext>
            </a:extLst>
          </p:cNvPr>
          <p:cNvPicPr>
            <a:picLocks noChangeAspect="1"/>
          </p:cNvPicPr>
          <p:nvPr/>
        </p:nvPicPr>
        <p:blipFill rotWithShape="1">
          <a:blip r:embed="rId4">
            <a:alphaModFix amt="35000"/>
            <a:extLst>
              <a:ext uri="{BEBA8EAE-BF5A-486C-A8C5-ECC9F3942E4B}">
                <a14:imgProps xmlns:a14="http://schemas.microsoft.com/office/drawing/2010/main">
                  <a14:imgLayer r:embed="rId5">
                    <a14:imgEffect>
                      <a14:backgroundRemoval t="43222" b="79741" l="27790" r="71981"/>
                    </a14:imgEffect>
                  </a14:imgLayer>
                </a14:imgProps>
              </a:ext>
            </a:extLst>
          </a:blip>
          <a:srcRect l="22266" t="38657" r="22495" b="15694"/>
          <a:stretch/>
        </p:blipFill>
        <p:spPr>
          <a:xfrm>
            <a:off x="2494749" y="15484"/>
            <a:ext cx="1446938" cy="499903"/>
          </a:xfrm>
          <a:prstGeom prst="rect">
            <a:avLst/>
          </a:prstGeom>
        </p:spPr>
      </p:pic>
      <p:pic>
        <p:nvPicPr>
          <p:cNvPr id="19" name="Picture 18" descr="A cloud of smoke&#10;&#10;Description automatically generated with low confidence">
            <a:extLst>
              <a:ext uri="{FF2B5EF4-FFF2-40B4-BE49-F238E27FC236}">
                <a16:creationId xmlns:a16="http://schemas.microsoft.com/office/drawing/2014/main" id="{D556F8AE-114C-3D26-AF3D-94D8AEEDCF38}"/>
              </a:ext>
            </a:extLst>
          </p:cNvPr>
          <p:cNvPicPr>
            <a:picLocks noChangeAspect="1"/>
          </p:cNvPicPr>
          <p:nvPr/>
        </p:nvPicPr>
        <p:blipFill rotWithShape="1">
          <a:blip r:embed="rId4">
            <a:alphaModFix amt="35000"/>
            <a:extLst>
              <a:ext uri="{BEBA8EAE-BF5A-486C-A8C5-ECC9F3942E4B}">
                <a14:imgProps xmlns:a14="http://schemas.microsoft.com/office/drawing/2010/main">
                  <a14:imgLayer r:embed="rId5">
                    <a14:imgEffect>
                      <a14:backgroundRemoval t="43222" b="79741" l="27790" r="71981"/>
                    </a14:imgEffect>
                  </a14:imgLayer>
                </a14:imgProps>
              </a:ext>
            </a:extLst>
          </a:blip>
          <a:srcRect l="22266" t="38657" r="22495" b="15694"/>
          <a:stretch/>
        </p:blipFill>
        <p:spPr>
          <a:xfrm flipH="1">
            <a:off x="5610836" y="81182"/>
            <a:ext cx="2111429" cy="499903"/>
          </a:xfrm>
          <a:prstGeom prst="rect">
            <a:avLst/>
          </a:prstGeom>
        </p:spPr>
      </p:pic>
      <p:pic>
        <p:nvPicPr>
          <p:cNvPr id="20" name="Picture 19" descr="A cloud of smoke&#10;&#10;Description automatically generated with low confidence">
            <a:extLst>
              <a:ext uri="{FF2B5EF4-FFF2-40B4-BE49-F238E27FC236}">
                <a16:creationId xmlns:a16="http://schemas.microsoft.com/office/drawing/2014/main" id="{9AD692EE-54BA-BAA1-6EA1-E326A2A7BAE2}"/>
              </a:ext>
            </a:extLst>
          </p:cNvPr>
          <p:cNvPicPr>
            <a:picLocks noChangeAspect="1"/>
          </p:cNvPicPr>
          <p:nvPr/>
        </p:nvPicPr>
        <p:blipFill rotWithShape="1">
          <a:blip r:embed="rId4">
            <a:alphaModFix amt="35000"/>
            <a:extLst>
              <a:ext uri="{BEBA8EAE-BF5A-486C-A8C5-ECC9F3942E4B}">
                <a14:imgProps xmlns:a14="http://schemas.microsoft.com/office/drawing/2010/main">
                  <a14:imgLayer r:embed="rId5">
                    <a14:imgEffect>
                      <a14:backgroundRemoval t="43222" b="79741" l="27790" r="71981"/>
                    </a14:imgEffect>
                  </a14:imgLayer>
                </a14:imgProps>
              </a:ext>
            </a:extLst>
          </a:blip>
          <a:srcRect l="22266" t="38657" r="22495" b="15694"/>
          <a:stretch/>
        </p:blipFill>
        <p:spPr>
          <a:xfrm flipH="1">
            <a:off x="3127853" y="5620033"/>
            <a:ext cx="2305897" cy="796665"/>
          </a:xfrm>
          <a:prstGeom prst="rect">
            <a:avLst/>
          </a:prstGeom>
        </p:spPr>
      </p:pic>
      <p:pic>
        <p:nvPicPr>
          <p:cNvPr id="16" name="Picture 15" descr="A picture containing diagram&#10;&#10;Description automatically generated">
            <a:extLst>
              <a:ext uri="{FF2B5EF4-FFF2-40B4-BE49-F238E27FC236}">
                <a16:creationId xmlns:a16="http://schemas.microsoft.com/office/drawing/2014/main" id="{A6CBB152-8044-CDC5-1D56-F812D02E7DB8}"/>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8077" b="90000" l="10000" r="99700">
                        <a14:foregroundMark x1="24800" y1="8077" x2="24800" y2="8077"/>
                        <a14:foregroundMark x1="95800" y1="60641" x2="95800" y2="60641"/>
                        <a14:foregroundMark x1="99700" y1="69615" x2="99700" y2="69615"/>
                        <a14:foregroundMark x1="57900" y1="76154" x2="57900" y2="76154"/>
                        <a14:foregroundMark x1="55300" y1="73590" x2="55300" y2="73590"/>
                        <a14:foregroundMark x1="50500" y1="68077" x2="55300" y2="73077"/>
                      </a14:backgroundRemoval>
                    </a14:imgEffect>
                  </a14:imgLayer>
                </a14:imgProps>
              </a:ext>
            </a:extLst>
          </a:blip>
          <a:srcRect b="12501"/>
          <a:stretch/>
        </p:blipFill>
        <p:spPr>
          <a:xfrm flipH="1">
            <a:off x="-1956800" y="5575661"/>
            <a:ext cx="1078442" cy="736028"/>
          </a:xfrm>
          <a:prstGeom prst="rect">
            <a:avLst/>
          </a:prstGeom>
        </p:spPr>
      </p:pic>
      <p:grpSp>
        <p:nvGrpSpPr>
          <p:cNvPr id="93" name="Group 92">
            <a:extLst>
              <a:ext uri="{FF2B5EF4-FFF2-40B4-BE49-F238E27FC236}">
                <a16:creationId xmlns:a16="http://schemas.microsoft.com/office/drawing/2014/main" id="{B945CBA3-6DAB-922D-A833-9EBE8405425C}"/>
              </a:ext>
            </a:extLst>
          </p:cNvPr>
          <p:cNvGrpSpPr/>
          <p:nvPr/>
        </p:nvGrpSpPr>
        <p:grpSpPr>
          <a:xfrm>
            <a:off x="447065" y="1812339"/>
            <a:ext cx="2607502" cy="5137769"/>
            <a:chOff x="-2607502" y="623329"/>
            <a:chExt cx="2607502" cy="5137769"/>
          </a:xfrm>
        </p:grpSpPr>
        <p:sp>
          <p:nvSpPr>
            <p:cNvPr id="95" name="Chord 94">
              <a:extLst>
                <a:ext uri="{FF2B5EF4-FFF2-40B4-BE49-F238E27FC236}">
                  <a16:creationId xmlns:a16="http://schemas.microsoft.com/office/drawing/2014/main" id="{B43421F9-C882-32AF-F4D9-FE15085665CC}"/>
                </a:ext>
              </a:extLst>
            </p:cNvPr>
            <p:cNvSpPr/>
            <p:nvPr/>
          </p:nvSpPr>
          <p:spPr>
            <a:xfrm rot="16332361">
              <a:off x="-1197678" y="5337709"/>
              <a:ext cx="460672" cy="386106"/>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96" name="Chord 95">
              <a:extLst>
                <a:ext uri="{FF2B5EF4-FFF2-40B4-BE49-F238E27FC236}">
                  <a16:creationId xmlns:a16="http://schemas.microsoft.com/office/drawing/2014/main" id="{B0AFE6C1-8A9F-37DF-C783-FD7D84FA11B5}"/>
                </a:ext>
              </a:extLst>
            </p:cNvPr>
            <p:cNvSpPr/>
            <p:nvPr/>
          </p:nvSpPr>
          <p:spPr>
            <a:xfrm rot="16332361">
              <a:off x="-1150768" y="5377472"/>
              <a:ext cx="375790" cy="314963"/>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97" name="Oval 96">
              <a:extLst>
                <a:ext uri="{FF2B5EF4-FFF2-40B4-BE49-F238E27FC236}">
                  <a16:creationId xmlns:a16="http://schemas.microsoft.com/office/drawing/2014/main" id="{5C94DD71-AA03-301C-E827-C3D96631E771}"/>
                </a:ext>
              </a:extLst>
            </p:cNvPr>
            <p:cNvSpPr/>
            <p:nvPr/>
          </p:nvSpPr>
          <p:spPr>
            <a:xfrm>
              <a:off x="-2153252" y="1591797"/>
              <a:ext cx="215705" cy="46821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98" name="Oval 97">
              <a:extLst>
                <a:ext uri="{FF2B5EF4-FFF2-40B4-BE49-F238E27FC236}">
                  <a16:creationId xmlns:a16="http://schemas.microsoft.com/office/drawing/2014/main" id="{91153EF3-D1C2-2203-025C-EB49BE73E050}"/>
                </a:ext>
              </a:extLst>
            </p:cNvPr>
            <p:cNvSpPr/>
            <p:nvPr/>
          </p:nvSpPr>
          <p:spPr>
            <a:xfrm>
              <a:off x="-808427" y="1577350"/>
              <a:ext cx="215705" cy="46821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99" name="Flowchart: Off-page Connector 98">
              <a:extLst>
                <a:ext uri="{FF2B5EF4-FFF2-40B4-BE49-F238E27FC236}">
                  <a16:creationId xmlns:a16="http://schemas.microsoft.com/office/drawing/2014/main" id="{76407384-8CAC-C596-E3ED-DDC88C3F9433}"/>
                </a:ext>
              </a:extLst>
            </p:cNvPr>
            <p:cNvSpPr/>
            <p:nvPr/>
          </p:nvSpPr>
          <p:spPr>
            <a:xfrm>
              <a:off x="-1563424" y="2390960"/>
              <a:ext cx="387611" cy="498462"/>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00" name="Oval 99">
              <a:extLst>
                <a:ext uri="{FF2B5EF4-FFF2-40B4-BE49-F238E27FC236}">
                  <a16:creationId xmlns:a16="http://schemas.microsoft.com/office/drawing/2014/main" id="{C7351644-01FB-4740-88F6-F7A13677379F}"/>
                </a:ext>
              </a:extLst>
            </p:cNvPr>
            <p:cNvSpPr/>
            <p:nvPr/>
          </p:nvSpPr>
          <p:spPr>
            <a:xfrm>
              <a:off x="-2058882" y="895573"/>
              <a:ext cx="1348198" cy="1661540"/>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01" name="Moon 100">
              <a:extLst>
                <a:ext uri="{FF2B5EF4-FFF2-40B4-BE49-F238E27FC236}">
                  <a16:creationId xmlns:a16="http://schemas.microsoft.com/office/drawing/2014/main" id="{B60C6942-68EB-B5DE-75C1-4930E2ECB11B}"/>
                </a:ext>
              </a:extLst>
            </p:cNvPr>
            <p:cNvSpPr/>
            <p:nvPr/>
          </p:nvSpPr>
          <p:spPr>
            <a:xfrm rot="5400000">
              <a:off x="-1871732" y="417806"/>
              <a:ext cx="973896" cy="138494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02" name="Moon 101">
              <a:extLst>
                <a:ext uri="{FF2B5EF4-FFF2-40B4-BE49-F238E27FC236}">
                  <a16:creationId xmlns:a16="http://schemas.microsoft.com/office/drawing/2014/main" id="{0B613A90-F1B6-ADCB-20F5-B379877BD3A1}"/>
                </a:ext>
              </a:extLst>
            </p:cNvPr>
            <p:cNvSpPr/>
            <p:nvPr/>
          </p:nvSpPr>
          <p:spPr>
            <a:xfrm rot="5400000">
              <a:off x="-1733443" y="570135"/>
              <a:ext cx="700278" cy="1351156"/>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03" name="Oval 102">
              <a:extLst>
                <a:ext uri="{FF2B5EF4-FFF2-40B4-BE49-F238E27FC236}">
                  <a16:creationId xmlns:a16="http://schemas.microsoft.com/office/drawing/2014/main" id="{B2774F82-CF8F-CB94-CEA4-528B95F7BCD9}"/>
                </a:ext>
              </a:extLst>
            </p:cNvPr>
            <p:cNvSpPr/>
            <p:nvPr/>
          </p:nvSpPr>
          <p:spPr>
            <a:xfrm>
              <a:off x="-1640809" y="716199"/>
              <a:ext cx="535053" cy="222994"/>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id="{332C0BB1-7959-B885-CC48-48F98CAAE42E}"/>
                </a:ext>
              </a:extLst>
            </p:cNvPr>
            <p:cNvSpPr/>
            <p:nvPr/>
          </p:nvSpPr>
          <p:spPr>
            <a:xfrm>
              <a:off x="-2302831" y="4547271"/>
              <a:ext cx="381499" cy="283038"/>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06" name="Flowchart: Manual Operation 26">
              <a:extLst>
                <a:ext uri="{FF2B5EF4-FFF2-40B4-BE49-F238E27FC236}">
                  <a16:creationId xmlns:a16="http://schemas.microsoft.com/office/drawing/2014/main" id="{AF24544C-BBD6-6503-BEAA-E92BF6C5BCDB}"/>
                </a:ext>
              </a:extLst>
            </p:cNvPr>
            <p:cNvSpPr/>
            <p:nvPr/>
          </p:nvSpPr>
          <p:spPr>
            <a:xfrm rot="11865990" flipV="1">
              <a:off x="-2118023" y="4034585"/>
              <a:ext cx="599435" cy="10252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107" name="Rectangle 106">
              <a:extLst>
                <a:ext uri="{FF2B5EF4-FFF2-40B4-BE49-F238E27FC236}">
                  <a16:creationId xmlns:a16="http://schemas.microsoft.com/office/drawing/2014/main" id="{B2E0A27C-09FB-EEF2-5387-922FA0F9EB28}"/>
                </a:ext>
              </a:extLst>
            </p:cNvPr>
            <p:cNvSpPr/>
            <p:nvPr/>
          </p:nvSpPr>
          <p:spPr>
            <a:xfrm>
              <a:off x="-2037998" y="2991155"/>
              <a:ext cx="469514" cy="1147397"/>
            </a:xfrm>
            <a:prstGeom prst="rect">
              <a:avLst/>
            </a:prstGeom>
            <a:solidFill>
              <a:srgbClr val="EA0000"/>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108" name="Flowchart: Manual Operation 26">
              <a:extLst>
                <a:ext uri="{FF2B5EF4-FFF2-40B4-BE49-F238E27FC236}">
                  <a16:creationId xmlns:a16="http://schemas.microsoft.com/office/drawing/2014/main" id="{56ECECAB-6C47-824A-12FE-05D7DE246EC6}"/>
                </a:ext>
              </a:extLst>
            </p:cNvPr>
            <p:cNvSpPr/>
            <p:nvPr/>
          </p:nvSpPr>
          <p:spPr>
            <a:xfrm rot="10031462" flipV="1">
              <a:off x="-1437098" y="4071290"/>
              <a:ext cx="586343" cy="1429445"/>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id="{1B97FA8E-0D93-E5BD-F525-DF996058541B}"/>
                </a:ext>
              </a:extLst>
            </p:cNvPr>
            <p:cNvSpPr/>
            <p:nvPr/>
          </p:nvSpPr>
          <p:spPr>
            <a:xfrm rot="6473430" flipV="1">
              <a:off x="-991130" y="2551500"/>
              <a:ext cx="714515" cy="1267744"/>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0" name="Freeform: Shape 109">
              <a:extLst>
                <a:ext uri="{FF2B5EF4-FFF2-40B4-BE49-F238E27FC236}">
                  <a16:creationId xmlns:a16="http://schemas.microsoft.com/office/drawing/2014/main" id="{4BB57B46-00E5-6217-528E-7DE546060287}"/>
                </a:ext>
              </a:extLst>
            </p:cNvPr>
            <p:cNvSpPr/>
            <p:nvPr/>
          </p:nvSpPr>
          <p:spPr>
            <a:xfrm rot="20148131">
              <a:off x="-1280432" y="2651294"/>
              <a:ext cx="428182" cy="718337"/>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1" name="Freeform: Shape 110">
              <a:extLst>
                <a:ext uri="{FF2B5EF4-FFF2-40B4-BE49-F238E27FC236}">
                  <a16:creationId xmlns:a16="http://schemas.microsoft.com/office/drawing/2014/main" id="{8BB8CD2E-1343-5BC6-B91F-C2CF48A7C44F}"/>
                </a:ext>
              </a:extLst>
            </p:cNvPr>
            <p:cNvSpPr/>
            <p:nvPr/>
          </p:nvSpPr>
          <p:spPr>
            <a:xfrm rot="21305718">
              <a:off x="-1974930" y="2629047"/>
              <a:ext cx="1112127" cy="1489885"/>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2" name="Freeform: Shape 111">
              <a:extLst>
                <a:ext uri="{FF2B5EF4-FFF2-40B4-BE49-F238E27FC236}">
                  <a16:creationId xmlns:a16="http://schemas.microsoft.com/office/drawing/2014/main" id="{523FA379-B8C4-80E7-E211-72ACFE3C787F}"/>
                </a:ext>
              </a:extLst>
            </p:cNvPr>
            <p:cNvSpPr/>
            <p:nvPr/>
          </p:nvSpPr>
          <p:spPr>
            <a:xfrm rot="12954194" flipV="1">
              <a:off x="-2395737" y="4904115"/>
              <a:ext cx="524093" cy="644480"/>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13" name="Oval 112">
              <a:extLst>
                <a:ext uri="{FF2B5EF4-FFF2-40B4-BE49-F238E27FC236}">
                  <a16:creationId xmlns:a16="http://schemas.microsoft.com/office/drawing/2014/main" id="{D134BA5A-1148-B50A-4D4E-64326F34B09C}"/>
                </a:ext>
              </a:extLst>
            </p:cNvPr>
            <p:cNvSpPr/>
            <p:nvPr/>
          </p:nvSpPr>
          <p:spPr>
            <a:xfrm>
              <a:off x="-1247584" y="2897575"/>
              <a:ext cx="85406" cy="10444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4" name="Oval 113">
              <a:extLst>
                <a:ext uri="{FF2B5EF4-FFF2-40B4-BE49-F238E27FC236}">
                  <a16:creationId xmlns:a16="http://schemas.microsoft.com/office/drawing/2014/main" id="{9CF6368A-7441-7068-BFA9-DE8D0BAF1C99}"/>
                </a:ext>
              </a:extLst>
            </p:cNvPr>
            <p:cNvSpPr/>
            <p:nvPr/>
          </p:nvSpPr>
          <p:spPr>
            <a:xfrm>
              <a:off x="-1232756" y="3028128"/>
              <a:ext cx="85406" cy="10444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115" name="Picture 114">
              <a:extLst>
                <a:ext uri="{FF2B5EF4-FFF2-40B4-BE49-F238E27FC236}">
                  <a16:creationId xmlns:a16="http://schemas.microsoft.com/office/drawing/2014/main" id="{D7EAA04A-D2C4-EA28-0787-EE865599167E}"/>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1172028" y="2849470"/>
              <a:ext cx="215754" cy="328846"/>
            </a:xfrm>
            <a:prstGeom prst="rect">
              <a:avLst/>
            </a:prstGeom>
            <a:ln>
              <a:noFill/>
            </a:ln>
          </p:spPr>
        </p:pic>
        <p:sp>
          <p:nvSpPr>
            <p:cNvPr id="116" name="Freeform: Shape 115">
              <a:extLst>
                <a:ext uri="{FF2B5EF4-FFF2-40B4-BE49-F238E27FC236}">
                  <a16:creationId xmlns:a16="http://schemas.microsoft.com/office/drawing/2014/main" id="{E3D9E503-F385-0CC3-1C73-B3A7D42D4CA0}"/>
                </a:ext>
              </a:extLst>
            </p:cNvPr>
            <p:cNvSpPr/>
            <p:nvPr/>
          </p:nvSpPr>
          <p:spPr>
            <a:xfrm rot="4265075">
              <a:off x="-1444402" y="2804276"/>
              <a:ext cx="667091" cy="1273003"/>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id="{ACE86050-B110-86A5-3EFE-097142212792}"/>
                </a:ext>
              </a:extLst>
            </p:cNvPr>
            <p:cNvSpPr/>
            <p:nvPr/>
          </p:nvSpPr>
          <p:spPr>
            <a:xfrm rot="19986923">
              <a:off x="-1962138" y="2743041"/>
              <a:ext cx="533566" cy="830057"/>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8" name="Chord 117">
              <a:extLst>
                <a:ext uri="{FF2B5EF4-FFF2-40B4-BE49-F238E27FC236}">
                  <a16:creationId xmlns:a16="http://schemas.microsoft.com/office/drawing/2014/main" id="{7F3EE54F-0783-9E66-17C1-FE1D3DDC5FBF}"/>
                </a:ext>
              </a:extLst>
            </p:cNvPr>
            <p:cNvSpPr/>
            <p:nvPr/>
          </p:nvSpPr>
          <p:spPr>
            <a:xfrm rot="19806235">
              <a:off x="-2607502" y="5331733"/>
              <a:ext cx="460672" cy="386106"/>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119" name="Chord 118">
              <a:extLst>
                <a:ext uri="{FF2B5EF4-FFF2-40B4-BE49-F238E27FC236}">
                  <a16:creationId xmlns:a16="http://schemas.microsoft.com/office/drawing/2014/main" id="{5E6423F9-7673-0492-F129-39DFFEB8680C}"/>
                </a:ext>
              </a:extLst>
            </p:cNvPr>
            <p:cNvSpPr/>
            <p:nvPr/>
          </p:nvSpPr>
          <p:spPr>
            <a:xfrm rot="19806235">
              <a:off x="-2566238" y="5373317"/>
              <a:ext cx="375790" cy="314963"/>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nvGrpSpPr>
            <p:cNvPr id="120" name="Group 119">
              <a:extLst>
                <a:ext uri="{FF2B5EF4-FFF2-40B4-BE49-F238E27FC236}">
                  <a16:creationId xmlns:a16="http://schemas.microsoft.com/office/drawing/2014/main" id="{C3300207-661E-C607-7DB3-EBA1752E0CF9}"/>
                </a:ext>
              </a:extLst>
            </p:cNvPr>
            <p:cNvGrpSpPr/>
            <p:nvPr/>
          </p:nvGrpSpPr>
          <p:grpSpPr>
            <a:xfrm rot="19720146">
              <a:off x="-1860657" y="1541874"/>
              <a:ext cx="436385" cy="303799"/>
              <a:chOff x="5136060" y="1710152"/>
              <a:chExt cx="538831" cy="347248"/>
            </a:xfrm>
          </p:grpSpPr>
          <p:sp>
            <p:nvSpPr>
              <p:cNvPr id="139" name="Oval 5">
                <a:extLst>
                  <a:ext uri="{FF2B5EF4-FFF2-40B4-BE49-F238E27FC236}">
                    <a16:creationId xmlns:a16="http://schemas.microsoft.com/office/drawing/2014/main" id="{24F17B3C-3681-0416-EF2F-2C908B9F4319}"/>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40" name="Group 139">
                <a:extLst>
                  <a:ext uri="{FF2B5EF4-FFF2-40B4-BE49-F238E27FC236}">
                    <a16:creationId xmlns:a16="http://schemas.microsoft.com/office/drawing/2014/main" id="{E6730D33-B1C5-3AAA-6AEE-8F7747C03A69}"/>
                  </a:ext>
                </a:extLst>
              </p:cNvPr>
              <p:cNvGrpSpPr/>
              <p:nvPr/>
            </p:nvGrpSpPr>
            <p:grpSpPr>
              <a:xfrm rot="20545732">
                <a:off x="5242936" y="1710152"/>
                <a:ext cx="85726" cy="45719"/>
                <a:chOff x="5293988" y="1700325"/>
                <a:chExt cx="85726" cy="42639"/>
              </a:xfrm>
            </p:grpSpPr>
            <p:cxnSp>
              <p:nvCxnSpPr>
                <p:cNvPr id="146" name="Straight Connector 145">
                  <a:extLst>
                    <a:ext uri="{FF2B5EF4-FFF2-40B4-BE49-F238E27FC236}">
                      <a16:creationId xmlns:a16="http://schemas.microsoft.com/office/drawing/2014/main" id="{A85D950C-7007-8144-A48C-C480AF1B3256}"/>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7" name="Straight Connector 146">
                  <a:extLst>
                    <a:ext uri="{FF2B5EF4-FFF2-40B4-BE49-F238E27FC236}">
                      <a16:creationId xmlns:a16="http://schemas.microsoft.com/office/drawing/2014/main" id="{8B5EC121-6C9D-EBB4-20BC-58A5B328374B}"/>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8" name="Straight Connector 147">
                  <a:extLst>
                    <a:ext uri="{FF2B5EF4-FFF2-40B4-BE49-F238E27FC236}">
                      <a16:creationId xmlns:a16="http://schemas.microsoft.com/office/drawing/2014/main" id="{7494FBF5-D817-D457-A740-3EE48D98E72C}"/>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41" name="Oval 4">
                <a:extLst>
                  <a:ext uri="{FF2B5EF4-FFF2-40B4-BE49-F238E27FC236}">
                    <a16:creationId xmlns:a16="http://schemas.microsoft.com/office/drawing/2014/main" id="{C4646AB8-7A4E-7F70-F6A3-38821AC24B69}"/>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2" name="Oval 141">
                <a:extLst>
                  <a:ext uri="{FF2B5EF4-FFF2-40B4-BE49-F238E27FC236}">
                    <a16:creationId xmlns:a16="http://schemas.microsoft.com/office/drawing/2014/main" id="{4E870E3C-46FF-335E-61E4-8A9253A5345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3" name="Oval 142">
                <a:extLst>
                  <a:ext uri="{FF2B5EF4-FFF2-40B4-BE49-F238E27FC236}">
                    <a16:creationId xmlns:a16="http://schemas.microsoft.com/office/drawing/2014/main" id="{8D99FD98-5B03-A885-A50F-B653C77937F3}"/>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4" name="Oval 143">
                <a:extLst>
                  <a:ext uri="{FF2B5EF4-FFF2-40B4-BE49-F238E27FC236}">
                    <a16:creationId xmlns:a16="http://schemas.microsoft.com/office/drawing/2014/main" id="{8A5AB122-AC80-F889-AC68-CC0E3FAD2A76}"/>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5" name="Oval 144">
                <a:extLst>
                  <a:ext uri="{FF2B5EF4-FFF2-40B4-BE49-F238E27FC236}">
                    <a16:creationId xmlns:a16="http://schemas.microsoft.com/office/drawing/2014/main" id="{904FEF49-72CA-31D7-8671-3949E4ADA90E}"/>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21" name="Group 120">
              <a:extLst>
                <a:ext uri="{FF2B5EF4-FFF2-40B4-BE49-F238E27FC236}">
                  <a16:creationId xmlns:a16="http://schemas.microsoft.com/office/drawing/2014/main" id="{89FFDCA5-5EB3-6479-CCA8-C9337775E748}"/>
                </a:ext>
              </a:extLst>
            </p:cNvPr>
            <p:cNvGrpSpPr/>
            <p:nvPr/>
          </p:nvGrpSpPr>
          <p:grpSpPr>
            <a:xfrm rot="1705800" flipH="1">
              <a:off x="-1326916" y="1542197"/>
              <a:ext cx="436385" cy="303799"/>
              <a:chOff x="5136060" y="1710152"/>
              <a:chExt cx="538831" cy="347248"/>
            </a:xfrm>
          </p:grpSpPr>
          <p:sp>
            <p:nvSpPr>
              <p:cNvPr id="129" name="Oval 5">
                <a:extLst>
                  <a:ext uri="{FF2B5EF4-FFF2-40B4-BE49-F238E27FC236}">
                    <a16:creationId xmlns:a16="http://schemas.microsoft.com/office/drawing/2014/main" id="{074F1C7C-9D0D-13F9-03F3-27A9ACEE003F}"/>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0" name="Group 129">
                <a:extLst>
                  <a:ext uri="{FF2B5EF4-FFF2-40B4-BE49-F238E27FC236}">
                    <a16:creationId xmlns:a16="http://schemas.microsoft.com/office/drawing/2014/main" id="{70B32033-C74C-2F59-E0E1-89FA32CCC76B}"/>
                  </a:ext>
                </a:extLst>
              </p:cNvPr>
              <p:cNvGrpSpPr/>
              <p:nvPr/>
            </p:nvGrpSpPr>
            <p:grpSpPr>
              <a:xfrm rot="20545732">
                <a:off x="5242936" y="1710152"/>
                <a:ext cx="85726" cy="45719"/>
                <a:chOff x="5293988" y="1700325"/>
                <a:chExt cx="85726" cy="42639"/>
              </a:xfrm>
            </p:grpSpPr>
            <p:cxnSp>
              <p:nvCxnSpPr>
                <p:cNvPr id="136" name="Straight Connector 135">
                  <a:extLst>
                    <a:ext uri="{FF2B5EF4-FFF2-40B4-BE49-F238E27FC236}">
                      <a16:creationId xmlns:a16="http://schemas.microsoft.com/office/drawing/2014/main" id="{09E81E7D-8286-E2D5-B945-2F1795F1724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7" name="Straight Connector 136">
                  <a:extLst>
                    <a:ext uri="{FF2B5EF4-FFF2-40B4-BE49-F238E27FC236}">
                      <a16:creationId xmlns:a16="http://schemas.microsoft.com/office/drawing/2014/main" id="{468BF79D-3EAF-53D3-B82B-5293386E52CC}"/>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8" name="Straight Connector 137">
                  <a:extLst>
                    <a:ext uri="{FF2B5EF4-FFF2-40B4-BE49-F238E27FC236}">
                      <a16:creationId xmlns:a16="http://schemas.microsoft.com/office/drawing/2014/main" id="{A86E46A4-55CC-E33C-10AF-C31A1310108B}"/>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1" name="Oval 4">
                <a:extLst>
                  <a:ext uri="{FF2B5EF4-FFF2-40B4-BE49-F238E27FC236}">
                    <a16:creationId xmlns:a16="http://schemas.microsoft.com/office/drawing/2014/main" id="{75631504-68EC-80E1-83F1-016EBA06AAC6}"/>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2" name="Oval 131">
                <a:extLst>
                  <a:ext uri="{FF2B5EF4-FFF2-40B4-BE49-F238E27FC236}">
                    <a16:creationId xmlns:a16="http://schemas.microsoft.com/office/drawing/2014/main" id="{F3945A9F-D82E-47C7-3D87-D93784A45EE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3" name="Oval 132">
                <a:extLst>
                  <a:ext uri="{FF2B5EF4-FFF2-40B4-BE49-F238E27FC236}">
                    <a16:creationId xmlns:a16="http://schemas.microsoft.com/office/drawing/2014/main" id="{440F2D57-A69A-0577-051F-220182B7DBF9}"/>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4" name="Oval 133">
                <a:extLst>
                  <a:ext uri="{FF2B5EF4-FFF2-40B4-BE49-F238E27FC236}">
                    <a16:creationId xmlns:a16="http://schemas.microsoft.com/office/drawing/2014/main" id="{09AF40E3-AB44-D749-77D9-55AC67DB4063}"/>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5" name="Oval 134">
                <a:extLst>
                  <a:ext uri="{FF2B5EF4-FFF2-40B4-BE49-F238E27FC236}">
                    <a16:creationId xmlns:a16="http://schemas.microsoft.com/office/drawing/2014/main" id="{9CDB043D-E7E5-79DD-73E3-33212EF96109}"/>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22" name="Freeform: Shape 121">
              <a:extLst>
                <a:ext uri="{FF2B5EF4-FFF2-40B4-BE49-F238E27FC236}">
                  <a16:creationId xmlns:a16="http://schemas.microsoft.com/office/drawing/2014/main" id="{AB2F1312-EB66-1F7D-D4DE-99416504F467}"/>
                </a:ext>
              </a:extLst>
            </p:cNvPr>
            <p:cNvSpPr/>
            <p:nvPr/>
          </p:nvSpPr>
          <p:spPr>
            <a:xfrm>
              <a:off x="-1474265" y="1925691"/>
              <a:ext cx="142803" cy="133556"/>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3" name="Oval 122">
              <a:extLst>
                <a:ext uri="{FF2B5EF4-FFF2-40B4-BE49-F238E27FC236}">
                  <a16:creationId xmlns:a16="http://schemas.microsoft.com/office/drawing/2014/main" id="{24E50AC0-67B4-6400-2A50-F9E3B2359C19}"/>
                </a:ext>
              </a:extLst>
            </p:cNvPr>
            <p:cNvSpPr/>
            <p:nvPr/>
          </p:nvSpPr>
          <p:spPr>
            <a:xfrm>
              <a:off x="-1955873" y="1841049"/>
              <a:ext cx="279332" cy="26878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5" name="Oval 124">
              <a:extLst>
                <a:ext uri="{FF2B5EF4-FFF2-40B4-BE49-F238E27FC236}">
                  <a16:creationId xmlns:a16="http://schemas.microsoft.com/office/drawing/2014/main" id="{397C3338-A5B1-E850-3E37-7A98094ABB6C}"/>
                </a:ext>
              </a:extLst>
            </p:cNvPr>
            <p:cNvSpPr/>
            <p:nvPr/>
          </p:nvSpPr>
          <p:spPr>
            <a:xfrm>
              <a:off x="-1116566" y="1861557"/>
              <a:ext cx="279332" cy="26878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6" name="Diagonal Stripe 125">
              <a:extLst>
                <a:ext uri="{FF2B5EF4-FFF2-40B4-BE49-F238E27FC236}">
                  <a16:creationId xmlns:a16="http://schemas.microsoft.com/office/drawing/2014/main" id="{6EAF8CD7-4B8F-6CAB-7DFA-85CAE9628D4E}"/>
                </a:ext>
              </a:extLst>
            </p:cNvPr>
            <p:cNvSpPr/>
            <p:nvPr/>
          </p:nvSpPr>
          <p:spPr>
            <a:xfrm rot="20990782" flipH="1">
              <a:off x="-1872401" y="1462946"/>
              <a:ext cx="418416" cy="118772"/>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7" name="Diagonal Stripe 126">
              <a:extLst>
                <a:ext uri="{FF2B5EF4-FFF2-40B4-BE49-F238E27FC236}">
                  <a16:creationId xmlns:a16="http://schemas.microsoft.com/office/drawing/2014/main" id="{F4553163-C3D0-F437-272F-2CF43C61FAB4}"/>
                </a:ext>
              </a:extLst>
            </p:cNvPr>
            <p:cNvSpPr/>
            <p:nvPr/>
          </p:nvSpPr>
          <p:spPr>
            <a:xfrm rot="609218">
              <a:off x="-1264068" y="1436713"/>
              <a:ext cx="418416" cy="132209"/>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8" name="Isosceles Triangle 127">
              <a:extLst>
                <a:ext uri="{FF2B5EF4-FFF2-40B4-BE49-F238E27FC236}">
                  <a16:creationId xmlns:a16="http://schemas.microsoft.com/office/drawing/2014/main" id="{65ABA386-06CA-A8DB-B19B-CE4A4662AC84}"/>
                </a:ext>
              </a:extLst>
            </p:cNvPr>
            <p:cNvSpPr/>
            <p:nvPr/>
          </p:nvSpPr>
          <p:spPr>
            <a:xfrm rot="10800000">
              <a:off x="-1582744" y="2256899"/>
              <a:ext cx="387611" cy="21961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spTree>
    <p:extLst>
      <p:ext uri="{BB962C8B-B14F-4D97-AF65-F5344CB8AC3E}">
        <p14:creationId xmlns:p14="http://schemas.microsoft.com/office/powerpoint/2010/main" val="4091980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3.61111E-6 1.11111E-6 L 1.14635 0.00579 " pathEditMode="relative" rAng="0" ptsTypes="AA">
                                      <p:cBhvr>
                                        <p:cTn id="6" dur="5000" fill="hold"/>
                                        <p:tgtEl>
                                          <p:spTgt spid="93"/>
                                        </p:tgtEl>
                                        <p:attrNameLst>
                                          <p:attrName>ppt_x</p:attrName>
                                          <p:attrName>ppt_y</p:attrName>
                                        </p:attrNameLst>
                                      </p:cBhvr>
                                      <p:rCtr x="57309" y="278"/>
                                    </p:animMotion>
                                  </p:childTnLst>
                                </p:cTn>
                              </p:par>
                              <p:par>
                                <p:cTn id="7" presetID="0" presetClass="path" presetSubtype="0" accel="50000" decel="50000" fill="hold" nodeType="withEffect">
                                  <p:stCondLst>
                                    <p:cond delay="1000"/>
                                  </p:stCondLst>
                                  <p:childTnLst>
                                    <p:animMotion origin="layout" path="M 0.05295 0.02222 L 0.05295 0.02222 L 0.08524 0.02083 C 0.11892 0.01967 0.15277 0.0199 0.18628 0.01805 C 0.19392 0.01759 0.20138 0.01481 0.2092 0.01389 C 0.23142 0.01088 0.25937 0.00879 0.28211 0.00694 L 0.33628 0.01111 C 0.35052 0.0125 0.36458 0.01481 0.37899 0.01666 L 0.42899 0.02222 C 0.44392 0.03009 0.45781 0.03842 0.47378 0.04305 C 0.4868 0.04676 0.5 0.04953 0.51336 0.05139 C 0.52569 0.05277 0.53819 0.05231 0.55086 0.05277 L 0.59357 0.05416 C 0.62343 0.05185 0.65329 0.05023 0.68316 0.04722 C 0.6967 0.0456 0.71006 0.04213 0.72378 0.04027 C 0.73506 0.03842 0.74652 0.03703 0.75816 0.03611 C 0.77118 0.03472 0.78454 0.03426 0.79774 0.03333 L 0.84045 0.02916 C 0.96111 0.05393 0.83298 0.02199 0.93941 0.06389 C 0.94722 0.06689 1.0059 0.07199 1.00607 0.07222 C 1.07881 0.06805 1.08854 0.06944 1.18107 0.05 C 1.22222 0.0412 1.20729 0.04166 1.22586 0.04166 L 1.27586 0.02639 L 1.26753 0.02639 L 1.27899 0.02639 " pathEditMode="relative" ptsTypes="AAAAAAAAAAAAAAAAAAAAAAAAA">
                                      <p:cBhvr>
                                        <p:cTn id="8" dur="3000" fill="hold"/>
                                        <p:tgtEl>
                                          <p:spTgt spid="1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9" name="Group 148">
            <a:extLst>
              <a:ext uri="{FF2B5EF4-FFF2-40B4-BE49-F238E27FC236}">
                <a16:creationId xmlns:a16="http://schemas.microsoft.com/office/drawing/2014/main" id="{E7FD15EF-976B-AB63-F853-D7971F936E9D}"/>
              </a:ext>
            </a:extLst>
          </p:cNvPr>
          <p:cNvGrpSpPr/>
          <p:nvPr/>
        </p:nvGrpSpPr>
        <p:grpSpPr>
          <a:xfrm>
            <a:off x="-362294" y="4960962"/>
            <a:ext cx="12931665" cy="2378381"/>
            <a:chOff x="4670" y="4705259"/>
            <a:chExt cx="9347052" cy="2000341"/>
          </a:xfrm>
        </p:grpSpPr>
        <p:sp>
          <p:nvSpPr>
            <p:cNvPr id="150" name="Rectangle 149">
              <a:extLst>
                <a:ext uri="{FF2B5EF4-FFF2-40B4-BE49-F238E27FC236}">
                  <a16:creationId xmlns:a16="http://schemas.microsoft.com/office/drawing/2014/main" id="{5FE3A1DC-5462-977C-6F4E-C8BA24F658B9}"/>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887E6F38-DBCC-BDF4-8BD1-57297C937294}"/>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52" name="Rectangle 151">
              <a:extLst>
                <a:ext uri="{FF2B5EF4-FFF2-40B4-BE49-F238E27FC236}">
                  <a16:creationId xmlns:a16="http://schemas.microsoft.com/office/drawing/2014/main" id="{DFC42F7E-DD36-C483-ECB9-603EF62ADB9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8" name="Group 7">
            <a:extLst>
              <a:ext uri="{FF2B5EF4-FFF2-40B4-BE49-F238E27FC236}">
                <a16:creationId xmlns:a16="http://schemas.microsoft.com/office/drawing/2014/main" id="{12C17B02-5EA6-4489-8C65-54153F6CA7E1}"/>
              </a:ext>
            </a:extLst>
          </p:cNvPr>
          <p:cNvGrpSpPr/>
          <p:nvPr/>
        </p:nvGrpSpPr>
        <p:grpSpPr>
          <a:xfrm>
            <a:off x="-493486" y="3600360"/>
            <a:ext cx="12931665" cy="2378381"/>
            <a:chOff x="4670" y="4705259"/>
            <a:chExt cx="9347052" cy="2000341"/>
          </a:xfrm>
        </p:grpSpPr>
        <p:sp>
          <p:nvSpPr>
            <p:cNvPr id="13" name="Rectangle 12">
              <a:extLst>
                <a:ext uri="{FF2B5EF4-FFF2-40B4-BE49-F238E27FC236}">
                  <a16:creationId xmlns:a16="http://schemas.microsoft.com/office/drawing/2014/main" id="{B33E18FC-555E-4F4E-8E4F-E3E787297731}"/>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6A55048-4E28-4E4D-AD0D-E954F1B165B7}"/>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5" name="Rectangle 14">
              <a:extLst>
                <a:ext uri="{FF2B5EF4-FFF2-40B4-BE49-F238E27FC236}">
                  <a16:creationId xmlns:a16="http://schemas.microsoft.com/office/drawing/2014/main" id="{C78FDDE2-8DD2-4D7E-B45C-F82AD42FF52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3" name="Group 2">
            <a:extLst>
              <a:ext uri="{FF2B5EF4-FFF2-40B4-BE49-F238E27FC236}">
                <a16:creationId xmlns:a16="http://schemas.microsoft.com/office/drawing/2014/main" id="{E24FEF8C-DD65-5A0C-C2A5-FB3712F16DA3}"/>
              </a:ext>
            </a:extLst>
          </p:cNvPr>
          <p:cNvGrpSpPr/>
          <p:nvPr/>
        </p:nvGrpSpPr>
        <p:grpSpPr>
          <a:xfrm flipH="1">
            <a:off x="6133977" y="644990"/>
            <a:ext cx="2462238" cy="3783013"/>
            <a:chOff x="2755232" y="1082839"/>
            <a:chExt cx="3429000" cy="5245772"/>
          </a:xfrm>
        </p:grpSpPr>
        <p:sp>
          <p:nvSpPr>
            <p:cNvPr id="4" name="Cube 3">
              <a:extLst>
                <a:ext uri="{FF2B5EF4-FFF2-40B4-BE49-F238E27FC236}">
                  <a16:creationId xmlns:a16="http://schemas.microsoft.com/office/drawing/2014/main" id="{4B5D7AEB-ECB5-BA35-DF28-2762F2A0C697}"/>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5" name="Group 4">
              <a:extLst>
                <a:ext uri="{FF2B5EF4-FFF2-40B4-BE49-F238E27FC236}">
                  <a16:creationId xmlns:a16="http://schemas.microsoft.com/office/drawing/2014/main" id="{FB8029ED-8923-201A-08BA-8F9FD29A7F11}"/>
                </a:ext>
              </a:extLst>
            </p:cNvPr>
            <p:cNvGrpSpPr/>
            <p:nvPr/>
          </p:nvGrpSpPr>
          <p:grpSpPr>
            <a:xfrm>
              <a:off x="2755232" y="1407694"/>
              <a:ext cx="3092115" cy="4920917"/>
              <a:chOff x="5835316" y="1335504"/>
              <a:chExt cx="3092115" cy="4920917"/>
            </a:xfrm>
          </p:grpSpPr>
          <p:sp>
            <p:nvSpPr>
              <p:cNvPr id="6" name="Rectangle 5">
                <a:extLst>
                  <a:ext uri="{FF2B5EF4-FFF2-40B4-BE49-F238E27FC236}">
                    <a16:creationId xmlns:a16="http://schemas.microsoft.com/office/drawing/2014/main" id="{FE7FC2EC-AAD8-8687-49AD-070B3F859535}"/>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 name="Rectangle 6">
                <a:extLst>
                  <a:ext uri="{FF2B5EF4-FFF2-40B4-BE49-F238E27FC236}">
                    <a16:creationId xmlns:a16="http://schemas.microsoft.com/office/drawing/2014/main" id="{F3F4B3CB-E6FE-EFCD-0241-D538822179A8}"/>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 name="Rectangle 8">
                <a:extLst>
                  <a:ext uri="{FF2B5EF4-FFF2-40B4-BE49-F238E27FC236}">
                    <a16:creationId xmlns:a16="http://schemas.microsoft.com/office/drawing/2014/main" id="{E090BF40-35F1-1F77-AF46-B22ADF374684}"/>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0" name="Flowchart: Predefined Process 9">
                <a:extLst>
                  <a:ext uri="{FF2B5EF4-FFF2-40B4-BE49-F238E27FC236}">
                    <a16:creationId xmlns:a16="http://schemas.microsoft.com/office/drawing/2014/main" id="{73359615-564C-90AF-9084-2E7F0871D13C}"/>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 name="Rectangle 10">
                <a:extLst>
                  <a:ext uri="{FF2B5EF4-FFF2-40B4-BE49-F238E27FC236}">
                    <a16:creationId xmlns:a16="http://schemas.microsoft.com/office/drawing/2014/main" id="{0464F3CD-1F20-78D5-70B3-39FE3FCE8F90}"/>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12" name="Rectangle 11">
                <a:extLst>
                  <a:ext uri="{FF2B5EF4-FFF2-40B4-BE49-F238E27FC236}">
                    <a16:creationId xmlns:a16="http://schemas.microsoft.com/office/drawing/2014/main" id="{0F494B54-5C9C-18FF-D504-1170164407BA}"/>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57" name="Rectangle 56">
                <a:extLst>
                  <a:ext uri="{FF2B5EF4-FFF2-40B4-BE49-F238E27FC236}">
                    <a16:creationId xmlns:a16="http://schemas.microsoft.com/office/drawing/2014/main" id="{7EF08323-A2A2-B236-EDE2-E1600185CC20}"/>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58" name="Rectangle 57">
                <a:extLst>
                  <a:ext uri="{FF2B5EF4-FFF2-40B4-BE49-F238E27FC236}">
                    <a16:creationId xmlns:a16="http://schemas.microsoft.com/office/drawing/2014/main" id="{6EB41857-F1F7-8419-0A72-079115A72EEE}"/>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59" name="Group 58">
            <a:extLst>
              <a:ext uri="{FF2B5EF4-FFF2-40B4-BE49-F238E27FC236}">
                <a16:creationId xmlns:a16="http://schemas.microsoft.com/office/drawing/2014/main" id="{18B1773B-667E-D55F-2A96-D3DCD2AD7AD8}"/>
              </a:ext>
            </a:extLst>
          </p:cNvPr>
          <p:cNvGrpSpPr/>
          <p:nvPr/>
        </p:nvGrpSpPr>
        <p:grpSpPr>
          <a:xfrm flipH="1">
            <a:off x="8665330" y="618961"/>
            <a:ext cx="2462238" cy="3783013"/>
            <a:chOff x="2755232" y="1082839"/>
            <a:chExt cx="3429000" cy="5245772"/>
          </a:xfrm>
        </p:grpSpPr>
        <p:sp>
          <p:nvSpPr>
            <p:cNvPr id="60" name="Cube 59">
              <a:extLst>
                <a:ext uri="{FF2B5EF4-FFF2-40B4-BE49-F238E27FC236}">
                  <a16:creationId xmlns:a16="http://schemas.microsoft.com/office/drawing/2014/main" id="{74EE8416-C03E-4D3D-5DE5-88D7A0E72B82}"/>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61" name="Group 60">
              <a:extLst>
                <a:ext uri="{FF2B5EF4-FFF2-40B4-BE49-F238E27FC236}">
                  <a16:creationId xmlns:a16="http://schemas.microsoft.com/office/drawing/2014/main" id="{02DB4A6A-C4D1-5932-E939-18EB10F95E89}"/>
                </a:ext>
              </a:extLst>
            </p:cNvPr>
            <p:cNvGrpSpPr/>
            <p:nvPr/>
          </p:nvGrpSpPr>
          <p:grpSpPr>
            <a:xfrm>
              <a:off x="2755232" y="1407694"/>
              <a:ext cx="3092115" cy="4920917"/>
              <a:chOff x="5835316" y="1335504"/>
              <a:chExt cx="3092115" cy="4920917"/>
            </a:xfrm>
          </p:grpSpPr>
          <p:sp>
            <p:nvSpPr>
              <p:cNvPr id="62" name="Rectangle 61">
                <a:extLst>
                  <a:ext uri="{FF2B5EF4-FFF2-40B4-BE49-F238E27FC236}">
                    <a16:creationId xmlns:a16="http://schemas.microsoft.com/office/drawing/2014/main" id="{44EB1BA1-0CCC-CC14-A2E9-F1C0B932D237}"/>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3" name="Rectangle 62">
                <a:extLst>
                  <a:ext uri="{FF2B5EF4-FFF2-40B4-BE49-F238E27FC236}">
                    <a16:creationId xmlns:a16="http://schemas.microsoft.com/office/drawing/2014/main" id="{0EEC323E-1106-794F-0BA2-20C873871325}"/>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4" name="Rectangle 63">
                <a:extLst>
                  <a:ext uri="{FF2B5EF4-FFF2-40B4-BE49-F238E27FC236}">
                    <a16:creationId xmlns:a16="http://schemas.microsoft.com/office/drawing/2014/main" id="{542F5104-8F6E-E25E-0FA3-6460FA26CCE3}"/>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5" name="Flowchart: Predefined Process 64">
                <a:extLst>
                  <a:ext uri="{FF2B5EF4-FFF2-40B4-BE49-F238E27FC236}">
                    <a16:creationId xmlns:a16="http://schemas.microsoft.com/office/drawing/2014/main" id="{CABBFD71-7889-7545-07C1-4F23AC8F19FF}"/>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6" name="Rectangle 65">
                <a:extLst>
                  <a:ext uri="{FF2B5EF4-FFF2-40B4-BE49-F238E27FC236}">
                    <a16:creationId xmlns:a16="http://schemas.microsoft.com/office/drawing/2014/main" id="{DA6C3180-FA5E-3CCA-3A55-FA7E1B1532EC}"/>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67" name="Rectangle 66">
                <a:extLst>
                  <a:ext uri="{FF2B5EF4-FFF2-40B4-BE49-F238E27FC236}">
                    <a16:creationId xmlns:a16="http://schemas.microsoft.com/office/drawing/2014/main" id="{5D61B8A4-8B73-CE6D-E06F-0DDBEAFB6712}"/>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68" name="Rectangle 67">
                <a:extLst>
                  <a:ext uri="{FF2B5EF4-FFF2-40B4-BE49-F238E27FC236}">
                    <a16:creationId xmlns:a16="http://schemas.microsoft.com/office/drawing/2014/main" id="{92AB7F73-E4D2-CC43-5A45-B6941BB7B9AC}"/>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9" name="Rectangle 68">
                <a:extLst>
                  <a:ext uri="{FF2B5EF4-FFF2-40B4-BE49-F238E27FC236}">
                    <a16:creationId xmlns:a16="http://schemas.microsoft.com/office/drawing/2014/main" id="{2AD8F76B-5A1A-78E1-460B-0D8418759F8E}"/>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pic>
        <p:nvPicPr>
          <p:cNvPr id="148" name="Picture 147" descr="A picture containing diagram&#10;&#10;Description automatically generated">
            <a:extLst>
              <a:ext uri="{FF2B5EF4-FFF2-40B4-BE49-F238E27FC236}">
                <a16:creationId xmlns:a16="http://schemas.microsoft.com/office/drawing/2014/main" id="{BE244BC8-CD97-AB52-6BF2-C9692BA5A697}"/>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0000">
                        <a14:foregroundMark x1="68500" y1="60769" x2="68500" y2="60769"/>
                        <a14:foregroundMark x1="50200" y1="66154" x2="50200" y2="66154"/>
                        <a14:foregroundMark x1="60900" y1="67051" x2="60900" y2="67051"/>
                        <a14:foregroundMark x1="77700" y1="61667" x2="77700" y2="61667"/>
                      </a14:backgroundRemoval>
                    </a14:imgEffect>
                  </a14:imgLayer>
                </a14:imgProps>
              </a:ext>
            </a:extLst>
          </a:blip>
          <a:srcRect l="9360" t="18941" r="8544" b="30093"/>
          <a:stretch/>
        </p:blipFill>
        <p:spPr>
          <a:xfrm>
            <a:off x="2875403" y="4192307"/>
            <a:ext cx="2719298" cy="1316731"/>
          </a:xfrm>
          <a:prstGeom prst="rect">
            <a:avLst/>
          </a:prstGeom>
        </p:spPr>
      </p:pic>
      <p:grpSp>
        <p:nvGrpSpPr>
          <p:cNvPr id="70" name="Group 69">
            <a:extLst>
              <a:ext uri="{FF2B5EF4-FFF2-40B4-BE49-F238E27FC236}">
                <a16:creationId xmlns:a16="http://schemas.microsoft.com/office/drawing/2014/main" id="{459146EA-C3F8-248B-C2D8-F31AC60DB3B2}"/>
              </a:ext>
            </a:extLst>
          </p:cNvPr>
          <p:cNvGrpSpPr/>
          <p:nvPr/>
        </p:nvGrpSpPr>
        <p:grpSpPr>
          <a:xfrm flipH="1">
            <a:off x="1071313" y="628229"/>
            <a:ext cx="2462238" cy="3783013"/>
            <a:chOff x="2755232" y="1082839"/>
            <a:chExt cx="3429000" cy="5245772"/>
          </a:xfrm>
        </p:grpSpPr>
        <p:sp>
          <p:nvSpPr>
            <p:cNvPr id="71" name="Cube 70">
              <a:extLst>
                <a:ext uri="{FF2B5EF4-FFF2-40B4-BE49-F238E27FC236}">
                  <a16:creationId xmlns:a16="http://schemas.microsoft.com/office/drawing/2014/main" id="{72012D0D-4D15-AD6D-C123-48E2E44D7B24}"/>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72" name="Group 71">
              <a:extLst>
                <a:ext uri="{FF2B5EF4-FFF2-40B4-BE49-F238E27FC236}">
                  <a16:creationId xmlns:a16="http://schemas.microsoft.com/office/drawing/2014/main" id="{F177E702-9559-D8E9-BC5C-9B3C3DAD3768}"/>
                </a:ext>
              </a:extLst>
            </p:cNvPr>
            <p:cNvGrpSpPr/>
            <p:nvPr/>
          </p:nvGrpSpPr>
          <p:grpSpPr>
            <a:xfrm>
              <a:off x="2755232" y="1407694"/>
              <a:ext cx="3092115" cy="4920917"/>
              <a:chOff x="5835316" y="1335504"/>
              <a:chExt cx="3092115" cy="4920917"/>
            </a:xfrm>
          </p:grpSpPr>
          <p:sp>
            <p:nvSpPr>
              <p:cNvPr id="73" name="Rectangle 72">
                <a:extLst>
                  <a:ext uri="{FF2B5EF4-FFF2-40B4-BE49-F238E27FC236}">
                    <a16:creationId xmlns:a16="http://schemas.microsoft.com/office/drawing/2014/main" id="{3E213527-EBC5-665C-A8A9-A8453B658487}"/>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4" name="Rectangle 73">
                <a:extLst>
                  <a:ext uri="{FF2B5EF4-FFF2-40B4-BE49-F238E27FC236}">
                    <a16:creationId xmlns:a16="http://schemas.microsoft.com/office/drawing/2014/main" id="{12936ABF-48FE-AF05-327C-F321CE4921BB}"/>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5" name="Rectangle 74">
                <a:extLst>
                  <a:ext uri="{FF2B5EF4-FFF2-40B4-BE49-F238E27FC236}">
                    <a16:creationId xmlns:a16="http://schemas.microsoft.com/office/drawing/2014/main" id="{2E3A620C-8015-E32C-CD1A-912BD0646CC1}"/>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6" name="Flowchart: Predefined Process 75">
                <a:extLst>
                  <a:ext uri="{FF2B5EF4-FFF2-40B4-BE49-F238E27FC236}">
                    <a16:creationId xmlns:a16="http://schemas.microsoft.com/office/drawing/2014/main" id="{E96A0E6E-8144-9D27-8EFB-0A3B32C374B2}"/>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7" name="Rectangle 76">
                <a:extLst>
                  <a:ext uri="{FF2B5EF4-FFF2-40B4-BE49-F238E27FC236}">
                    <a16:creationId xmlns:a16="http://schemas.microsoft.com/office/drawing/2014/main" id="{0892523D-A2D4-5C71-380B-3D3AF26F1985}"/>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78" name="Rectangle 77">
                <a:extLst>
                  <a:ext uri="{FF2B5EF4-FFF2-40B4-BE49-F238E27FC236}">
                    <a16:creationId xmlns:a16="http://schemas.microsoft.com/office/drawing/2014/main" id="{94EBC0B6-D6F1-40B6-F822-7830D20C41B2}"/>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79" name="Rectangle 78">
                <a:extLst>
                  <a:ext uri="{FF2B5EF4-FFF2-40B4-BE49-F238E27FC236}">
                    <a16:creationId xmlns:a16="http://schemas.microsoft.com/office/drawing/2014/main" id="{B7E02F46-D86F-423C-F5C4-70AE3E42E60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0" name="Rectangle 79">
                <a:extLst>
                  <a:ext uri="{FF2B5EF4-FFF2-40B4-BE49-F238E27FC236}">
                    <a16:creationId xmlns:a16="http://schemas.microsoft.com/office/drawing/2014/main" id="{8F27F335-3C4E-9D9A-E036-19CC49DCCE20}"/>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81" name="Group 80">
            <a:extLst>
              <a:ext uri="{FF2B5EF4-FFF2-40B4-BE49-F238E27FC236}">
                <a16:creationId xmlns:a16="http://schemas.microsoft.com/office/drawing/2014/main" id="{C4757802-9607-AFD4-5D14-560F61B4ED5C}"/>
              </a:ext>
            </a:extLst>
          </p:cNvPr>
          <p:cNvGrpSpPr/>
          <p:nvPr/>
        </p:nvGrpSpPr>
        <p:grpSpPr>
          <a:xfrm flipH="1">
            <a:off x="3574639" y="641833"/>
            <a:ext cx="2462238" cy="3783013"/>
            <a:chOff x="2755232" y="1082839"/>
            <a:chExt cx="3429000" cy="5245772"/>
          </a:xfrm>
        </p:grpSpPr>
        <p:sp>
          <p:nvSpPr>
            <p:cNvPr id="82" name="Cube 81">
              <a:extLst>
                <a:ext uri="{FF2B5EF4-FFF2-40B4-BE49-F238E27FC236}">
                  <a16:creationId xmlns:a16="http://schemas.microsoft.com/office/drawing/2014/main" id="{10BF48F1-572A-52FA-2D2D-1DB3CA73ADCD}"/>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83" name="Group 82">
              <a:extLst>
                <a:ext uri="{FF2B5EF4-FFF2-40B4-BE49-F238E27FC236}">
                  <a16:creationId xmlns:a16="http://schemas.microsoft.com/office/drawing/2014/main" id="{78FD21CF-0A2B-4AA3-76A3-2B7410AB2DB8}"/>
                </a:ext>
              </a:extLst>
            </p:cNvPr>
            <p:cNvGrpSpPr/>
            <p:nvPr/>
          </p:nvGrpSpPr>
          <p:grpSpPr>
            <a:xfrm>
              <a:off x="2755232" y="1407694"/>
              <a:ext cx="3092115" cy="4920917"/>
              <a:chOff x="5835316" y="1335504"/>
              <a:chExt cx="3092115" cy="4920917"/>
            </a:xfrm>
          </p:grpSpPr>
          <p:sp>
            <p:nvSpPr>
              <p:cNvPr id="84" name="Rectangle 83">
                <a:extLst>
                  <a:ext uri="{FF2B5EF4-FFF2-40B4-BE49-F238E27FC236}">
                    <a16:creationId xmlns:a16="http://schemas.microsoft.com/office/drawing/2014/main" id="{82F4A2E1-0D2B-F765-D19C-CAB8CA95DAF2}"/>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5" name="Rectangle 84">
                <a:extLst>
                  <a:ext uri="{FF2B5EF4-FFF2-40B4-BE49-F238E27FC236}">
                    <a16:creationId xmlns:a16="http://schemas.microsoft.com/office/drawing/2014/main" id="{7155FE43-9A98-24D1-147C-183E13C0FD81}"/>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6" name="Rectangle 85">
                <a:extLst>
                  <a:ext uri="{FF2B5EF4-FFF2-40B4-BE49-F238E27FC236}">
                    <a16:creationId xmlns:a16="http://schemas.microsoft.com/office/drawing/2014/main" id="{85175A25-E959-3849-A139-2193720A4816}"/>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7" name="Flowchart: Predefined Process 86">
                <a:extLst>
                  <a:ext uri="{FF2B5EF4-FFF2-40B4-BE49-F238E27FC236}">
                    <a16:creationId xmlns:a16="http://schemas.microsoft.com/office/drawing/2014/main" id="{45A5E60A-29F7-7B75-79F8-1EA5248983F8}"/>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8" name="Rectangle 87">
                <a:extLst>
                  <a:ext uri="{FF2B5EF4-FFF2-40B4-BE49-F238E27FC236}">
                    <a16:creationId xmlns:a16="http://schemas.microsoft.com/office/drawing/2014/main" id="{484E9FC3-A57C-CB4B-49FD-CB884BA6BB8B}"/>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89" name="Rectangle 88">
                <a:extLst>
                  <a:ext uri="{FF2B5EF4-FFF2-40B4-BE49-F238E27FC236}">
                    <a16:creationId xmlns:a16="http://schemas.microsoft.com/office/drawing/2014/main" id="{E38F5550-241F-ABDE-2D75-05A11B4F2E15}"/>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90" name="Rectangle 89">
                <a:extLst>
                  <a:ext uri="{FF2B5EF4-FFF2-40B4-BE49-F238E27FC236}">
                    <a16:creationId xmlns:a16="http://schemas.microsoft.com/office/drawing/2014/main" id="{1C0BF560-E254-0D7E-2974-796AC6AF4F8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1" name="Rectangle 90">
                <a:extLst>
                  <a:ext uri="{FF2B5EF4-FFF2-40B4-BE49-F238E27FC236}">
                    <a16:creationId xmlns:a16="http://schemas.microsoft.com/office/drawing/2014/main" id="{3EF0F83D-28F6-9109-59EA-F1E375CE11AA}"/>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92" name="Group 91">
            <a:extLst>
              <a:ext uri="{FF2B5EF4-FFF2-40B4-BE49-F238E27FC236}">
                <a16:creationId xmlns:a16="http://schemas.microsoft.com/office/drawing/2014/main" id="{C417BBE4-E2AF-B41A-3E90-2982463CCCCC}"/>
              </a:ext>
            </a:extLst>
          </p:cNvPr>
          <p:cNvGrpSpPr/>
          <p:nvPr/>
        </p:nvGrpSpPr>
        <p:grpSpPr>
          <a:xfrm>
            <a:off x="89906" y="1982207"/>
            <a:ext cx="1546632" cy="2925513"/>
            <a:chOff x="-2607502" y="623329"/>
            <a:chExt cx="2607502" cy="5137769"/>
          </a:xfrm>
        </p:grpSpPr>
        <p:sp>
          <p:nvSpPr>
            <p:cNvPr id="93" name="Chord 92">
              <a:extLst>
                <a:ext uri="{FF2B5EF4-FFF2-40B4-BE49-F238E27FC236}">
                  <a16:creationId xmlns:a16="http://schemas.microsoft.com/office/drawing/2014/main" id="{BE712369-A715-4023-4642-4D33E2DC19A7}"/>
                </a:ext>
              </a:extLst>
            </p:cNvPr>
            <p:cNvSpPr/>
            <p:nvPr/>
          </p:nvSpPr>
          <p:spPr>
            <a:xfrm rot="16332361">
              <a:off x="-1197678" y="5337709"/>
              <a:ext cx="460672" cy="386106"/>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94" name="Chord 93">
              <a:extLst>
                <a:ext uri="{FF2B5EF4-FFF2-40B4-BE49-F238E27FC236}">
                  <a16:creationId xmlns:a16="http://schemas.microsoft.com/office/drawing/2014/main" id="{0A8680E3-F214-831C-7119-FC5AB01B2510}"/>
                </a:ext>
              </a:extLst>
            </p:cNvPr>
            <p:cNvSpPr/>
            <p:nvPr/>
          </p:nvSpPr>
          <p:spPr>
            <a:xfrm rot="16332361">
              <a:off x="-1150768" y="5377472"/>
              <a:ext cx="375790" cy="314963"/>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95" name="Oval 94">
              <a:extLst>
                <a:ext uri="{FF2B5EF4-FFF2-40B4-BE49-F238E27FC236}">
                  <a16:creationId xmlns:a16="http://schemas.microsoft.com/office/drawing/2014/main" id="{9371EFC6-D970-F099-9942-7AD0028A385F}"/>
                </a:ext>
              </a:extLst>
            </p:cNvPr>
            <p:cNvSpPr/>
            <p:nvPr/>
          </p:nvSpPr>
          <p:spPr>
            <a:xfrm>
              <a:off x="-2153252" y="1591797"/>
              <a:ext cx="215705" cy="46821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96" name="Oval 95">
              <a:extLst>
                <a:ext uri="{FF2B5EF4-FFF2-40B4-BE49-F238E27FC236}">
                  <a16:creationId xmlns:a16="http://schemas.microsoft.com/office/drawing/2014/main" id="{BCE70A4D-112B-9136-9643-88BE8A9A689A}"/>
                </a:ext>
              </a:extLst>
            </p:cNvPr>
            <p:cNvSpPr/>
            <p:nvPr/>
          </p:nvSpPr>
          <p:spPr>
            <a:xfrm>
              <a:off x="-808427" y="1577350"/>
              <a:ext cx="215705" cy="46821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97" name="Flowchart: Off-page Connector 96">
              <a:extLst>
                <a:ext uri="{FF2B5EF4-FFF2-40B4-BE49-F238E27FC236}">
                  <a16:creationId xmlns:a16="http://schemas.microsoft.com/office/drawing/2014/main" id="{4519D504-4BE6-C6CC-C5E1-9745A64AA30C}"/>
                </a:ext>
              </a:extLst>
            </p:cNvPr>
            <p:cNvSpPr/>
            <p:nvPr/>
          </p:nvSpPr>
          <p:spPr>
            <a:xfrm>
              <a:off x="-1563424" y="2390960"/>
              <a:ext cx="387611" cy="498462"/>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98" name="Oval 97">
              <a:extLst>
                <a:ext uri="{FF2B5EF4-FFF2-40B4-BE49-F238E27FC236}">
                  <a16:creationId xmlns:a16="http://schemas.microsoft.com/office/drawing/2014/main" id="{94A84DE5-D660-7069-234B-09E3E01E202B}"/>
                </a:ext>
              </a:extLst>
            </p:cNvPr>
            <p:cNvSpPr/>
            <p:nvPr/>
          </p:nvSpPr>
          <p:spPr>
            <a:xfrm>
              <a:off x="-2058882" y="895573"/>
              <a:ext cx="1348198" cy="1661540"/>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99" name="Moon 98">
              <a:extLst>
                <a:ext uri="{FF2B5EF4-FFF2-40B4-BE49-F238E27FC236}">
                  <a16:creationId xmlns:a16="http://schemas.microsoft.com/office/drawing/2014/main" id="{92BF1910-9E4A-89F8-E37F-1DE7E0C55602}"/>
                </a:ext>
              </a:extLst>
            </p:cNvPr>
            <p:cNvSpPr/>
            <p:nvPr/>
          </p:nvSpPr>
          <p:spPr>
            <a:xfrm rot="5400000">
              <a:off x="-1871732" y="417806"/>
              <a:ext cx="973896" cy="138494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00" name="Moon 99">
              <a:extLst>
                <a:ext uri="{FF2B5EF4-FFF2-40B4-BE49-F238E27FC236}">
                  <a16:creationId xmlns:a16="http://schemas.microsoft.com/office/drawing/2014/main" id="{034DC4CF-A840-D39D-0565-AB82722098D6}"/>
                </a:ext>
              </a:extLst>
            </p:cNvPr>
            <p:cNvSpPr/>
            <p:nvPr/>
          </p:nvSpPr>
          <p:spPr>
            <a:xfrm rot="5400000">
              <a:off x="-1733443" y="570135"/>
              <a:ext cx="700278" cy="1351156"/>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01" name="Oval 100">
              <a:extLst>
                <a:ext uri="{FF2B5EF4-FFF2-40B4-BE49-F238E27FC236}">
                  <a16:creationId xmlns:a16="http://schemas.microsoft.com/office/drawing/2014/main" id="{EB359F0C-8320-4E8E-D394-D51B1E56091D}"/>
                </a:ext>
              </a:extLst>
            </p:cNvPr>
            <p:cNvSpPr/>
            <p:nvPr/>
          </p:nvSpPr>
          <p:spPr>
            <a:xfrm>
              <a:off x="-1640809" y="716199"/>
              <a:ext cx="535053" cy="222994"/>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id="{248DA6E2-76BA-10EA-8797-D138DC524DF7}"/>
                </a:ext>
              </a:extLst>
            </p:cNvPr>
            <p:cNvSpPr/>
            <p:nvPr/>
          </p:nvSpPr>
          <p:spPr>
            <a:xfrm>
              <a:off x="-2302831" y="4547271"/>
              <a:ext cx="381499" cy="283038"/>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04" name="Flowchart: Manual Operation 26">
              <a:extLst>
                <a:ext uri="{FF2B5EF4-FFF2-40B4-BE49-F238E27FC236}">
                  <a16:creationId xmlns:a16="http://schemas.microsoft.com/office/drawing/2014/main" id="{E98AACE0-17DF-F6CC-45C1-DBBB06B69B35}"/>
                </a:ext>
              </a:extLst>
            </p:cNvPr>
            <p:cNvSpPr/>
            <p:nvPr/>
          </p:nvSpPr>
          <p:spPr>
            <a:xfrm rot="11865990" flipV="1">
              <a:off x="-2118023" y="4034585"/>
              <a:ext cx="599435" cy="10252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105" name="Rectangle 104">
              <a:extLst>
                <a:ext uri="{FF2B5EF4-FFF2-40B4-BE49-F238E27FC236}">
                  <a16:creationId xmlns:a16="http://schemas.microsoft.com/office/drawing/2014/main" id="{ECAF1657-A255-C89D-B4BF-F72008859764}"/>
                </a:ext>
              </a:extLst>
            </p:cNvPr>
            <p:cNvSpPr/>
            <p:nvPr/>
          </p:nvSpPr>
          <p:spPr>
            <a:xfrm>
              <a:off x="-2037998" y="2991155"/>
              <a:ext cx="469514" cy="1147397"/>
            </a:xfrm>
            <a:prstGeom prst="rect">
              <a:avLst/>
            </a:prstGeom>
            <a:solidFill>
              <a:srgbClr val="EA0000"/>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106" name="Flowchart: Manual Operation 26">
              <a:extLst>
                <a:ext uri="{FF2B5EF4-FFF2-40B4-BE49-F238E27FC236}">
                  <a16:creationId xmlns:a16="http://schemas.microsoft.com/office/drawing/2014/main" id="{8754FA43-8257-1225-05E6-D5DA9B50C6D7}"/>
                </a:ext>
              </a:extLst>
            </p:cNvPr>
            <p:cNvSpPr/>
            <p:nvPr/>
          </p:nvSpPr>
          <p:spPr>
            <a:xfrm rot="10031462" flipV="1">
              <a:off x="-1437098" y="4071290"/>
              <a:ext cx="586343" cy="1429445"/>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id="{B9ACE49A-6997-3F39-7B1E-D1291994058D}"/>
                </a:ext>
              </a:extLst>
            </p:cNvPr>
            <p:cNvSpPr/>
            <p:nvPr/>
          </p:nvSpPr>
          <p:spPr>
            <a:xfrm rot="6473430" flipV="1">
              <a:off x="-991130" y="2551500"/>
              <a:ext cx="714515" cy="1267744"/>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08" name="Freeform: Shape 107">
              <a:extLst>
                <a:ext uri="{FF2B5EF4-FFF2-40B4-BE49-F238E27FC236}">
                  <a16:creationId xmlns:a16="http://schemas.microsoft.com/office/drawing/2014/main" id="{C0B261B4-ED68-4B69-AEC1-DAA8318093AB}"/>
                </a:ext>
              </a:extLst>
            </p:cNvPr>
            <p:cNvSpPr/>
            <p:nvPr/>
          </p:nvSpPr>
          <p:spPr>
            <a:xfrm rot="20148131">
              <a:off x="-1280432" y="2651294"/>
              <a:ext cx="428182" cy="718337"/>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09" name="Freeform: Shape 108">
              <a:extLst>
                <a:ext uri="{FF2B5EF4-FFF2-40B4-BE49-F238E27FC236}">
                  <a16:creationId xmlns:a16="http://schemas.microsoft.com/office/drawing/2014/main" id="{BB343050-9B6A-95D4-05A9-BF109DF8DC2D}"/>
                </a:ext>
              </a:extLst>
            </p:cNvPr>
            <p:cNvSpPr/>
            <p:nvPr/>
          </p:nvSpPr>
          <p:spPr>
            <a:xfrm rot="21305718">
              <a:off x="-1974930" y="2629047"/>
              <a:ext cx="1112127" cy="1489885"/>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0" name="Freeform: Shape 109">
              <a:extLst>
                <a:ext uri="{FF2B5EF4-FFF2-40B4-BE49-F238E27FC236}">
                  <a16:creationId xmlns:a16="http://schemas.microsoft.com/office/drawing/2014/main" id="{55B1F8D3-FB34-595A-E71B-9378BC95C233}"/>
                </a:ext>
              </a:extLst>
            </p:cNvPr>
            <p:cNvSpPr/>
            <p:nvPr/>
          </p:nvSpPr>
          <p:spPr>
            <a:xfrm rot="12954194" flipV="1">
              <a:off x="-2395737" y="4904115"/>
              <a:ext cx="524093" cy="644480"/>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11" name="Oval 110">
              <a:extLst>
                <a:ext uri="{FF2B5EF4-FFF2-40B4-BE49-F238E27FC236}">
                  <a16:creationId xmlns:a16="http://schemas.microsoft.com/office/drawing/2014/main" id="{CB4D375A-5DA5-66CD-AD4D-077E83DBB06B}"/>
                </a:ext>
              </a:extLst>
            </p:cNvPr>
            <p:cNvSpPr/>
            <p:nvPr/>
          </p:nvSpPr>
          <p:spPr>
            <a:xfrm>
              <a:off x="-1247584" y="2897575"/>
              <a:ext cx="85406" cy="10444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2" name="Oval 111">
              <a:extLst>
                <a:ext uri="{FF2B5EF4-FFF2-40B4-BE49-F238E27FC236}">
                  <a16:creationId xmlns:a16="http://schemas.microsoft.com/office/drawing/2014/main" id="{0AD2C484-1E6A-D3C7-9F6A-374E7E339D9F}"/>
                </a:ext>
              </a:extLst>
            </p:cNvPr>
            <p:cNvSpPr/>
            <p:nvPr/>
          </p:nvSpPr>
          <p:spPr>
            <a:xfrm>
              <a:off x="-1232756" y="3028128"/>
              <a:ext cx="85406" cy="10444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113" name="Picture 112">
              <a:extLst>
                <a:ext uri="{FF2B5EF4-FFF2-40B4-BE49-F238E27FC236}">
                  <a16:creationId xmlns:a16="http://schemas.microsoft.com/office/drawing/2014/main" id="{B5242621-E9A0-980F-2FE6-9E521924A7FB}"/>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1172028" y="2849470"/>
              <a:ext cx="215754" cy="328846"/>
            </a:xfrm>
            <a:prstGeom prst="rect">
              <a:avLst/>
            </a:prstGeom>
            <a:ln>
              <a:noFill/>
            </a:ln>
          </p:spPr>
        </p:pic>
        <p:sp>
          <p:nvSpPr>
            <p:cNvPr id="114" name="Freeform: Shape 113">
              <a:extLst>
                <a:ext uri="{FF2B5EF4-FFF2-40B4-BE49-F238E27FC236}">
                  <a16:creationId xmlns:a16="http://schemas.microsoft.com/office/drawing/2014/main" id="{663AFB02-B4BF-65B4-76F5-C529621E04DB}"/>
                </a:ext>
              </a:extLst>
            </p:cNvPr>
            <p:cNvSpPr/>
            <p:nvPr/>
          </p:nvSpPr>
          <p:spPr>
            <a:xfrm rot="4265075">
              <a:off x="-1444402" y="2804276"/>
              <a:ext cx="667091" cy="1273003"/>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id="{126FFF04-0567-2AEF-3D31-6915BFDC0A3D}"/>
                </a:ext>
              </a:extLst>
            </p:cNvPr>
            <p:cNvSpPr/>
            <p:nvPr/>
          </p:nvSpPr>
          <p:spPr>
            <a:xfrm rot="19986923">
              <a:off x="-1962138" y="2743041"/>
              <a:ext cx="533566" cy="830057"/>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6" name="Chord 115">
              <a:extLst>
                <a:ext uri="{FF2B5EF4-FFF2-40B4-BE49-F238E27FC236}">
                  <a16:creationId xmlns:a16="http://schemas.microsoft.com/office/drawing/2014/main" id="{FC9233DC-3040-A8C2-B785-C0A7B78AEFA5}"/>
                </a:ext>
              </a:extLst>
            </p:cNvPr>
            <p:cNvSpPr/>
            <p:nvPr/>
          </p:nvSpPr>
          <p:spPr>
            <a:xfrm rot="19806235">
              <a:off x="-2607502" y="5331733"/>
              <a:ext cx="460672" cy="386106"/>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117" name="Chord 116">
              <a:extLst>
                <a:ext uri="{FF2B5EF4-FFF2-40B4-BE49-F238E27FC236}">
                  <a16:creationId xmlns:a16="http://schemas.microsoft.com/office/drawing/2014/main" id="{85EE6FEE-FF5C-3916-C512-0675928033D2}"/>
                </a:ext>
              </a:extLst>
            </p:cNvPr>
            <p:cNvSpPr/>
            <p:nvPr/>
          </p:nvSpPr>
          <p:spPr>
            <a:xfrm rot="19806235">
              <a:off x="-2566238" y="5373317"/>
              <a:ext cx="375790" cy="314963"/>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nvGrpSpPr>
            <p:cNvPr id="118" name="Group 117">
              <a:extLst>
                <a:ext uri="{FF2B5EF4-FFF2-40B4-BE49-F238E27FC236}">
                  <a16:creationId xmlns:a16="http://schemas.microsoft.com/office/drawing/2014/main" id="{EC520DC2-BB06-279B-82CB-5D7320E16C74}"/>
                </a:ext>
              </a:extLst>
            </p:cNvPr>
            <p:cNvGrpSpPr/>
            <p:nvPr/>
          </p:nvGrpSpPr>
          <p:grpSpPr>
            <a:xfrm rot="19720146">
              <a:off x="-1860657" y="1541874"/>
              <a:ext cx="436385" cy="303799"/>
              <a:chOff x="5136060" y="1710152"/>
              <a:chExt cx="538831" cy="347248"/>
            </a:xfrm>
          </p:grpSpPr>
          <p:sp>
            <p:nvSpPr>
              <p:cNvPr id="137" name="Oval 5">
                <a:extLst>
                  <a:ext uri="{FF2B5EF4-FFF2-40B4-BE49-F238E27FC236}">
                    <a16:creationId xmlns:a16="http://schemas.microsoft.com/office/drawing/2014/main" id="{D47FCA2D-2D42-2E5E-7366-F591EC0DE3AF}"/>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8" name="Group 137">
                <a:extLst>
                  <a:ext uri="{FF2B5EF4-FFF2-40B4-BE49-F238E27FC236}">
                    <a16:creationId xmlns:a16="http://schemas.microsoft.com/office/drawing/2014/main" id="{A7A9F14A-18AE-7043-372F-58D86F3382A9}"/>
                  </a:ext>
                </a:extLst>
              </p:cNvPr>
              <p:cNvGrpSpPr/>
              <p:nvPr/>
            </p:nvGrpSpPr>
            <p:grpSpPr>
              <a:xfrm rot="20545732">
                <a:off x="5242936" y="1710152"/>
                <a:ext cx="85726" cy="45719"/>
                <a:chOff x="5293988" y="1700325"/>
                <a:chExt cx="85726" cy="42639"/>
              </a:xfrm>
            </p:grpSpPr>
            <p:cxnSp>
              <p:nvCxnSpPr>
                <p:cNvPr id="144" name="Straight Connector 143">
                  <a:extLst>
                    <a:ext uri="{FF2B5EF4-FFF2-40B4-BE49-F238E27FC236}">
                      <a16:creationId xmlns:a16="http://schemas.microsoft.com/office/drawing/2014/main" id="{CBD02D11-C7FB-33F2-BD8F-E4EF15139832}"/>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5" name="Straight Connector 144">
                  <a:extLst>
                    <a:ext uri="{FF2B5EF4-FFF2-40B4-BE49-F238E27FC236}">
                      <a16:creationId xmlns:a16="http://schemas.microsoft.com/office/drawing/2014/main" id="{F959A4A7-8FDA-C8E8-B944-1E97E0CE9D84}"/>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6" name="Straight Connector 145">
                  <a:extLst>
                    <a:ext uri="{FF2B5EF4-FFF2-40B4-BE49-F238E27FC236}">
                      <a16:creationId xmlns:a16="http://schemas.microsoft.com/office/drawing/2014/main" id="{92AE78BE-3316-4938-3E71-289E2C32410B}"/>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9" name="Oval 4">
                <a:extLst>
                  <a:ext uri="{FF2B5EF4-FFF2-40B4-BE49-F238E27FC236}">
                    <a16:creationId xmlns:a16="http://schemas.microsoft.com/office/drawing/2014/main" id="{9B5AF2E9-1A3F-1955-D596-3FCA1CBCFDDD}"/>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0" name="Oval 139">
                <a:extLst>
                  <a:ext uri="{FF2B5EF4-FFF2-40B4-BE49-F238E27FC236}">
                    <a16:creationId xmlns:a16="http://schemas.microsoft.com/office/drawing/2014/main" id="{FE343F41-5B1F-3B40-F381-FC74D0406445}"/>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1" name="Oval 140">
                <a:extLst>
                  <a:ext uri="{FF2B5EF4-FFF2-40B4-BE49-F238E27FC236}">
                    <a16:creationId xmlns:a16="http://schemas.microsoft.com/office/drawing/2014/main" id="{F84CC8D6-A694-32F5-32A8-0A4494720F4B}"/>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2" name="Oval 141">
                <a:extLst>
                  <a:ext uri="{FF2B5EF4-FFF2-40B4-BE49-F238E27FC236}">
                    <a16:creationId xmlns:a16="http://schemas.microsoft.com/office/drawing/2014/main" id="{CF49A72E-5C9C-226C-D2FB-BB63E66DB7D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3" name="Oval 142">
                <a:extLst>
                  <a:ext uri="{FF2B5EF4-FFF2-40B4-BE49-F238E27FC236}">
                    <a16:creationId xmlns:a16="http://schemas.microsoft.com/office/drawing/2014/main" id="{9A8F1771-435F-0173-9E77-E0450BC2AF41}"/>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19" name="Group 118">
              <a:extLst>
                <a:ext uri="{FF2B5EF4-FFF2-40B4-BE49-F238E27FC236}">
                  <a16:creationId xmlns:a16="http://schemas.microsoft.com/office/drawing/2014/main" id="{8AA28ECC-1228-BE6E-242F-7F9B6BA7D89F}"/>
                </a:ext>
              </a:extLst>
            </p:cNvPr>
            <p:cNvGrpSpPr/>
            <p:nvPr/>
          </p:nvGrpSpPr>
          <p:grpSpPr>
            <a:xfrm rot="1705800" flipH="1">
              <a:off x="-1326916" y="1542197"/>
              <a:ext cx="436385" cy="303799"/>
              <a:chOff x="5136060" y="1710152"/>
              <a:chExt cx="538831" cy="347248"/>
            </a:xfrm>
          </p:grpSpPr>
          <p:sp>
            <p:nvSpPr>
              <p:cNvPr id="127" name="Oval 5">
                <a:extLst>
                  <a:ext uri="{FF2B5EF4-FFF2-40B4-BE49-F238E27FC236}">
                    <a16:creationId xmlns:a16="http://schemas.microsoft.com/office/drawing/2014/main" id="{998434C7-6A27-D131-66EA-E1FB94F5428B}"/>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28" name="Group 127">
                <a:extLst>
                  <a:ext uri="{FF2B5EF4-FFF2-40B4-BE49-F238E27FC236}">
                    <a16:creationId xmlns:a16="http://schemas.microsoft.com/office/drawing/2014/main" id="{5496E852-96A3-C176-C465-38C61A3DFF5E}"/>
                  </a:ext>
                </a:extLst>
              </p:cNvPr>
              <p:cNvGrpSpPr/>
              <p:nvPr/>
            </p:nvGrpSpPr>
            <p:grpSpPr>
              <a:xfrm rot="20545732">
                <a:off x="5242936" y="1710152"/>
                <a:ext cx="85726" cy="45719"/>
                <a:chOff x="5293988" y="1700325"/>
                <a:chExt cx="85726" cy="42639"/>
              </a:xfrm>
            </p:grpSpPr>
            <p:cxnSp>
              <p:nvCxnSpPr>
                <p:cNvPr id="134" name="Straight Connector 133">
                  <a:extLst>
                    <a:ext uri="{FF2B5EF4-FFF2-40B4-BE49-F238E27FC236}">
                      <a16:creationId xmlns:a16="http://schemas.microsoft.com/office/drawing/2014/main" id="{F92DFA52-1A9B-C9E6-B415-977CF7F5A4E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5" name="Straight Connector 134">
                  <a:extLst>
                    <a:ext uri="{FF2B5EF4-FFF2-40B4-BE49-F238E27FC236}">
                      <a16:creationId xmlns:a16="http://schemas.microsoft.com/office/drawing/2014/main" id="{B58D1AFA-28B8-847B-06E3-DF8984B831FE}"/>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6" name="Straight Connector 135">
                  <a:extLst>
                    <a:ext uri="{FF2B5EF4-FFF2-40B4-BE49-F238E27FC236}">
                      <a16:creationId xmlns:a16="http://schemas.microsoft.com/office/drawing/2014/main" id="{8CC62014-7F97-2171-D8C3-6018F1A7E22C}"/>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29" name="Oval 4">
                <a:extLst>
                  <a:ext uri="{FF2B5EF4-FFF2-40B4-BE49-F238E27FC236}">
                    <a16:creationId xmlns:a16="http://schemas.microsoft.com/office/drawing/2014/main" id="{DD2B4B13-6DAF-E0A2-4F92-C2FF8705B2A3}"/>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0" name="Oval 129">
                <a:extLst>
                  <a:ext uri="{FF2B5EF4-FFF2-40B4-BE49-F238E27FC236}">
                    <a16:creationId xmlns:a16="http://schemas.microsoft.com/office/drawing/2014/main" id="{7DFCE96F-6099-9374-66AC-3F1F2310D45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1" name="Oval 130">
                <a:extLst>
                  <a:ext uri="{FF2B5EF4-FFF2-40B4-BE49-F238E27FC236}">
                    <a16:creationId xmlns:a16="http://schemas.microsoft.com/office/drawing/2014/main" id="{34981A35-C810-294F-FE1C-58CF88423F9C}"/>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2" name="Oval 131">
                <a:extLst>
                  <a:ext uri="{FF2B5EF4-FFF2-40B4-BE49-F238E27FC236}">
                    <a16:creationId xmlns:a16="http://schemas.microsoft.com/office/drawing/2014/main" id="{B5F0E1C4-39FD-D6A6-9F14-C5B89D075B13}"/>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3" name="Oval 132">
                <a:extLst>
                  <a:ext uri="{FF2B5EF4-FFF2-40B4-BE49-F238E27FC236}">
                    <a16:creationId xmlns:a16="http://schemas.microsoft.com/office/drawing/2014/main" id="{9A08FC6E-E282-7A29-516F-B0FADB96477F}"/>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20" name="Freeform: Shape 119">
              <a:extLst>
                <a:ext uri="{FF2B5EF4-FFF2-40B4-BE49-F238E27FC236}">
                  <a16:creationId xmlns:a16="http://schemas.microsoft.com/office/drawing/2014/main" id="{1ADCDE87-2FBE-F736-BE1D-7D9F7B2C238D}"/>
                </a:ext>
              </a:extLst>
            </p:cNvPr>
            <p:cNvSpPr/>
            <p:nvPr/>
          </p:nvSpPr>
          <p:spPr>
            <a:xfrm>
              <a:off x="-1474265" y="1925691"/>
              <a:ext cx="142803" cy="133556"/>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1" name="Oval 120">
              <a:extLst>
                <a:ext uri="{FF2B5EF4-FFF2-40B4-BE49-F238E27FC236}">
                  <a16:creationId xmlns:a16="http://schemas.microsoft.com/office/drawing/2014/main" id="{B65B16ED-D57D-9E62-822B-7D8103AF901D}"/>
                </a:ext>
              </a:extLst>
            </p:cNvPr>
            <p:cNvSpPr/>
            <p:nvPr/>
          </p:nvSpPr>
          <p:spPr>
            <a:xfrm>
              <a:off x="-1955873" y="1841049"/>
              <a:ext cx="279332" cy="26878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2" name="Oval 121">
              <a:extLst>
                <a:ext uri="{FF2B5EF4-FFF2-40B4-BE49-F238E27FC236}">
                  <a16:creationId xmlns:a16="http://schemas.microsoft.com/office/drawing/2014/main" id="{06D7845D-693C-755E-C477-C6395C4F411B}"/>
                </a:ext>
              </a:extLst>
            </p:cNvPr>
            <p:cNvSpPr/>
            <p:nvPr/>
          </p:nvSpPr>
          <p:spPr>
            <a:xfrm>
              <a:off x="-1116566" y="1861557"/>
              <a:ext cx="279332" cy="26878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3" name="Diagonal Stripe 122">
              <a:extLst>
                <a:ext uri="{FF2B5EF4-FFF2-40B4-BE49-F238E27FC236}">
                  <a16:creationId xmlns:a16="http://schemas.microsoft.com/office/drawing/2014/main" id="{BB7CFA01-4D9B-154C-7160-7D4C7F194D40}"/>
                </a:ext>
              </a:extLst>
            </p:cNvPr>
            <p:cNvSpPr/>
            <p:nvPr/>
          </p:nvSpPr>
          <p:spPr>
            <a:xfrm rot="20990782" flipH="1">
              <a:off x="-1872401" y="1462946"/>
              <a:ext cx="418416" cy="118772"/>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5" name="Diagonal Stripe 124">
              <a:extLst>
                <a:ext uri="{FF2B5EF4-FFF2-40B4-BE49-F238E27FC236}">
                  <a16:creationId xmlns:a16="http://schemas.microsoft.com/office/drawing/2014/main" id="{754A1129-1530-B067-55F8-8980C6F92E59}"/>
                </a:ext>
              </a:extLst>
            </p:cNvPr>
            <p:cNvSpPr/>
            <p:nvPr/>
          </p:nvSpPr>
          <p:spPr>
            <a:xfrm rot="609218">
              <a:off x="-1264068" y="1436713"/>
              <a:ext cx="418416" cy="132209"/>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6" name="Isosceles Triangle 125">
              <a:extLst>
                <a:ext uri="{FF2B5EF4-FFF2-40B4-BE49-F238E27FC236}">
                  <a16:creationId xmlns:a16="http://schemas.microsoft.com/office/drawing/2014/main" id="{759AB350-656A-A3F0-6ADE-E62547D1FA1F}"/>
                </a:ext>
              </a:extLst>
            </p:cNvPr>
            <p:cNvSpPr/>
            <p:nvPr/>
          </p:nvSpPr>
          <p:spPr>
            <a:xfrm rot="10800000">
              <a:off x="-1582744" y="2256899"/>
              <a:ext cx="387611" cy="21961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sp>
        <p:nvSpPr>
          <p:cNvPr id="153" name="Speech Bubble: Oval 238">
            <a:extLst>
              <a:ext uri="{FF2B5EF4-FFF2-40B4-BE49-F238E27FC236}">
                <a16:creationId xmlns:a16="http://schemas.microsoft.com/office/drawing/2014/main" id="{75198285-CBE3-0512-89CA-642AA602BD88}"/>
              </a:ext>
            </a:extLst>
          </p:cNvPr>
          <p:cNvSpPr/>
          <p:nvPr/>
        </p:nvSpPr>
        <p:spPr>
          <a:xfrm>
            <a:off x="7847455" y="381589"/>
            <a:ext cx="2462238" cy="1780475"/>
          </a:xfrm>
          <a:prstGeom prst="wedgeEllipseCallout">
            <a:avLst>
              <a:gd name="adj1" fmla="val 88583"/>
              <a:gd name="adj2" fmla="val 81449"/>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a:spcAft>
                <a:spcPts val="800"/>
              </a:spcAft>
            </a:pPr>
            <a:r>
              <a:rPr lang="en-US" sz="2400" dirty="0">
                <a:solidFill>
                  <a:srgbClr val="000000"/>
                </a:solidFill>
              </a:rPr>
              <a:t>Watch your step!! </a:t>
            </a:r>
          </a:p>
        </p:txBody>
      </p:sp>
      <p:pic>
        <p:nvPicPr>
          <p:cNvPr id="2" name="Picture 1" descr="A cloud of smoke&#10;&#10;Description automatically generated with low confidence">
            <a:extLst>
              <a:ext uri="{FF2B5EF4-FFF2-40B4-BE49-F238E27FC236}">
                <a16:creationId xmlns:a16="http://schemas.microsoft.com/office/drawing/2014/main" id="{8AEBF4DC-2EA4-06E5-3865-CC13CF660430}"/>
              </a:ext>
            </a:extLst>
          </p:cNvPr>
          <p:cNvPicPr>
            <a:picLocks noChangeAspect="1"/>
          </p:cNvPicPr>
          <p:nvPr/>
        </p:nvPicPr>
        <p:blipFill rotWithShape="1">
          <a:blip r:embed="rId8">
            <a:alphaModFix amt="35000"/>
            <a:extLst>
              <a:ext uri="{BEBA8EAE-BF5A-486C-A8C5-ECC9F3942E4B}">
                <a14:imgProps xmlns:a14="http://schemas.microsoft.com/office/drawing/2010/main">
                  <a14:imgLayer r:embed="rId9">
                    <a14:imgEffect>
                      <a14:backgroundRemoval t="43222" b="79741" l="27790" r="71981"/>
                    </a14:imgEffect>
                  </a14:imgLayer>
                </a14:imgProps>
              </a:ext>
            </a:extLst>
          </a:blip>
          <a:srcRect l="22266" t="38657" r="22495" b="15694"/>
          <a:stretch/>
        </p:blipFill>
        <p:spPr>
          <a:xfrm>
            <a:off x="2057033" y="432977"/>
            <a:ext cx="1446938" cy="499903"/>
          </a:xfrm>
          <a:prstGeom prst="rect">
            <a:avLst/>
          </a:prstGeom>
        </p:spPr>
      </p:pic>
      <p:pic>
        <p:nvPicPr>
          <p:cNvPr id="16" name="Picture 15" descr="A cloud of smoke&#10;&#10;Description automatically generated with low confidence">
            <a:extLst>
              <a:ext uri="{FF2B5EF4-FFF2-40B4-BE49-F238E27FC236}">
                <a16:creationId xmlns:a16="http://schemas.microsoft.com/office/drawing/2014/main" id="{8F93932C-5AF1-C67D-71BD-2291BA3D3554}"/>
              </a:ext>
            </a:extLst>
          </p:cNvPr>
          <p:cNvPicPr>
            <a:picLocks noChangeAspect="1"/>
          </p:cNvPicPr>
          <p:nvPr/>
        </p:nvPicPr>
        <p:blipFill rotWithShape="1">
          <a:blip r:embed="rId8">
            <a:alphaModFix amt="35000"/>
            <a:extLst>
              <a:ext uri="{BEBA8EAE-BF5A-486C-A8C5-ECC9F3942E4B}">
                <a14:imgProps xmlns:a14="http://schemas.microsoft.com/office/drawing/2010/main">
                  <a14:imgLayer r:embed="rId9">
                    <a14:imgEffect>
                      <a14:backgroundRemoval t="43222" b="79741" l="27790" r="71981"/>
                    </a14:imgEffect>
                  </a14:imgLayer>
                </a14:imgProps>
              </a:ext>
            </a:extLst>
          </a:blip>
          <a:srcRect l="22266" t="38657" r="22495" b="15694"/>
          <a:stretch/>
        </p:blipFill>
        <p:spPr>
          <a:xfrm flipH="1">
            <a:off x="6351967" y="460463"/>
            <a:ext cx="1446938" cy="499903"/>
          </a:xfrm>
          <a:prstGeom prst="rect">
            <a:avLst/>
          </a:prstGeom>
        </p:spPr>
      </p:pic>
      <p:pic>
        <p:nvPicPr>
          <p:cNvPr id="17" name="Picture 16" descr="A cloud of smoke&#10;&#10;Description automatically generated with low confidence">
            <a:extLst>
              <a:ext uri="{FF2B5EF4-FFF2-40B4-BE49-F238E27FC236}">
                <a16:creationId xmlns:a16="http://schemas.microsoft.com/office/drawing/2014/main" id="{6BDC8A57-B3E9-5DC8-F4A9-B45966E53C57}"/>
              </a:ext>
            </a:extLst>
          </p:cNvPr>
          <p:cNvPicPr>
            <a:picLocks noChangeAspect="1"/>
          </p:cNvPicPr>
          <p:nvPr/>
        </p:nvPicPr>
        <p:blipFill rotWithShape="1">
          <a:blip r:embed="rId8">
            <a:alphaModFix amt="35000"/>
            <a:extLst>
              <a:ext uri="{BEBA8EAE-BF5A-486C-A8C5-ECC9F3942E4B}">
                <a14:imgProps xmlns:a14="http://schemas.microsoft.com/office/drawing/2010/main">
                  <a14:imgLayer r:embed="rId9">
                    <a14:imgEffect>
                      <a14:backgroundRemoval t="43222" b="79741" l="27790" r="71981"/>
                    </a14:imgEffect>
                  </a14:imgLayer>
                </a14:imgProps>
              </a:ext>
            </a:extLst>
          </a:blip>
          <a:srcRect l="22266" t="38657" r="22495" b="15694"/>
          <a:stretch/>
        </p:blipFill>
        <p:spPr>
          <a:xfrm flipH="1">
            <a:off x="8537855" y="3991491"/>
            <a:ext cx="1446938" cy="499903"/>
          </a:xfrm>
          <a:prstGeom prst="rect">
            <a:avLst/>
          </a:prstGeom>
        </p:spPr>
      </p:pic>
    </p:spTree>
    <p:extLst>
      <p:ext uri="{BB962C8B-B14F-4D97-AF65-F5344CB8AC3E}">
        <p14:creationId xmlns:p14="http://schemas.microsoft.com/office/powerpoint/2010/main" val="4116995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2014 0.14445 L 0.02014 0.14468 L 0.07621 0.14561 C 0.07986 0.14584 0.08316 0.14676 0.0868 0.147 C 0.09323 0.14769 0.1 0.14792 0.1066 0.14838 C 0.12587 0.15278 0.1283 0.15371 0.1493 0.15672 C 0.15937 0.15834 0.17309 0.15903 0.18264 0.1595 C 0.18802 0.16042 0.19375 0.16088 0.1993 0.16227 C 0.20208 0.1632 0.20486 0.16505 0.20764 0.16644 C 0.22083 0.17362 0.20903 0.16806 0.22118 0.17338 C 0.225 0.17709 0.22864 0.18125 0.23264 0.1845 C 0.24132 0.19213 0.24739 0.19283 0.25451 0.20533 C 0.25798 0.21181 0.26007 0.21575 0.26493 0.222 C 0.2684 0.22686 0.275 0.23357 0.27951 0.23727 C 0.2901 0.24653 0.30764 0.25556 0.31701 0.2595 L 0.32621 0.26366 C 0.32916 0.26505 0.33177 0.2669 0.33455 0.26783 C 0.34288 0.27107 0.35937 0.275 0.36701 0.27616 C 0.37274 0.27709 0.37864 0.27709 0.38472 0.27755 C 0.39201 0.2794 0.39913 0.28172 0.4066 0.28311 C 0.42986 0.28797 0.48246 0.28079 0.48785 0.28033 C 0.49097 0.2794 0.4941 0.27894 0.49705 0.27755 C 0.5033 0.27524 0.51892 0.26575 0.52222 0.26366 C 0.52448 0.26227 0.52725 0.26158 0.52951 0.2595 C 0.55225 0.23658 0.52361 0.26505 0.54618 0.24422 C 0.54896 0.24167 0.55173 0.23889 0.55451 0.23588 C 0.56007 0.22963 0.56423 0.22014 0.57118 0.21644 C 0.57274 0.21551 0.57465 0.21482 0.57639 0.21366 C 0.57812 0.2125 0.57969 0.21065 0.5816 0.2095 C 0.58489 0.20788 0.58854 0.20718 0.59201 0.20533 C 0.59548 0.20348 0.59878 0.20047 0.60243 0.19838 C 0.60469 0.19723 0.60729 0.197 0.60955 0.19561 C 0.61215 0.19422 0.61423 0.19144 0.61701 0.19005 C 0.61892 0.18913 0.62118 0.18936 0.62326 0.18866 C 0.64444 0.18288 0.63229 0.18403 0.66059 0.18172 C 0.66979 0.18102 0.67951 0.18102 0.68889 0.18033 C 0.70052 0.17987 0.72864 0.17778 0.73889 0.17755 L 1.1618 0.17755 L 1.1618 0.17778 " pathEditMode="relative" rAng="0" ptsTypes="AAAAAAAAAAAAAAAAAAAAAAAAAAAAAAAAAAAAAAA">
                                      <p:cBhvr>
                                        <p:cTn id="6" dur="5000" fill="hold"/>
                                        <p:tgtEl>
                                          <p:spTgt spid="92"/>
                                        </p:tgtEl>
                                        <p:attrNameLst>
                                          <p:attrName>ppt_x</p:attrName>
                                          <p:attrName>ppt_y</p:attrName>
                                        </p:attrNameLst>
                                      </p:cBhvr>
                                      <p:rCtr x="57083" y="7014"/>
                                    </p:animMotion>
                                  </p:childTnLst>
                                </p:cTn>
                              </p:par>
                            </p:childTnLst>
                          </p:cTn>
                        </p:par>
                        <p:par>
                          <p:cTn id="7" fill="hold">
                            <p:stCondLst>
                              <p:cond delay="5000"/>
                            </p:stCondLst>
                            <p:childTnLst>
                              <p:par>
                                <p:cTn id="8" presetID="22" presetClass="entr" presetSubtype="4" fill="hold" grpId="0" nodeType="afterEffect">
                                  <p:stCondLst>
                                    <p:cond delay="0"/>
                                  </p:stCondLst>
                                  <p:childTnLst>
                                    <p:set>
                                      <p:cBhvr>
                                        <p:cTn id="9" dur="1" fill="hold">
                                          <p:stCondLst>
                                            <p:cond delay="0"/>
                                          </p:stCondLst>
                                        </p:cTn>
                                        <p:tgtEl>
                                          <p:spTgt spid="153"/>
                                        </p:tgtEl>
                                        <p:attrNameLst>
                                          <p:attrName>style.visibility</p:attrName>
                                        </p:attrNameLst>
                                      </p:cBhvr>
                                      <p:to>
                                        <p:strVal val="visible"/>
                                      </p:to>
                                    </p:set>
                                    <p:animEffect transition="in" filter="wipe(down)">
                                      <p:cBhvr>
                                        <p:cTn id="10"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9" name="Picture 18" descr="A screenshot of a video game&#10;&#10;Description automatically generated">
            <a:extLst>
              <a:ext uri="{FF2B5EF4-FFF2-40B4-BE49-F238E27FC236}">
                <a16:creationId xmlns:a16="http://schemas.microsoft.com/office/drawing/2014/main" id="{7B9DEEAE-C7E7-415B-8A7C-A205F3C71E54}"/>
              </a:ext>
            </a:extLst>
          </p:cNvPr>
          <p:cNvPicPr>
            <a:picLocks noChangeAspect="1"/>
          </p:cNvPicPr>
          <p:nvPr/>
        </p:nvPicPr>
        <p:blipFill rotWithShape="1">
          <a:blip r:embed="rId3"/>
          <a:srcRect b="26878"/>
          <a:stretch/>
        </p:blipFill>
        <p:spPr>
          <a:xfrm>
            <a:off x="1936376" y="1208006"/>
            <a:ext cx="7726861" cy="5649995"/>
          </a:xfrm>
          <a:prstGeom prst="rect">
            <a:avLst/>
          </a:prstGeom>
        </p:spPr>
      </p:pic>
      <p:sp>
        <p:nvSpPr>
          <p:cNvPr id="16" name="TextBox 15"/>
          <p:cNvSpPr txBox="1"/>
          <p:nvPr/>
        </p:nvSpPr>
        <p:spPr>
          <a:xfrm>
            <a:off x="694810" y="1347012"/>
            <a:ext cx="10204652" cy="954107"/>
          </a:xfrm>
          <a:prstGeom prst="rect">
            <a:avLst/>
          </a:prstGeom>
          <a:noFill/>
          <a:ln>
            <a:noFill/>
          </a:ln>
        </p:spPr>
        <p:txBody>
          <a:bodyPr wrap="square" rtlCol="0">
            <a:spAutoFit/>
          </a:bodyPr>
          <a:lstStyle/>
          <a:p>
            <a:pPr>
              <a:spcAft>
                <a:spcPts val="800"/>
              </a:spcAft>
            </a:pPr>
            <a:r>
              <a:rPr lang="en-US" sz="2800" dirty="0">
                <a:solidFill>
                  <a:srgbClr val="000000"/>
                </a:solidFill>
              </a:rPr>
              <a:t>Food safety is important as it helps to protect students from the risk of foodborne illnesses. </a:t>
            </a:r>
          </a:p>
        </p:txBody>
      </p:sp>
      <p:sp>
        <p:nvSpPr>
          <p:cNvPr id="7" name="Title 1"/>
          <p:cNvSpPr>
            <a:spLocks noGrp="1"/>
          </p:cNvSpPr>
          <p:nvPr>
            <p:ph type="title"/>
          </p:nvPr>
        </p:nvSpPr>
        <p:spPr>
          <a:xfrm>
            <a:off x="0" y="0"/>
            <a:ext cx="12192000" cy="1097280"/>
          </a:xfrm>
          <a:solidFill>
            <a:srgbClr val="712766"/>
          </a:solidFill>
        </p:spPr>
        <p:txBody>
          <a:bodyPr anchor="ctr">
            <a:noAutofit/>
          </a:bodyPr>
          <a:lstStyle/>
          <a:p>
            <a:pPr marL="457200" algn="l"/>
            <a:r>
              <a:rPr lang="en-US" sz="4800" b="1" dirty="0">
                <a:solidFill>
                  <a:schemeClr val="bg1"/>
                </a:solidFill>
                <a:latin typeface="Juice ITC" panose="04040403040A02020202" pitchFamily="82" charset="0"/>
              </a:rPr>
              <a:t>Why Do We Practice Food Safety?</a:t>
            </a:r>
          </a:p>
        </p:txBody>
      </p:sp>
      <p:grpSp>
        <p:nvGrpSpPr>
          <p:cNvPr id="21" name="Group 20">
            <a:extLst>
              <a:ext uri="{FF2B5EF4-FFF2-40B4-BE49-F238E27FC236}">
                <a16:creationId xmlns:a16="http://schemas.microsoft.com/office/drawing/2014/main" id="{10A7E253-1DBD-499F-BE7D-98A8128CB5D1}"/>
              </a:ext>
            </a:extLst>
          </p:cNvPr>
          <p:cNvGrpSpPr/>
          <p:nvPr/>
        </p:nvGrpSpPr>
        <p:grpSpPr>
          <a:xfrm>
            <a:off x="2907002" y="5963191"/>
            <a:ext cx="389189" cy="815309"/>
            <a:chOff x="4337697" y="1488965"/>
            <a:chExt cx="1167175" cy="1992726"/>
          </a:xfrm>
        </p:grpSpPr>
        <p:sp>
          <p:nvSpPr>
            <p:cNvPr id="22" name="Freeform: Shape 21">
              <a:extLst>
                <a:ext uri="{FF2B5EF4-FFF2-40B4-BE49-F238E27FC236}">
                  <a16:creationId xmlns:a16="http://schemas.microsoft.com/office/drawing/2014/main" id="{A9DF5049-0F38-4D10-A830-4CAB567C0CF7}"/>
                </a:ext>
              </a:extLst>
            </p:cNvPr>
            <p:cNvSpPr/>
            <p:nvPr/>
          </p:nvSpPr>
          <p:spPr>
            <a:xfrm>
              <a:off x="4508204" y="2723427"/>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23" name="Freeform: Shape 22">
              <a:extLst>
                <a:ext uri="{FF2B5EF4-FFF2-40B4-BE49-F238E27FC236}">
                  <a16:creationId xmlns:a16="http://schemas.microsoft.com/office/drawing/2014/main" id="{4F9A7095-A228-4924-98DA-B2BAE61BDBB9}"/>
                </a:ext>
              </a:extLst>
            </p:cNvPr>
            <p:cNvSpPr/>
            <p:nvPr/>
          </p:nvSpPr>
          <p:spPr>
            <a:xfrm flipH="1">
              <a:off x="5158331" y="2718904"/>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24" name="Rectangle 19">
              <a:extLst>
                <a:ext uri="{FF2B5EF4-FFF2-40B4-BE49-F238E27FC236}">
                  <a16:creationId xmlns:a16="http://schemas.microsoft.com/office/drawing/2014/main" id="{3BF02E15-A5FA-487E-BBAD-869CBC7ED317}"/>
                </a:ext>
              </a:extLst>
            </p:cNvPr>
            <p:cNvSpPr/>
            <p:nvPr/>
          </p:nvSpPr>
          <p:spPr>
            <a:xfrm>
              <a:off x="4741901" y="3200376"/>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25" name="Rectangle 19">
              <a:extLst>
                <a:ext uri="{FF2B5EF4-FFF2-40B4-BE49-F238E27FC236}">
                  <a16:creationId xmlns:a16="http://schemas.microsoft.com/office/drawing/2014/main" id="{28446A71-CD5B-453E-8C6B-3602C6D7C91B}"/>
                </a:ext>
              </a:extLst>
            </p:cNvPr>
            <p:cNvSpPr/>
            <p:nvPr/>
          </p:nvSpPr>
          <p:spPr>
            <a:xfrm flipH="1">
              <a:off x="5011669" y="3200375"/>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26" name="Rectangle 44">
              <a:extLst>
                <a:ext uri="{FF2B5EF4-FFF2-40B4-BE49-F238E27FC236}">
                  <a16:creationId xmlns:a16="http://schemas.microsoft.com/office/drawing/2014/main" id="{F4A7C081-CF98-4CEB-8547-558F086E856E}"/>
                </a:ext>
              </a:extLst>
            </p:cNvPr>
            <p:cNvSpPr/>
            <p:nvPr/>
          </p:nvSpPr>
          <p:spPr>
            <a:xfrm>
              <a:off x="4650071" y="2968037"/>
              <a:ext cx="600076" cy="281021"/>
            </a:xfrm>
            <a:custGeom>
              <a:avLst/>
              <a:gdLst>
                <a:gd name="connsiteX0" fmla="*/ 0 w 457200"/>
                <a:gd name="connsiteY0" fmla="*/ 0 h 208045"/>
                <a:gd name="connsiteX1" fmla="*/ 457200 w 457200"/>
                <a:gd name="connsiteY1" fmla="*/ 0 h 208045"/>
                <a:gd name="connsiteX2" fmla="*/ 457200 w 457200"/>
                <a:gd name="connsiteY2" fmla="*/ 208045 h 208045"/>
                <a:gd name="connsiteX3" fmla="*/ 0 w 457200"/>
                <a:gd name="connsiteY3" fmla="*/ 208045 h 208045"/>
                <a:gd name="connsiteX4" fmla="*/ 0 w 457200"/>
                <a:gd name="connsiteY4" fmla="*/ 0 h 208045"/>
                <a:gd name="connsiteX0" fmla="*/ 0 w 476250"/>
                <a:gd name="connsiteY0" fmla="*/ 0 h 208045"/>
                <a:gd name="connsiteX1" fmla="*/ 476250 w 476250"/>
                <a:gd name="connsiteY1" fmla="*/ 0 h 208045"/>
                <a:gd name="connsiteX2" fmla="*/ 476250 w 476250"/>
                <a:gd name="connsiteY2" fmla="*/ 208045 h 208045"/>
                <a:gd name="connsiteX3" fmla="*/ 19050 w 476250"/>
                <a:gd name="connsiteY3" fmla="*/ 208045 h 208045"/>
                <a:gd name="connsiteX4" fmla="*/ 0 w 476250"/>
                <a:gd name="connsiteY4" fmla="*/ 0 h 208045"/>
                <a:gd name="connsiteX0" fmla="*/ 57150 w 533400"/>
                <a:gd name="connsiteY0" fmla="*/ 0 h 208045"/>
                <a:gd name="connsiteX1" fmla="*/ 533400 w 533400"/>
                <a:gd name="connsiteY1" fmla="*/ 0 h 208045"/>
                <a:gd name="connsiteX2" fmla="*/ 533400 w 533400"/>
                <a:gd name="connsiteY2" fmla="*/ 208045 h 208045"/>
                <a:gd name="connsiteX3" fmla="*/ 0 w 533400"/>
                <a:gd name="connsiteY3" fmla="*/ 169945 h 208045"/>
                <a:gd name="connsiteX4" fmla="*/ 57150 w 533400"/>
                <a:gd name="connsiteY4" fmla="*/ 0 h 208045"/>
                <a:gd name="connsiteX0" fmla="*/ 57150 w 547688"/>
                <a:gd name="connsiteY0" fmla="*/ 9525 h 217570"/>
                <a:gd name="connsiteX1" fmla="*/ 547688 w 547688"/>
                <a:gd name="connsiteY1" fmla="*/ 0 h 217570"/>
                <a:gd name="connsiteX2" fmla="*/ 533400 w 547688"/>
                <a:gd name="connsiteY2" fmla="*/ 217570 h 217570"/>
                <a:gd name="connsiteX3" fmla="*/ 0 w 547688"/>
                <a:gd name="connsiteY3" fmla="*/ 179470 h 217570"/>
                <a:gd name="connsiteX4" fmla="*/ 57150 w 547688"/>
                <a:gd name="connsiteY4" fmla="*/ 9525 h 217570"/>
                <a:gd name="connsiteX0" fmla="*/ 57150 w 566738"/>
                <a:gd name="connsiteY0" fmla="*/ 9525 h 179470"/>
                <a:gd name="connsiteX1" fmla="*/ 547688 w 566738"/>
                <a:gd name="connsiteY1" fmla="*/ 0 h 179470"/>
                <a:gd name="connsiteX2" fmla="*/ 566738 w 566738"/>
                <a:gd name="connsiteY2" fmla="*/ 155657 h 179470"/>
                <a:gd name="connsiteX3" fmla="*/ 0 w 566738"/>
                <a:gd name="connsiteY3" fmla="*/ 179470 h 179470"/>
                <a:gd name="connsiteX4" fmla="*/ 57150 w 566738"/>
                <a:gd name="connsiteY4" fmla="*/ 9525 h 179470"/>
                <a:gd name="connsiteX0" fmla="*/ 57150 w 566738"/>
                <a:gd name="connsiteY0" fmla="*/ 9525 h 185857"/>
                <a:gd name="connsiteX1" fmla="*/ 547688 w 566738"/>
                <a:gd name="connsiteY1" fmla="*/ 0 h 185857"/>
                <a:gd name="connsiteX2" fmla="*/ 566738 w 566738"/>
                <a:gd name="connsiteY2" fmla="*/ 155657 h 185857"/>
                <a:gd name="connsiteX3" fmla="*/ 0 w 566738"/>
                <a:gd name="connsiteY3" fmla="*/ 179470 h 185857"/>
                <a:gd name="connsiteX4" fmla="*/ 57150 w 566738"/>
                <a:gd name="connsiteY4" fmla="*/ 9525 h 185857"/>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6" h="205208">
                  <a:moveTo>
                    <a:pt x="57150" y="9525"/>
                  </a:moveTo>
                  <a:cubicBezTo>
                    <a:pt x="234951" y="44450"/>
                    <a:pt x="369887" y="60325"/>
                    <a:pt x="547688" y="0"/>
                  </a:cubicBezTo>
                  <a:lnTo>
                    <a:pt x="600076" y="169945"/>
                  </a:lnTo>
                  <a:cubicBezTo>
                    <a:pt x="439738" y="225508"/>
                    <a:pt x="198438" y="204869"/>
                    <a:pt x="0" y="179470"/>
                  </a:cubicBezTo>
                  <a:lnTo>
                    <a:pt x="57150" y="9525"/>
                  </a:lnTo>
                  <a:close/>
                </a:path>
              </a:pathLst>
            </a:custGeom>
            <a:solidFill>
              <a:srgbClr val="FFC000">
                <a:lumMod val="60000"/>
                <a:lumOff val="40000"/>
              </a:srgbClr>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27" name="Rectangle 19">
              <a:extLst>
                <a:ext uri="{FF2B5EF4-FFF2-40B4-BE49-F238E27FC236}">
                  <a16:creationId xmlns:a16="http://schemas.microsoft.com/office/drawing/2014/main" id="{75C2E566-03D1-4226-A271-D02E85FBAE4D}"/>
                </a:ext>
              </a:extLst>
            </p:cNvPr>
            <p:cNvSpPr/>
            <p:nvPr/>
          </p:nvSpPr>
          <p:spPr>
            <a:xfrm flipH="1">
              <a:off x="4674066" y="339774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ED7D31"/>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28" name="Rectangle 19">
              <a:extLst>
                <a:ext uri="{FF2B5EF4-FFF2-40B4-BE49-F238E27FC236}">
                  <a16:creationId xmlns:a16="http://schemas.microsoft.com/office/drawing/2014/main" id="{F6D93151-EFDD-4FC8-866B-C3C96AD8B19C}"/>
                </a:ext>
              </a:extLst>
            </p:cNvPr>
            <p:cNvSpPr/>
            <p:nvPr/>
          </p:nvSpPr>
          <p:spPr>
            <a:xfrm>
              <a:off x="5013193" y="339774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ED7D31"/>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nvGrpSpPr>
            <p:cNvPr id="29" name="Group 28">
              <a:extLst>
                <a:ext uri="{FF2B5EF4-FFF2-40B4-BE49-F238E27FC236}">
                  <a16:creationId xmlns:a16="http://schemas.microsoft.com/office/drawing/2014/main" id="{6AFF7840-A46B-46BE-BA90-C9B7887E9AC9}"/>
                </a:ext>
              </a:extLst>
            </p:cNvPr>
            <p:cNvGrpSpPr/>
            <p:nvPr/>
          </p:nvGrpSpPr>
          <p:grpSpPr>
            <a:xfrm>
              <a:off x="4596188" y="2507896"/>
              <a:ext cx="709613" cy="522520"/>
              <a:chOff x="1916909" y="3505263"/>
              <a:chExt cx="709613" cy="522520"/>
            </a:xfrm>
          </p:grpSpPr>
          <p:sp>
            <p:nvSpPr>
              <p:cNvPr id="55" name="Rectangle: Rounded Corners 20">
                <a:extLst>
                  <a:ext uri="{FF2B5EF4-FFF2-40B4-BE49-F238E27FC236}">
                    <a16:creationId xmlns:a16="http://schemas.microsoft.com/office/drawing/2014/main" id="{EF1792C5-22FE-4102-81A9-BAC1C8030136}"/>
                  </a:ext>
                </a:extLst>
              </p:cNvPr>
              <p:cNvSpPr/>
              <p:nvPr/>
            </p:nvSpPr>
            <p:spPr>
              <a:xfrm>
                <a:off x="1997110" y="3512017"/>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68498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56" name="Freeform: Shape 55">
                <a:extLst>
                  <a:ext uri="{FF2B5EF4-FFF2-40B4-BE49-F238E27FC236}">
                    <a16:creationId xmlns:a16="http://schemas.microsoft.com/office/drawing/2014/main" id="{3B608433-91BC-4C56-BDD9-53FE4300F602}"/>
                  </a:ext>
                </a:extLst>
              </p:cNvPr>
              <p:cNvSpPr/>
              <p:nvPr/>
            </p:nvSpPr>
            <p:spPr>
              <a:xfrm>
                <a:off x="2174357" y="3505263"/>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57" name="Rectangle: Rounded Corners 2">
                <a:extLst>
                  <a:ext uri="{FF2B5EF4-FFF2-40B4-BE49-F238E27FC236}">
                    <a16:creationId xmlns:a16="http://schemas.microsoft.com/office/drawing/2014/main" id="{16A32E23-CD6E-4358-9E58-B713C28CA913}"/>
                  </a:ext>
                </a:extLst>
              </p:cNvPr>
              <p:cNvSpPr/>
              <p:nvPr/>
            </p:nvSpPr>
            <p:spPr>
              <a:xfrm>
                <a:off x="1916909" y="3556296"/>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FF99CC"/>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58" name="Freeform: Shape 57">
                <a:extLst>
                  <a:ext uri="{FF2B5EF4-FFF2-40B4-BE49-F238E27FC236}">
                    <a16:creationId xmlns:a16="http://schemas.microsoft.com/office/drawing/2014/main" id="{38972BC9-A89C-4208-BC81-B25D59E6E08F}"/>
                  </a:ext>
                </a:extLst>
              </p:cNvPr>
              <p:cNvSpPr/>
              <p:nvPr/>
            </p:nvSpPr>
            <p:spPr>
              <a:xfrm>
                <a:off x="2014504"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754F98"/>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59" name="Freeform: Shape 58">
                <a:extLst>
                  <a:ext uri="{FF2B5EF4-FFF2-40B4-BE49-F238E27FC236}">
                    <a16:creationId xmlns:a16="http://schemas.microsoft.com/office/drawing/2014/main" id="{56B88D15-2BEC-48A2-AF34-6723DACE0355}"/>
                  </a:ext>
                </a:extLst>
              </p:cNvPr>
              <p:cNvSpPr/>
              <p:nvPr/>
            </p:nvSpPr>
            <p:spPr>
              <a:xfrm flipH="1">
                <a:off x="2383051"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754F98"/>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sp>
          <p:nvSpPr>
            <p:cNvPr id="30" name="Oval 36">
              <a:extLst>
                <a:ext uri="{FF2B5EF4-FFF2-40B4-BE49-F238E27FC236}">
                  <a16:creationId xmlns:a16="http://schemas.microsoft.com/office/drawing/2014/main" id="{FCCC0C48-CAF9-4FF8-B2E7-65EED6916880}"/>
                </a:ext>
              </a:extLst>
            </p:cNvPr>
            <p:cNvSpPr/>
            <p:nvPr/>
          </p:nvSpPr>
          <p:spPr>
            <a:xfrm>
              <a:off x="4337697" y="2119402"/>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31" name="Oval 36">
              <a:extLst>
                <a:ext uri="{FF2B5EF4-FFF2-40B4-BE49-F238E27FC236}">
                  <a16:creationId xmlns:a16="http://schemas.microsoft.com/office/drawing/2014/main" id="{99836A19-1CF9-4133-8F11-19CDEF951E93}"/>
                </a:ext>
              </a:extLst>
            </p:cNvPr>
            <p:cNvSpPr/>
            <p:nvPr/>
          </p:nvSpPr>
          <p:spPr>
            <a:xfrm flipH="1">
              <a:off x="5334365" y="2100563"/>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32" name="Oval 33">
              <a:extLst>
                <a:ext uri="{FF2B5EF4-FFF2-40B4-BE49-F238E27FC236}">
                  <a16:creationId xmlns:a16="http://schemas.microsoft.com/office/drawing/2014/main" id="{768EC212-BD8C-41A9-89EF-8278FB4C8099}"/>
                </a:ext>
              </a:extLst>
            </p:cNvPr>
            <p:cNvSpPr/>
            <p:nvPr/>
          </p:nvSpPr>
          <p:spPr>
            <a:xfrm>
              <a:off x="4418729" y="1676151"/>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6350" cap="flat" cmpd="sng" algn="ctr">
              <a:noFill/>
              <a:prstDash val="solid"/>
              <a:miter lim="800000"/>
            </a:ln>
            <a:effectLst>
              <a:outerShdw blurRad="25400" dist="25400" dir="5400000" algn="t" rotWithShape="0">
                <a:srgbClr val="DA9E6F">
                  <a:alpha val="56000"/>
                </a:srgbClr>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33" name="Teardrop 32">
              <a:extLst>
                <a:ext uri="{FF2B5EF4-FFF2-40B4-BE49-F238E27FC236}">
                  <a16:creationId xmlns:a16="http://schemas.microsoft.com/office/drawing/2014/main" id="{AC495C6A-85E2-4646-AD30-A2913434C17F}"/>
                </a:ext>
              </a:extLst>
            </p:cNvPr>
            <p:cNvSpPr/>
            <p:nvPr/>
          </p:nvSpPr>
          <p:spPr>
            <a:xfrm rot="16200000">
              <a:off x="4928229" y="2293729"/>
              <a:ext cx="58597" cy="45719"/>
            </a:xfrm>
            <a:prstGeom prst="teardrop">
              <a:avLst/>
            </a:prstGeom>
            <a:solidFill>
              <a:srgbClr val="F5AE73"/>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4" name="Moon 33">
              <a:extLst>
                <a:ext uri="{FF2B5EF4-FFF2-40B4-BE49-F238E27FC236}">
                  <a16:creationId xmlns:a16="http://schemas.microsoft.com/office/drawing/2014/main" id="{769319B6-422B-466F-A0F3-5362953C9F95}"/>
                </a:ext>
              </a:extLst>
            </p:cNvPr>
            <p:cNvSpPr/>
            <p:nvPr/>
          </p:nvSpPr>
          <p:spPr>
            <a:xfrm rot="16200000">
              <a:off x="4894039" y="2376785"/>
              <a:ext cx="85297" cy="117302"/>
            </a:xfrm>
            <a:prstGeom prst="moon">
              <a:avLst>
                <a:gd name="adj" fmla="val 47096"/>
              </a:avLst>
            </a:prstGeom>
            <a:solidFill>
              <a:srgbClr val="824E1D"/>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nvGrpSpPr>
            <p:cNvPr id="35" name="Group 34">
              <a:extLst>
                <a:ext uri="{FF2B5EF4-FFF2-40B4-BE49-F238E27FC236}">
                  <a16:creationId xmlns:a16="http://schemas.microsoft.com/office/drawing/2014/main" id="{0E071D8B-CC69-467C-BC6C-33AB20A3859F}"/>
                </a:ext>
              </a:extLst>
            </p:cNvPr>
            <p:cNvGrpSpPr/>
            <p:nvPr/>
          </p:nvGrpSpPr>
          <p:grpSpPr>
            <a:xfrm>
              <a:off x="4749339" y="2076324"/>
              <a:ext cx="416375" cy="208724"/>
              <a:chOff x="3435703" y="2355081"/>
              <a:chExt cx="416375" cy="208724"/>
            </a:xfrm>
          </p:grpSpPr>
          <p:grpSp>
            <p:nvGrpSpPr>
              <p:cNvPr id="41" name="Group 40">
                <a:extLst>
                  <a:ext uri="{FF2B5EF4-FFF2-40B4-BE49-F238E27FC236}">
                    <a16:creationId xmlns:a16="http://schemas.microsoft.com/office/drawing/2014/main" id="{97DE1179-0513-4ADE-A924-BE9491BEA5A1}"/>
                  </a:ext>
                </a:extLst>
              </p:cNvPr>
              <p:cNvGrpSpPr/>
              <p:nvPr/>
            </p:nvGrpSpPr>
            <p:grpSpPr>
              <a:xfrm>
                <a:off x="3435703" y="2355081"/>
                <a:ext cx="131553" cy="206158"/>
                <a:chOff x="3678904" y="3206834"/>
                <a:chExt cx="131553" cy="206158"/>
              </a:xfrm>
            </p:grpSpPr>
            <p:sp>
              <p:nvSpPr>
                <p:cNvPr id="49" name="Freeform: Shape 48">
                  <a:extLst>
                    <a:ext uri="{FF2B5EF4-FFF2-40B4-BE49-F238E27FC236}">
                      <a16:creationId xmlns:a16="http://schemas.microsoft.com/office/drawing/2014/main" id="{C425122D-4006-420C-AB76-3142B8C7AA37}"/>
                    </a:ext>
                  </a:extLst>
                </p:cNvPr>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6350" cap="flat" cmpd="sng" algn="ctr">
                  <a:solidFill>
                    <a:sysClr val="windowText" lastClr="000000"/>
                  </a:solidFill>
                  <a:prstDash val="solid"/>
                  <a:miter lim="800000"/>
                  <a:headEnd type="arrow" w="sm" len="med"/>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50" name="Oval 49">
                  <a:extLst>
                    <a:ext uri="{FF2B5EF4-FFF2-40B4-BE49-F238E27FC236}">
                      <a16:creationId xmlns:a16="http://schemas.microsoft.com/office/drawing/2014/main" id="{28EF8D3F-C82C-428C-BFDE-75FEF1C1129B}"/>
                    </a:ext>
                  </a:extLst>
                </p:cNvPr>
                <p:cNvSpPr/>
                <p:nvPr/>
              </p:nvSpPr>
              <p:spPr>
                <a:xfrm rot="19031771">
                  <a:off x="3692703" y="3248015"/>
                  <a:ext cx="117754" cy="164977"/>
                </a:xfrm>
                <a:prstGeom prst="ellipse">
                  <a:avLst/>
                </a:prstGeom>
                <a:solidFill>
                  <a:sysClr val="window" lastClr="FFFFFF"/>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nvGrpSpPr>
                <p:cNvPr id="51" name="Group 50">
                  <a:extLst>
                    <a:ext uri="{FF2B5EF4-FFF2-40B4-BE49-F238E27FC236}">
                      <a16:creationId xmlns:a16="http://schemas.microsoft.com/office/drawing/2014/main" id="{30B704A9-3582-46A0-A1E8-4F10499CFD8B}"/>
                    </a:ext>
                  </a:extLst>
                </p:cNvPr>
                <p:cNvGrpSpPr/>
                <p:nvPr/>
              </p:nvGrpSpPr>
              <p:grpSpPr>
                <a:xfrm>
                  <a:off x="3743032" y="3302798"/>
                  <a:ext cx="62115" cy="62769"/>
                  <a:chOff x="3444070" y="3278683"/>
                  <a:chExt cx="62115" cy="62769"/>
                </a:xfrm>
              </p:grpSpPr>
              <p:sp>
                <p:nvSpPr>
                  <p:cNvPr id="52" name="Oval 51">
                    <a:extLst>
                      <a:ext uri="{FF2B5EF4-FFF2-40B4-BE49-F238E27FC236}">
                        <a16:creationId xmlns:a16="http://schemas.microsoft.com/office/drawing/2014/main" id="{125A0C21-D338-4C3B-9EB1-F126BBBE91D3}"/>
                      </a:ext>
                    </a:extLst>
                  </p:cNvPr>
                  <p:cNvSpPr/>
                  <p:nvPr/>
                </p:nvSpPr>
                <p:spPr>
                  <a:xfrm>
                    <a:off x="3444070" y="3278683"/>
                    <a:ext cx="62115" cy="62769"/>
                  </a:xfrm>
                  <a:prstGeom prst="ellipse">
                    <a:avLst/>
                  </a:prstGeom>
                  <a:solidFill>
                    <a:srgbClr val="4B1412"/>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endParaRPr>
                  </a:p>
                </p:txBody>
              </p:sp>
              <p:sp>
                <p:nvSpPr>
                  <p:cNvPr id="53" name="Oval 52">
                    <a:extLst>
                      <a:ext uri="{FF2B5EF4-FFF2-40B4-BE49-F238E27FC236}">
                        <a16:creationId xmlns:a16="http://schemas.microsoft.com/office/drawing/2014/main" id="{B637607C-F446-4009-B9B6-60102D018217}"/>
                      </a:ext>
                    </a:extLst>
                  </p:cNvPr>
                  <p:cNvSpPr/>
                  <p:nvPr/>
                </p:nvSpPr>
                <p:spPr>
                  <a:xfrm>
                    <a:off x="3451176" y="3288677"/>
                    <a:ext cx="26948" cy="2723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54" name="Oval 53">
                    <a:extLst>
                      <a:ext uri="{FF2B5EF4-FFF2-40B4-BE49-F238E27FC236}">
                        <a16:creationId xmlns:a16="http://schemas.microsoft.com/office/drawing/2014/main" id="{B7837695-7702-4EED-B777-EB8FF4EB807E}"/>
                      </a:ext>
                    </a:extLst>
                  </p:cNvPr>
                  <p:cNvSpPr/>
                  <p:nvPr/>
                </p:nvSpPr>
                <p:spPr>
                  <a:xfrm>
                    <a:off x="3478120" y="3313925"/>
                    <a:ext cx="18688" cy="18885"/>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grpSp>
          <p:grpSp>
            <p:nvGrpSpPr>
              <p:cNvPr id="42" name="Group 41">
                <a:extLst>
                  <a:ext uri="{FF2B5EF4-FFF2-40B4-BE49-F238E27FC236}">
                    <a16:creationId xmlns:a16="http://schemas.microsoft.com/office/drawing/2014/main" id="{351DAE00-700D-410A-AA84-4E21A4D5A036}"/>
                  </a:ext>
                </a:extLst>
              </p:cNvPr>
              <p:cNvGrpSpPr/>
              <p:nvPr/>
            </p:nvGrpSpPr>
            <p:grpSpPr>
              <a:xfrm flipH="1">
                <a:off x="3720525" y="2357647"/>
                <a:ext cx="131553" cy="206158"/>
                <a:chOff x="3678904" y="3206834"/>
                <a:chExt cx="131553" cy="206158"/>
              </a:xfrm>
            </p:grpSpPr>
            <p:sp>
              <p:nvSpPr>
                <p:cNvPr id="43" name="Freeform: Shape 42">
                  <a:extLst>
                    <a:ext uri="{FF2B5EF4-FFF2-40B4-BE49-F238E27FC236}">
                      <a16:creationId xmlns:a16="http://schemas.microsoft.com/office/drawing/2014/main" id="{5587B5D7-EBC2-4DF8-B2FF-62F8884AE3A0}"/>
                    </a:ext>
                  </a:extLst>
                </p:cNvPr>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6350" cap="flat" cmpd="sng" algn="ctr">
                  <a:solidFill>
                    <a:sysClr val="windowText" lastClr="000000"/>
                  </a:solidFill>
                  <a:prstDash val="solid"/>
                  <a:miter lim="800000"/>
                  <a:headEnd type="arrow" w="sm" len="med"/>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44" name="Oval 43">
                  <a:extLst>
                    <a:ext uri="{FF2B5EF4-FFF2-40B4-BE49-F238E27FC236}">
                      <a16:creationId xmlns:a16="http://schemas.microsoft.com/office/drawing/2014/main" id="{CB5C5C72-FAFC-4F70-9FAC-8FCAF5466D08}"/>
                    </a:ext>
                  </a:extLst>
                </p:cNvPr>
                <p:cNvSpPr/>
                <p:nvPr/>
              </p:nvSpPr>
              <p:spPr>
                <a:xfrm rot="19031771">
                  <a:off x="3692703" y="3248015"/>
                  <a:ext cx="117754" cy="164977"/>
                </a:xfrm>
                <a:prstGeom prst="ellipse">
                  <a:avLst/>
                </a:prstGeom>
                <a:solidFill>
                  <a:sysClr val="window" lastClr="FFFFFF"/>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nvGrpSpPr>
                <p:cNvPr id="45" name="Group 44">
                  <a:extLst>
                    <a:ext uri="{FF2B5EF4-FFF2-40B4-BE49-F238E27FC236}">
                      <a16:creationId xmlns:a16="http://schemas.microsoft.com/office/drawing/2014/main" id="{914ED4F5-7308-4BC9-ADEA-9763EC5D3B1D}"/>
                    </a:ext>
                  </a:extLst>
                </p:cNvPr>
                <p:cNvGrpSpPr/>
                <p:nvPr/>
              </p:nvGrpSpPr>
              <p:grpSpPr>
                <a:xfrm>
                  <a:off x="3743032" y="3302798"/>
                  <a:ext cx="62115" cy="62769"/>
                  <a:chOff x="3444070" y="3278683"/>
                  <a:chExt cx="62115" cy="62769"/>
                </a:xfrm>
              </p:grpSpPr>
              <p:sp>
                <p:nvSpPr>
                  <p:cNvPr id="46" name="Oval 45">
                    <a:extLst>
                      <a:ext uri="{FF2B5EF4-FFF2-40B4-BE49-F238E27FC236}">
                        <a16:creationId xmlns:a16="http://schemas.microsoft.com/office/drawing/2014/main" id="{0073A65E-0C96-4FB9-AB3F-BF525E2AF2FF}"/>
                      </a:ext>
                    </a:extLst>
                  </p:cNvPr>
                  <p:cNvSpPr/>
                  <p:nvPr/>
                </p:nvSpPr>
                <p:spPr>
                  <a:xfrm>
                    <a:off x="3444070" y="3278683"/>
                    <a:ext cx="62115" cy="62769"/>
                  </a:xfrm>
                  <a:prstGeom prst="ellipse">
                    <a:avLst/>
                  </a:prstGeom>
                  <a:solidFill>
                    <a:srgbClr val="4B1412"/>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endParaRPr>
                  </a:p>
                </p:txBody>
              </p:sp>
              <p:sp>
                <p:nvSpPr>
                  <p:cNvPr id="47" name="Oval 46">
                    <a:extLst>
                      <a:ext uri="{FF2B5EF4-FFF2-40B4-BE49-F238E27FC236}">
                        <a16:creationId xmlns:a16="http://schemas.microsoft.com/office/drawing/2014/main" id="{3D0A8547-C869-404D-8D78-AC04EB402F70}"/>
                      </a:ext>
                    </a:extLst>
                  </p:cNvPr>
                  <p:cNvSpPr/>
                  <p:nvPr/>
                </p:nvSpPr>
                <p:spPr>
                  <a:xfrm>
                    <a:off x="3451176" y="3288677"/>
                    <a:ext cx="26948" cy="2723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8" name="Oval 47">
                    <a:extLst>
                      <a:ext uri="{FF2B5EF4-FFF2-40B4-BE49-F238E27FC236}">
                        <a16:creationId xmlns:a16="http://schemas.microsoft.com/office/drawing/2014/main" id="{4301E73C-1D8C-4CC9-BC84-04C182B940A4}"/>
                      </a:ext>
                    </a:extLst>
                  </p:cNvPr>
                  <p:cNvSpPr/>
                  <p:nvPr/>
                </p:nvSpPr>
                <p:spPr>
                  <a:xfrm>
                    <a:off x="3478120" y="3313925"/>
                    <a:ext cx="18688" cy="18885"/>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grpSp>
        </p:grpSp>
        <p:pic>
          <p:nvPicPr>
            <p:cNvPr id="36" name="Picture 35">
              <a:extLst>
                <a:ext uri="{FF2B5EF4-FFF2-40B4-BE49-F238E27FC236}">
                  <a16:creationId xmlns:a16="http://schemas.microsoft.com/office/drawing/2014/main" id="{ABC7DD08-5066-4185-920B-D938BCF19A1B}"/>
                </a:ext>
              </a:extLst>
            </p:cNvPr>
            <p:cNvPicPr>
              <a:picLocks noChangeAspect="1"/>
            </p:cNvPicPr>
            <p:nvPr/>
          </p:nvPicPr>
          <p:blipFill>
            <a:blip r:embed="rId4"/>
            <a:stretch>
              <a:fillRect/>
            </a:stretch>
          </p:blipFill>
          <p:spPr>
            <a:xfrm rot="20463960">
              <a:off x="4702475" y="2036472"/>
              <a:ext cx="77928" cy="47623"/>
            </a:xfrm>
            <a:prstGeom prst="rect">
              <a:avLst/>
            </a:prstGeom>
          </p:spPr>
        </p:pic>
        <p:pic>
          <p:nvPicPr>
            <p:cNvPr id="37" name="Picture 36">
              <a:extLst>
                <a:ext uri="{FF2B5EF4-FFF2-40B4-BE49-F238E27FC236}">
                  <a16:creationId xmlns:a16="http://schemas.microsoft.com/office/drawing/2014/main" id="{4EBF7764-B630-4C63-AF32-05FD73F17BC1}"/>
                </a:ext>
              </a:extLst>
            </p:cNvPr>
            <p:cNvPicPr>
              <a:picLocks noChangeAspect="1"/>
            </p:cNvPicPr>
            <p:nvPr/>
          </p:nvPicPr>
          <p:blipFill>
            <a:blip r:embed="rId4"/>
            <a:stretch>
              <a:fillRect/>
            </a:stretch>
          </p:blipFill>
          <p:spPr>
            <a:xfrm rot="1136040" flipH="1">
              <a:off x="5131579" y="2036471"/>
              <a:ext cx="77928" cy="47623"/>
            </a:xfrm>
            <a:prstGeom prst="rect">
              <a:avLst/>
            </a:prstGeom>
          </p:spPr>
        </p:pic>
        <p:grpSp>
          <p:nvGrpSpPr>
            <p:cNvPr id="38" name="Group 37">
              <a:extLst>
                <a:ext uri="{FF2B5EF4-FFF2-40B4-BE49-F238E27FC236}">
                  <a16:creationId xmlns:a16="http://schemas.microsoft.com/office/drawing/2014/main" id="{F468388C-6551-4277-9537-6A1FE18F0997}"/>
                </a:ext>
              </a:extLst>
            </p:cNvPr>
            <p:cNvGrpSpPr/>
            <p:nvPr/>
          </p:nvGrpSpPr>
          <p:grpSpPr>
            <a:xfrm>
              <a:off x="4394319" y="1488965"/>
              <a:ext cx="1052511" cy="663682"/>
              <a:chOff x="2852560" y="1338006"/>
              <a:chExt cx="976524" cy="663682"/>
            </a:xfrm>
          </p:grpSpPr>
          <p:sp>
            <p:nvSpPr>
              <p:cNvPr id="39" name="Oval 1">
                <a:extLst>
                  <a:ext uri="{FF2B5EF4-FFF2-40B4-BE49-F238E27FC236}">
                    <a16:creationId xmlns:a16="http://schemas.microsoft.com/office/drawing/2014/main" id="{9F811128-8E10-4086-8272-5145489A0002}"/>
                  </a:ext>
                </a:extLst>
              </p:cNvPr>
              <p:cNvSpPr/>
              <p:nvPr/>
            </p:nvSpPr>
            <p:spPr>
              <a:xfrm>
                <a:off x="2852560" y="1338006"/>
                <a:ext cx="976524" cy="663682"/>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9026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12251"/>
                  <a:gd name="connsiteY0" fmla="*/ 589812 h 608862"/>
                  <a:gd name="connsiteX1" fmla="*/ 58037 w 1012251"/>
                  <a:gd name="connsiteY1" fmla="*/ 286762 h 608862"/>
                  <a:gd name="connsiteX2" fmla="*/ 5534 w 1012251"/>
                  <a:gd name="connsiteY2" fmla="*/ 134201 h 608862"/>
                  <a:gd name="connsiteX3" fmla="*/ 118363 w 1012251"/>
                  <a:gd name="connsiteY3" fmla="*/ 134363 h 608862"/>
                  <a:gd name="connsiteX4" fmla="*/ 65066 w 1012251"/>
                  <a:gd name="connsiteY4" fmla="*/ 28632 h 608862"/>
                  <a:gd name="connsiteX5" fmla="*/ 508888 w 1012251"/>
                  <a:gd name="connsiteY5" fmla="*/ 64513 h 608862"/>
                  <a:gd name="connsiteX6" fmla="*/ 902677 w 1012251"/>
                  <a:gd name="connsiteY6" fmla="*/ 56 h 608862"/>
                  <a:gd name="connsiteX7" fmla="*/ 959621 w 1012251"/>
                  <a:gd name="connsiteY7" fmla="*/ 62762 h 608862"/>
                  <a:gd name="connsiteX8" fmla="*/ 986609 w 1012251"/>
                  <a:gd name="connsiteY8" fmla="*/ 608862 h 608862"/>
                  <a:gd name="connsiteX9" fmla="*/ 861990 w 1012251"/>
                  <a:gd name="connsiteY9" fmla="*/ 327875 h 608862"/>
                  <a:gd name="connsiteX10" fmla="*/ 623187 w 1012251"/>
                  <a:gd name="connsiteY10" fmla="*/ 394712 h 608862"/>
                  <a:gd name="connsiteX11" fmla="*/ 631214 w 1012251"/>
                  <a:gd name="connsiteY11" fmla="*/ 338193 h 608862"/>
                  <a:gd name="connsiteX12" fmla="*/ 270647 w 1012251"/>
                  <a:gd name="connsiteY12" fmla="*/ 400106 h 608862"/>
                  <a:gd name="connsiteX13" fmla="*/ 133330 w 1012251"/>
                  <a:gd name="connsiteY13" fmla="*/ 357244 h 608862"/>
                  <a:gd name="connsiteX14" fmla="*/ 51192 w 1012251"/>
                  <a:gd name="connsiteY14" fmla="*/ 589812 h 608862"/>
                  <a:gd name="connsiteX0" fmla="*/ 51192 w 1012251"/>
                  <a:gd name="connsiteY0" fmla="*/ 565098 h 584148"/>
                  <a:gd name="connsiteX1" fmla="*/ 58037 w 1012251"/>
                  <a:gd name="connsiteY1" fmla="*/ 262048 h 584148"/>
                  <a:gd name="connsiteX2" fmla="*/ 5534 w 1012251"/>
                  <a:gd name="connsiteY2" fmla="*/ 109487 h 584148"/>
                  <a:gd name="connsiteX3" fmla="*/ 118363 w 1012251"/>
                  <a:gd name="connsiteY3" fmla="*/ 109649 h 584148"/>
                  <a:gd name="connsiteX4" fmla="*/ 65066 w 1012251"/>
                  <a:gd name="connsiteY4" fmla="*/ 3918 h 584148"/>
                  <a:gd name="connsiteX5" fmla="*/ 508888 w 1012251"/>
                  <a:gd name="connsiteY5" fmla="*/ 39799 h 584148"/>
                  <a:gd name="connsiteX6" fmla="*/ 893152 w 1012251"/>
                  <a:gd name="connsiteY6" fmla="*/ 61067 h 584148"/>
                  <a:gd name="connsiteX7" fmla="*/ 959621 w 1012251"/>
                  <a:gd name="connsiteY7" fmla="*/ 38048 h 584148"/>
                  <a:gd name="connsiteX8" fmla="*/ 986609 w 1012251"/>
                  <a:gd name="connsiteY8" fmla="*/ 584148 h 584148"/>
                  <a:gd name="connsiteX9" fmla="*/ 861990 w 1012251"/>
                  <a:gd name="connsiteY9" fmla="*/ 303161 h 584148"/>
                  <a:gd name="connsiteX10" fmla="*/ 623187 w 1012251"/>
                  <a:gd name="connsiteY10" fmla="*/ 369998 h 584148"/>
                  <a:gd name="connsiteX11" fmla="*/ 631214 w 1012251"/>
                  <a:gd name="connsiteY11" fmla="*/ 313479 h 584148"/>
                  <a:gd name="connsiteX12" fmla="*/ 270647 w 1012251"/>
                  <a:gd name="connsiteY12" fmla="*/ 375392 h 584148"/>
                  <a:gd name="connsiteX13" fmla="*/ 133330 w 1012251"/>
                  <a:gd name="connsiteY13" fmla="*/ 332530 h 584148"/>
                  <a:gd name="connsiteX14" fmla="*/ 51192 w 1012251"/>
                  <a:gd name="connsiteY14" fmla="*/ 565098 h 584148"/>
                  <a:gd name="connsiteX0" fmla="*/ 51192 w 1012251"/>
                  <a:gd name="connsiteY0" fmla="*/ 613109 h 632159"/>
                  <a:gd name="connsiteX1" fmla="*/ 58037 w 1012251"/>
                  <a:gd name="connsiteY1" fmla="*/ 310059 h 632159"/>
                  <a:gd name="connsiteX2" fmla="*/ 5534 w 1012251"/>
                  <a:gd name="connsiteY2" fmla="*/ 157498 h 632159"/>
                  <a:gd name="connsiteX3" fmla="*/ 118363 w 1012251"/>
                  <a:gd name="connsiteY3" fmla="*/ 157660 h 632159"/>
                  <a:gd name="connsiteX4" fmla="*/ 65066 w 1012251"/>
                  <a:gd name="connsiteY4" fmla="*/ 51929 h 632159"/>
                  <a:gd name="connsiteX5" fmla="*/ 912113 w 1012251"/>
                  <a:gd name="connsiteY5" fmla="*/ 8435 h 632159"/>
                  <a:gd name="connsiteX6" fmla="*/ 893152 w 1012251"/>
                  <a:gd name="connsiteY6" fmla="*/ 109078 h 632159"/>
                  <a:gd name="connsiteX7" fmla="*/ 959621 w 1012251"/>
                  <a:gd name="connsiteY7" fmla="*/ 86059 h 632159"/>
                  <a:gd name="connsiteX8" fmla="*/ 986609 w 1012251"/>
                  <a:gd name="connsiteY8" fmla="*/ 632159 h 632159"/>
                  <a:gd name="connsiteX9" fmla="*/ 861990 w 1012251"/>
                  <a:gd name="connsiteY9" fmla="*/ 351172 h 632159"/>
                  <a:gd name="connsiteX10" fmla="*/ 623187 w 1012251"/>
                  <a:gd name="connsiteY10" fmla="*/ 418009 h 632159"/>
                  <a:gd name="connsiteX11" fmla="*/ 631214 w 1012251"/>
                  <a:gd name="connsiteY11" fmla="*/ 361490 h 632159"/>
                  <a:gd name="connsiteX12" fmla="*/ 270647 w 1012251"/>
                  <a:gd name="connsiteY12" fmla="*/ 423403 h 632159"/>
                  <a:gd name="connsiteX13" fmla="*/ 133330 w 1012251"/>
                  <a:gd name="connsiteY13" fmla="*/ 380541 h 632159"/>
                  <a:gd name="connsiteX14" fmla="*/ 51192 w 1012251"/>
                  <a:gd name="connsiteY14" fmla="*/ 613109 h 632159"/>
                  <a:gd name="connsiteX0" fmla="*/ 51192 w 1012251"/>
                  <a:gd name="connsiteY0" fmla="*/ 613109 h 632159"/>
                  <a:gd name="connsiteX1" fmla="*/ 58037 w 1012251"/>
                  <a:gd name="connsiteY1" fmla="*/ 310059 h 632159"/>
                  <a:gd name="connsiteX2" fmla="*/ 5534 w 1012251"/>
                  <a:gd name="connsiteY2" fmla="*/ 157498 h 632159"/>
                  <a:gd name="connsiteX3" fmla="*/ 118363 w 1012251"/>
                  <a:gd name="connsiteY3" fmla="*/ 157660 h 632159"/>
                  <a:gd name="connsiteX4" fmla="*/ 65066 w 1012251"/>
                  <a:gd name="connsiteY4" fmla="*/ 51929 h 632159"/>
                  <a:gd name="connsiteX5" fmla="*/ 912113 w 1012251"/>
                  <a:gd name="connsiteY5" fmla="*/ 8435 h 632159"/>
                  <a:gd name="connsiteX6" fmla="*/ 839177 w 1012251"/>
                  <a:gd name="connsiteY6" fmla="*/ 128128 h 632159"/>
                  <a:gd name="connsiteX7" fmla="*/ 959621 w 1012251"/>
                  <a:gd name="connsiteY7" fmla="*/ 86059 h 632159"/>
                  <a:gd name="connsiteX8" fmla="*/ 986609 w 1012251"/>
                  <a:gd name="connsiteY8" fmla="*/ 632159 h 632159"/>
                  <a:gd name="connsiteX9" fmla="*/ 861990 w 1012251"/>
                  <a:gd name="connsiteY9" fmla="*/ 351172 h 632159"/>
                  <a:gd name="connsiteX10" fmla="*/ 623187 w 1012251"/>
                  <a:gd name="connsiteY10" fmla="*/ 418009 h 632159"/>
                  <a:gd name="connsiteX11" fmla="*/ 631214 w 1012251"/>
                  <a:gd name="connsiteY11" fmla="*/ 361490 h 632159"/>
                  <a:gd name="connsiteX12" fmla="*/ 270647 w 1012251"/>
                  <a:gd name="connsiteY12" fmla="*/ 423403 h 632159"/>
                  <a:gd name="connsiteX13" fmla="*/ 133330 w 1012251"/>
                  <a:gd name="connsiteY13" fmla="*/ 380541 h 632159"/>
                  <a:gd name="connsiteX14" fmla="*/ 51192 w 1012251"/>
                  <a:gd name="connsiteY14" fmla="*/ 613109 h 632159"/>
                  <a:gd name="connsiteX0" fmla="*/ 51192 w 1012251"/>
                  <a:gd name="connsiteY0" fmla="*/ 630614 h 649664"/>
                  <a:gd name="connsiteX1" fmla="*/ 58037 w 1012251"/>
                  <a:gd name="connsiteY1" fmla="*/ 327564 h 649664"/>
                  <a:gd name="connsiteX2" fmla="*/ 5534 w 1012251"/>
                  <a:gd name="connsiteY2" fmla="*/ 175003 h 649664"/>
                  <a:gd name="connsiteX3" fmla="*/ 118363 w 1012251"/>
                  <a:gd name="connsiteY3" fmla="*/ 175165 h 649664"/>
                  <a:gd name="connsiteX4" fmla="*/ 65066 w 1012251"/>
                  <a:gd name="connsiteY4" fmla="*/ 69434 h 649664"/>
                  <a:gd name="connsiteX5" fmla="*/ 902588 w 1012251"/>
                  <a:gd name="connsiteY5" fmla="*/ 6890 h 649664"/>
                  <a:gd name="connsiteX6" fmla="*/ 839177 w 1012251"/>
                  <a:gd name="connsiteY6" fmla="*/ 145633 h 649664"/>
                  <a:gd name="connsiteX7" fmla="*/ 959621 w 1012251"/>
                  <a:gd name="connsiteY7" fmla="*/ 103564 h 649664"/>
                  <a:gd name="connsiteX8" fmla="*/ 986609 w 1012251"/>
                  <a:gd name="connsiteY8" fmla="*/ 649664 h 649664"/>
                  <a:gd name="connsiteX9" fmla="*/ 861990 w 1012251"/>
                  <a:gd name="connsiteY9" fmla="*/ 368677 h 649664"/>
                  <a:gd name="connsiteX10" fmla="*/ 623187 w 1012251"/>
                  <a:gd name="connsiteY10" fmla="*/ 435514 h 649664"/>
                  <a:gd name="connsiteX11" fmla="*/ 631214 w 1012251"/>
                  <a:gd name="connsiteY11" fmla="*/ 378995 h 649664"/>
                  <a:gd name="connsiteX12" fmla="*/ 270647 w 1012251"/>
                  <a:gd name="connsiteY12" fmla="*/ 440908 h 649664"/>
                  <a:gd name="connsiteX13" fmla="*/ 133330 w 1012251"/>
                  <a:gd name="connsiteY13" fmla="*/ 398046 h 649664"/>
                  <a:gd name="connsiteX14" fmla="*/ 51192 w 1012251"/>
                  <a:gd name="connsiteY14" fmla="*/ 630614 h 649664"/>
                  <a:gd name="connsiteX0" fmla="*/ 51192 w 1012251"/>
                  <a:gd name="connsiteY0" fmla="*/ 630614 h 649664"/>
                  <a:gd name="connsiteX1" fmla="*/ 58037 w 1012251"/>
                  <a:gd name="connsiteY1" fmla="*/ 327564 h 649664"/>
                  <a:gd name="connsiteX2" fmla="*/ 5534 w 1012251"/>
                  <a:gd name="connsiteY2" fmla="*/ 175003 h 649664"/>
                  <a:gd name="connsiteX3" fmla="*/ 118363 w 1012251"/>
                  <a:gd name="connsiteY3" fmla="*/ 175165 h 649664"/>
                  <a:gd name="connsiteX4" fmla="*/ 65066 w 1012251"/>
                  <a:gd name="connsiteY4" fmla="*/ 69434 h 649664"/>
                  <a:gd name="connsiteX5" fmla="*/ 902588 w 1012251"/>
                  <a:gd name="connsiteY5" fmla="*/ 6890 h 649664"/>
                  <a:gd name="connsiteX6" fmla="*/ 839177 w 1012251"/>
                  <a:gd name="connsiteY6" fmla="*/ 145633 h 649664"/>
                  <a:gd name="connsiteX7" fmla="*/ 959621 w 1012251"/>
                  <a:gd name="connsiteY7" fmla="*/ 103564 h 649664"/>
                  <a:gd name="connsiteX8" fmla="*/ 986609 w 1012251"/>
                  <a:gd name="connsiteY8" fmla="*/ 649664 h 649664"/>
                  <a:gd name="connsiteX9" fmla="*/ 861990 w 1012251"/>
                  <a:gd name="connsiteY9" fmla="*/ 368677 h 649664"/>
                  <a:gd name="connsiteX10" fmla="*/ 623187 w 1012251"/>
                  <a:gd name="connsiteY10" fmla="*/ 435514 h 649664"/>
                  <a:gd name="connsiteX11" fmla="*/ 631214 w 1012251"/>
                  <a:gd name="connsiteY11" fmla="*/ 378995 h 649664"/>
                  <a:gd name="connsiteX12" fmla="*/ 270647 w 1012251"/>
                  <a:gd name="connsiteY12" fmla="*/ 440908 h 649664"/>
                  <a:gd name="connsiteX13" fmla="*/ 133330 w 1012251"/>
                  <a:gd name="connsiteY13" fmla="*/ 398046 h 649664"/>
                  <a:gd name="connsiteX14" fmla="*/ 51192 w 1012251"/>
                  <a:gd name="connsiteY14" fmla="*/ 630614 h 649664"/>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861990 w 1012251"/>
                  <a:gd name="connsiteY9" fmla="*/ 334530 h 615517"/>
                  <a:gd name="connsiteX10" fmla="*/ 623187 w 1012251"/>
                  <a:gd name="connsiteY10" fmla="*/ 4013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623187 w 1012251"/>
                  <a:gd name="connsiteY10" fmla="*/ 4013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133330 w 1012251"/>
                  <a:gd name="connsiteY14" fmla="*/ 363899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81000 w 1012251"/>
                  <a:gd name="connsiteY13" fmla="*/ 38366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13522 w 1012251"/>
                  <a:gd name="connsiteY12" fmla="*/ 479786 h 615517"/>
                  <a:gd name="connsiteX13" fmla="*/ 381000 w 1012251"/>
                  <a:gd name="connsiteY13" fmla="*/ 38366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13522 w 1012251"/>
                  <a:gd name="connsiteY12" fmla="*/ 479786 h 615517"/>
                  <a:gd name="connsiteX13" fmla="*/ 381000 w 1012251"/>
                  <a:gd name="connsiteY13" fmla="*/ 383663 h 615517"/>
                  <a:gd name="connsiteX14" fmla="*/ 234930 w 1012251"/>
                  <a:gd name="connsiteY14" fmla="*/ 475024 h 615517"/>
                  <a:gd name="connsiteX15" fmla="*/ 111125 w 1012251"/>
                  <a:gd name="connsiteY15" fmla="*/ 526538 h 615517"/>
                  <a:gd name="connsiteX16" fmla="*/ 51192 w 1012251"/>
                  <a:gd name="connsiteY16" fmla="*/ 596467 h 615517"/>
                  <a:gd name="connsiteX0" fmla="*/ 51192 w 1012251"/>
                  <a:gd name="connsiteY0" fmla="*/ 590548 h 609598"/>
                  <a:gd name="connsiteX1" fmla="*/ 58037 w 1012251"/>
                  <a:gd name="connsiteY1" fmla="*/ 287498 h 609598"/>
                  <a:gd name="connsiteX2" fmla="*/ 5534 w 1012251"/>
                  <a:gd name="connsiteY2" fmla="*/ 134937 h 609598"/>
                  <a:gd name="connsiteX3" fmla="*/ 118363 w 1012251"/>
                  <a:gd name="connsiteY3" fmla="*/ 135099 h 609598"/>
                  <a:gd name="connsiteX4" fmla="*/ 398441 w 1012251"/>
                  <a:gd name="connsiteY4" fmla="*/ 108743 h 609598"/>
                  <a:gd name="connsiteX5" fmla="*/ 908938 w 1012251"/>
                  <a:gd name="connsiteY5" fmla="*/ 4924 h 609598"/>
                  <a:gd name="connsiteX6" fmla="*/ 839177 w 1012251"/>
                  <a:gd name="connsiteY6" fmla="*/ 105567 h 609598"/>
                  <a:gd name="connsiteX7" fmla="*/ 959621 w 1012251"/>
                  <a:gd name="connsiteY7" fmla="*/ 63498 h 609598"/>
                  <a:gd name="connsiteX8" fmla="*/ 986609 w 1012251"/>
                  <a:gd name="connsiteY8" fmla="*/ 609598 h 609598"/>
                  <a:gd name="connsiteX9" fmla="*/ 741340 w 1012251"/>
                  <a:gd name="connsiteY9" fmla="*/ 341311 h 609598"/>
                  <a:gd name="connsiteX10" fmla="*/ 718437 w 1012251"/>
                  <a:gd name="connsiteY10" fmla="*/ 420848 h 609598"/>
                  <a:gd name="connsiteX11" fmla="*/ 678839 w 1012251"/>
                  <a:gd name="connsiteY11" fmla="*/ 316704 h 609598"/>
                  <a:gd name="connsiteX12" fmla="*/ 413522 w 1012251"/>
                  <a:gd name="connsiteY12" fmla="*/ 473867 h 609598"/>
                  <a:gd name="connsiteX13" fmla="*/ 381000 w 1012251"/>
                  <a:gd name="connsiteY13" fmla="*/ 377744 h 609598"/>
                  <a:gd name="connsiteX14" fmla="*/ 234930 w 1012251"/>
                  <a:gd name="connsiteY14" fmla="*/ 469105 h 609598"/>
                  <a:gd name="connsiteX15" fmla="*/ 111125 w 1012251"/>
                  <a:gd name="connsiteY15" fmla="*/ 520619 h 609598"/>
                  <a:gd name="connsiteX16" fmla="*/ 51192 w 1012251"/>
                  <a:gd name="connsiteY16" fmla="*/ 590548 h 609598"/>
                  <a:gd name="connsiteX0" fmla="*/ 51192 w 1012251"/>
                  <a:gd name="connsiteY0" fmla="*/ 615024 h 634074"/>
                  <a:gd name="connsiteX1" fmla="*/ 58037 w 1012251"/>
                  <a:gd name="connsiteY1" fmla="*/ 311974 h 634074"/>
                  <a:gd name="connsiteX2" fmla="*/ 5534 w 1012251"/>
                  <a:gd name="connsiteY2" fmla="*/ 159413 h 634074"/>
                  <a:gd name="connsiteX3" fmla="*/ 118363 w 1012251"/>
                  <a:gd name="connsiteY3" fmla="*/ 159575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51192 w 1012251"/>
                  <a:gd name="connsiteY0" fmla="*/ 615024 h 634074"/>
                  <a:gd name="connsiteX1" fmla="*/ 58037 w 1012251"/>
                  <a:gd name="connsiteY1" fmla="*/ 311974 h 634074"/>
                  <a:gd name="connsiteX2" fmla="*/ 5534 w 1012251"/>
                  <a:gd name="connsiteY2" fmla="*/ 159413 h 634074"/>
                  <a:gd name="connsiteX3" fmla="*/ 575563 w 1012251"/>
                  <a:gd name="connsiteY3" fmla="*/ 289750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51192 w 1012251"/>
                  <a:gd name="connsiteY0" fmla="*/ 615024 h 634074"/>
                  <a:gd name="connsiteX1" fmla="*/ 58037 w 1012251"/>
                  <a:gd name="connsiteY1" fmla="*/ 311974 h 634074"/>
                  <a:gd name="connsiteX2" fmla="*/ 5534 w 1012251"/>
                  <a:gd name="connsiteY2" fmla="*/ 159413 h 634074"/>
                  <a:gd name="connsiteX3" fmla="*/ 372363 w 1012251"/>
                  <a:gd name="connsiteY3" fmla="*/ 159575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8956 w 970015"/>
                  <a:gd name="connsiteY0" fmla="*/ 615024 h 634074"/>
                  <a:gd name="connsiteX1" fmla="*/ 15801 w 970015"/>
                  <a:gd name="connsiteY1" fmla="*/ 311974 h 634074"/>
                  <a:gd name="connsiteX2" fmla="*/ 242698 w 970015"/>
                  <a:gd name="connsiteY2" fmla="*/ 283238 h 634074"/>
                  <a:gd name="connsiteX3" fmla="*/ 330127 w 970015"/>
                  <a:gd name="connsiteY3" fmla="*/ 159575 h 634074"/>
                  <a:gd name="connsiteX4" fmla="*/ 445105 w 970015"/>
                  <a:gd name="connsiteY4" fmla="*/ 6219 h 634074"/>
                  <a:gd name="connsiteX5" fmla="*/ 866702 w 970015"/>
                  <a:gd name="connsiteY5" fmla="*/ 29400 h 634074"/>
                  <a:gd name="connsiteX6" fmla="*/ 796941 w 970015"/>
                  <a:gd name="connsiteY6" fmla="*/ 130043 h 634074"/>
                  <a:gd name="connsiteX7" fmla="*/ 917385 w 970015"/>
                  <a:gd name="connsiteY7" fmla="*/ 87974 h 634074"/>
                  <a:gd name="connsiteX8" fmla="*/ 944373 w 970015"/>
                  <a:gd name="connsiteY8" fmla="*/ 634074 h 634074"/>
                  <a:gd name="connsiteX9" fmla="*/ 699104 w 970015"/>
                  <a:gd name="connsiteY9" fmla="*/ 365787 h 634074"/>
                  <a:gd name="connsiteX10" fmla="*/ 676201 w 970015"/>
                  <a:gd name="connsiteY10" fmla="*/ 445324 h 634074"/>
                  <a:gd name="connsiteX11" fmla="*/ 636603 w 970015"/>
                  <a:gd name="connsiteY11" fmla="*/ 341180 h 634074"/>
                  <a:gd name="connsiteX12" fmla="*/ 371286 w 970015"/>
                  <a:gd name="connsiteY12" fmla="*/ 498343 h 634074"/>
                  <a:gd name="connsiteX13" fmla="*/ 338764 w 970015"/>
                  <a:gd name="connsiteY13" fmla="*/ 402220 h 634074"/>
                  <a:gd name="connsiteX14" fmla="*/ 192694 w 970015"/>
                  <a:gd name="connsiteY14" fmla="*/ 493581 h 634074"/>
                  <a:gd name="connsiteX15" fmla="*/ 68889 w 970015"/>
                  <a:gd name="connsiteY15" fmla="*/ 545095 h 634074"/>
                  <a:gd name="connsiteX16" fmla="*/ 8956 w 970015"/>
                  <a:gd name="connsiteY16" fmla="*/ 615024 h 634074"/>
                  <a:gd name="connsiteX0" fmla="*/ 8956 w 970015"/>
                  <a:gd name="connsiteY0" fmla="*/ 615024 h 634074"/>
                  <a:gd name="connsiteX1" fmla="*/ 15801 w 970015"/>
                  <a:gd name="connsiteY1" fmla="*/ 311974 h 634074"/>
                  <a:gd name="connsiteX2" fmla="*/ 191898 w 970015"/>
                  <a:gd name="connsiteY2" fmla="*/ 219738 h 634074"/>
                  <a:gd name="connsiteX3" fmla="*/ 330127 w 970015"/>
                  <a:gd name="connsiteY3" fmla="*/ 159575 h 634074"/>
                  <a:gd name="connsiteX4" fmla="*/ 445105 w 970015"/>
                  <a:gd name="connsiteY4" fmla="*/ 6219 h 634074"/>
                  <a:gd name="connsiteX5" fmla="*/ 866702 w 970015"/>
                  <a:gd name="connsiteY5" fmla="*/ 29400 h 634074"/>
                  <a:gd name="connsiteX6" fmla="*/ 796941 w 970015"/>
                  <a:gd name="connsiteY6" fmla="*/ 130043 h 634074"/>
                  <a:gd name="connsiteX7" fmla="*/ 917385 w 970015"/>
                  <a:gd name="connsiteY7" fmla="*/ 87974 h 634074"/>
                  <a:gd name="connsiteX8" fmla="*/ 944373 w 970015"/>
                  <a:gd name="connsiteY8" fmla="*/ 634074 h 634074"/>
                  <a:gd name="connsiteX9" fmla="*/ 699104 w 970015"/>
                  <a:gd name="connsiteY9" fmla="*/ 365787 h 634074"/>
                  <a:gd name="connsiteX10" fmla="*/ 676201 w 970015"/>
                  <a:gd name="connsiteY10" fmla="*/ 445324 h 634074"/>
                  <a:gd name="connsiteX11" fmla="*/ 636603 w 970015"/>
                  <a:gd name="connsiteY11" fmla="*/ 341180 h 634074"/>
                  <a:gd name="connsiteX12" fmla="*/ 371286 w 970015"/>
                  <a:gd name="connsiteY12" fmla="*/ 498343 h 634074"/>
                  <a:gd name="connsiteX13" fmla="*/ 338764 w 970015"/>
                  <a:gd name="connsiteY13" fmla="*/ 402220 h 634074"/>
                  <a:gd name="connsiteX14" fmla="*/ 192694 w 970015"/>
                  <a:gd name="connsiteY14" fmla="*/ 493581 h 634074"/>
                  <a:gd name="connsiteX15" fmla="*/ 68889 w 970015"/>
                  <a:gd name="connsiteY15" fmla="*/ 545095 h 634074"/>
                  <a:gd name="connsiteX16" fmla="*/ 8956 w 970015"/>
                  <a:gd name="connsiteY16" fmla="*/ 615024 h 634074"/>
                  <a:gd name="connsiteX0" fmla="*/ 4016 w 965075"/>
                  <a:gd name="connsiteY0" fmla="*/ 615024 h 634074"/>
                  <a:gd name="connsiteX1" fmla="*/ 172786 w 965075"/>
                  <a:gd name="connsiteY1" fmla="*/ 356424 h 634074"/>
                  <a:gd name="connsiteX2" fmla="*/ 186958 w 965075"/>
                  <a:gd name="connsiteY2" fmla="*/ 219738 h 634074"/>
                  <a:gd name="connsiteX3" fmla="*/ 325187 w 965075"/>
                  <a:gd name="connsiteY3" fmla="*/ 159575 h 634074"/>
                  <a:gd name="connsiteX4" fmla="*/ 440165 w 965075"/>
                  <a:gd name="connsiteY4" fmla="*/ 6219 h 634074"/>
                  <a:gd name="connsiteX5" fmla="*/ 861762 w 965075"/>
                  <a:gd name="connsiteY5" fmla="*/ 29400 h 634074"/>
                  <a:gd name="connsiteX6" fmla="*/ 792001 w 965075"/>
                  <a:gd name="connsiteY6" fmla="*/ 130043 h 634074"/>
                  <a:gd name="connsiteX7" fmla="*/ 912445 w 965075"/>
                  <a:gd name="connsiteY7" fmla="*/ 87974 h 634074"/>
                  <a:gd name="connsiteX8" fmla="*/ 939433 w 965075"/>
                  <a:gd name="connsiteY8" fmla="*/ 634074 h 634074"/>
                  <a:gd name="connsiteX9" fmla="*/ 694164 w 965075"/>
                  <a:gd name="connsiteY9" fmla="*/ 365787 h 634074"/>
                  <a:gd name="connsiteX10" fmla="*/ 671261 w 965075"/>
                  <a:gd name="connsiteY10" fmla="*/ 445324 h 634074"/>
                  <a:gd name="connsiteX11" fmla="*/ 631663 w 965075"/>
                  <a:gd name="connsiteY11" fmla="*/ 341180 h 634074"/>
                  <a:gd name="connsiteX12" fmla="*/ 366346 w 965075"/>
                  <a:gd name="connsiteY12" fmla="*/ 498343 h 634074"/>
                  <a:gd name="connsiteX13" fmla="*/ 333824 w 965075"/>
                  <a:gd name="connsiteY13" fmla="*/ 402220 h 634074"/>
                  <a:gd name="connsiteX14" fmla="*/ 187754 w 965075"/>
                  <a:gd name="connsiteY14" fmla="*/ 493581 h 634074"/>
                  <a:gd name="connsiteX15" fmla="*/ 63949 w 965075"/>
                  <a:gd name="connsiteY15" fmla="*/ 545095 h 634074"/>
                  <a:gd name="connsiteX16" fmla="*/ 4016 w 965075"/>
                  <a:gd name="connsiteY16" fmla="*/ 615024 h 634074"/>
                  <a:gd name="connsiteX0" fmla="*/ 20 w 961079"/>
                  <a:gd name="connsiteY0" fmla="*/ 615024 h 634074"/>
                  <a:gd name="connsiteX1" fmla="*/ 54490 w 961079"/>
                  <a:gd name="connsiteY1" fmla="*/ 337374 h 634074"/>
                  <a:gd name="connsiteX2" fmla="*/ 182962 w 961079"/>
                  <a:gd name="connsiteY2" fmla="*/ 219738 h 634074"/>
                  <a:gd name="connsiteX3" fmla="*/ 321191 w 961079"/>
                  <a:gd name="connsiteY3" fmla="*/ 159575 h 634074"/>
                  <a:gd name="connsiteX4" fmla="*/ 436169 w 961079"/>
                  <a:gd name="connsiteY4" fmla="*/ 6219 h 634074"/>
                  <a:gd name="connsiteX5" fmla="*/ 857766 w 961079"/>
                  <a:gd name="connsiteY5" fmla="*/ 29400 h 634074"/>
                  <a:gd name="connsiteX6" fmla="*/ 788005 w 961079"/>
                  <a:gd name="connsiteY6" fmla="*/ 130043 h 634074"/>
                  <a:gd name="connsiteX7" fmla="*/ 908449 w 961079"/>
                  <a:gd name="connsiteY7" fmla="*/ 87974 h 634074"/>
                  <a:gd name="connsiteX8" fmla="*/ 935437 w 961079"/>
                  <a:gd name="connsiteY8" fmla="*/ 634074 h 634074"/>
                  <a:gd name="connsiteX9" fmla="*/ 690168 w 961079"/>
                  <a:gd name="connsiteY9" fmla="*/ 365787 h 634074"/>
                  <a:gd name="connsiteX10" fmla="*/ 667265 w 961079"/>
                  <a:gd name="connsiteY10" fmla="*/ 445324 h 634074"/>
                  <a:gd name="connsiteX11" fmla="*/ 627667 w 961079"/>
                  <a:gd name="connsiteY11" fmla="*/ 341180 h 634074"/>
                  <a:gd name="connsiteX12" fmla="*/ 362350 w 961079"/>
                  <a:gd name="connsiteY12" fmla="*/ 498343 h 634074"/>
                  <a:gd name="connsiteX13" fmla="*/ 329828 w 961079"/>
                  <a:gd name="connsiteY13" fmla="*/ 402220 h 634074"/>
                  <a:gd name="connsiteX14" fmla="*/ 183758 w 961079"/>
                  <a:gd name="connsiteY14" fmla="*/ 493581 h 634074"/>
                  <a:gd name="connsiteX15" fmla="*/ 59953 w 961079"/>
                  <a:gd name="connsiteY15" fmla="*/ 545095 h 634074"/>
                  <a:gd name="connsiteX16" fmla="*/ 20 w 961079"/>
                  <a:gd name="connsiteY16" fmla="*/ 615024 h 634074"/>
                  <a:gd name="connsiteX0" fmla="*/ 666 w 961725"/>
                  <a:gd name="connsiteY0" fmla="*/ 615024 h 634074"/>
                  <a:gd name="connsiteX1" fmla="*/ 55136 w 961725"/>
                  <a:gd name="connsiteY1" fmla="*/ 337374 h 634074"/>
                  <a:gd name="connsiteX2" fmla="*/ 183608 w 961725"/>
                  <a:gd name="connsiteY2" fmla="*/ 219738 h 634074"/>
                  <a:gd name="connsiteX3" fmla="*/ 321837 w 961725"/>
                  <a:gd name="connsiteY3" fmla="*/ 159575 h 634074"/>
                  <a:gd name="connsiteX4" fmla="*/ 436815 w 961725"/>
                  <a:gd name="connsiteY4" fmla="*/ 6219 h 634074"/>
                  <a:gd name="connsiteX5" fmla="*/ 858412 w 961725"/>
                  <a:gd name="connsiteY5" fmla="*/ 29400 h 634074"/>
                  <a:gd name="connsiteX6" fmla="*/ 788651 w 961725"/>
                  <a:gd name="connsiteY6" fmla="*/ 130043 h 634074"/>
                  <a:gd name="connsiteX7" fmla="*/ 909095 w 961725"/>
                  <a:gd name="connsiteY7" fmla="*/ 87974 h 634074"/>
                  <a:gd name="connsiteX8" fmla="*/ 936083 w 961725"/>
                  <a:gd name="connsiteY8" fmla="*/ 634074 h 634074"/>
                  <a:gd name="connsiteX9" fmla="*/ 690814 w 961725"/>
                  <a:gd name="connsiteY9" fmla="*/ 365787 h 634074"/>
                  <a:gd name="connsiteX10" fmla="*/ 667911 w 961725"/>
                  <a:gd name="connsiteY10" fmla="*/ 445324 h 634074"/>
                  <a:gd name="connsiteX11" fmla="*/ 628313 w 961725"/>
                  <a:gd name="connsiteY11" fmla="*/ 341180 h 634074"/>
                  <a:gd name="connsiteX12" fmla="*/ 362996 w 961725"/>
                  <a:gd name="connsiteY12" fmla="*/ 498343 h 634074"/>
                  <a:gd name="connsiteX13" fmla="*/ 330474 w 961725"/>
                  <a:gd name="connsiteY13" fmla="*/ 402220 h 634074"/>
                  <a:gd name="connsiteX14" fmla="*/ 184404 w 961725"/>
                  <a:gd name="connsiteY14" fmla="*/ 493581 h 634074"/>
                  <a:gd name="connsiteX15" fmla="*/ 60599 w 961725"/>
                  <a:gd name="connsiteY15" fmla="*/ 545095 h 634074"/>
                  <a:gd name="connsiteX16" fmla="*/ 666 w 961725"/>
                  <a:gd name="connsiteY16"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23491 h 642541"/>
                  <a:gd name="connsiteX1" fmla="*/ 55136 w 961725"/>
                  <a:gd name="connsiteY1" fmla="*/ 345841 h 642541"/>
                  <a:gd name="connsiteX2" fmla="*/ 321837 w 961725"/>
                  <a:gd name="connsiteY2" fmla="*/ 168042 h 642541"/>
                  <a:gd name="connsiteX3" fmla="*/ 436815 w 961725"/>
                  <a:gd name="connsiteY3" fmla="*/ 14686 h 642541"/>
                  <a:gd name="connsiteX4" fmla="*/ 858412 w 961725"/>
                  <a:gd name="connsiteY4" fmla="*/ 37867 h 642541"/>
                  <a:gd name="connsiteX5" fmla="*/ 788651 w 961725"/>
                  <a:gd name="connsiteY5" fmla="*/ 138510 h 642541"/>
                  <a:gd name="connsiteX6" fmla="*/ 909095 w 961725"/>
                  <a:gd name="connsiteY6" fmla="*/ 96441 h 642541"/>
                  <a:gd name="connsiteX7" fmla="*/ 936083 w 961725"/>
                  <a:gd name="connsiteY7" fmla="*/ 642541 h 642541"/>
                  <a:gd name="connsiteX8" fmla="*/ 690814 w 961725"/>
                  <a:gd name="connsiteY8" fmla="*/ 374254 h 642541"/>
                  <a:gd name="connsiteX9" fmla="*/ 667911 w 961725"/>
                  <a:gd name="connsiteY9" fmla="*/ 453791 h 642541"/>
                  <a:gd name="connsiteX10" fmla="*/ 628313 w 961725"/>
                  <a:gd name="connsiteY10" fmla="*/ 349647 h 642541"/>
                  <a:gd name="connsiteX11" fmla="*/ 362996 w 961725"/>
                  <a:gd name="connsiteY11" fmla="*/ 506810 h 642541"/>
                  <a:gd name="connsiteX12" fmla="*/ 330474 w 961725"/>
                  <a:gd name="connsiteY12" fmla="*/ 410687 h 642541"/>
                  <a:gd name="connsiteX13" fmla="*/ 184404 w 961725"/>
                  <a:gd name="connsiteY13" fmla="*/ 502048 h 642541"/>
                  <a:gd name="connsiteX14" fmla="*/ 60599 w 961725"/>
                  <a:gd name="connsiteY14" fmla="*/ 553562 h 642541"/>
                  <a:gd name="connsiteX15" fmla="*/ 666 w 961725"/>
                  <a:gd name="connsiteY15" fmla="*/ 623491 h 642541"/>
                  <a:gd name="connsiteX0" fmla="*/ 666 w 961725"/>
                  <a:gd name="connsiteY0" fmla="*/ 618804 h 637854"/>
                  <a:gd name="connsiteX1" fmla="*/ 55136 w 961725"/>
                  <a:gd name="connsiteY1" fmla="*/ 341154 h 637854"/>
                  <a:gd name="connsiteX2" fmla="*/ 321837 w 961725"/>
                  <a:gd name="connsiteY2" fmla="*/ 163355 h 637854"/>
                  <a:gd name="connsiteX3" fmla="*/ 436815 w 961725"/>
                  <a:gd name="connsiteY3" fmla="*/ 9999 h 637854"/>
                  <a:gd name="connsiteX4" fmla="*/ 642512 w 961725"/>
                  <a:gd name="connsiteY4" fmla="*/ 58580 h 637854"/>
                  <a:gd name="connsiteX5" fmla="*/ 788651 w 961725"/>
                  <a:gd name="connsiteY5" fmla="*/ 133823 h 637854"/>
                  <a:gd name="connsiteX6" fmla="*/ 909095 w 961725"/>
                  <a:gd name="connsiteY6" fmla="*/ 91754 h 637854"/>
                  <a:gd name="connsiteX7" fmla="*/ 936083 w 961725"/>
                  <a:gd name="connsiteY7" fmla="*/ 637854 h 637854"/>
                  <a:gd name="connsiteX8" fmla="*/ 690814 w 961725"/>
                  <a:gd name="connsiteY8" fmla="*/ 369567 h 637854"/>
                  <a:gd name="connsiteX9" fmla="*/ 667911 w 961725"/>
                  <a:gd name="connsiteY9" fmla="*/ 449104 h 637854"/>
                  <a:gd name="connsiteX10" fmla="*/ 628313 w 961725"/>
                  <a:gd name="connsiteY10" fmla="*/ 344960 h 637854"/>
                  <a:gd name="connsiteX11" fmla="*/ 362996 w 961725"/>
                  <a:gd name="connsiteY11" fmla="*/ 502123 h 637854"/>
                  <a:gd name="connsiteX12" fmla="*/ 330474 w 961725"/>
                  <a:gd name="connsiteY12" fmla="*/ 406000 h 637854"/>
                  <a:gd name="connsiteX13" fmla="*/ 184404 w 961725"/>
                  <a:gd name="connsiteY13" fmla="*/ 497361 h 637854"/>
                  <a:gd name="connsiteX14" fmla="*/ 60599 w 961725"/>
                  <a:gd name="connsiteY14" fmla="*/ 548875 h 637854"/>
                  <a:gd name="connsiteX15" fmla="*/ 666 w 961725"/>
                  <a:gd name="connsiteY15" fmla="*/ 618804 h 637854"/>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788651 w 961725"/>
                  <a:gd name="connsiteY5" fmla="*/ 139369 h 643400"/>
                  <a:gd name="connsiteX6" fmla="*/ 909095 w 961725"/>
                  <a:gd name="connsiteY6" fmla="*/ 97300 h 643400"/>
                  <a:gd name="connsiteX7" fmla="*/ 936083 w 961725"/>
                  <a:gd name="connsiteY7" fmla="*/ 643400 h 643400"/>
                  <a:gd name="connsiteX8" fmla="*/ 690814 w 961725"/>
                  <a:gd name="connsiteY8" fmla="*/ 375113 h 643400"/>
                  <a:gd name="connsiteX9" fmla="*/ 667911 w 961725"/>
                  <a:gd name="connsiteY9" fmla="*/ 454650 h 643400"/>
                  <a:gd name="connsiteX10" fmla="*/ 628313 w 961725"/>
                  <a:gd name="connsiteY10" fmla="*/ 350506 h 643400"/>
                  <a:gd name="connsiteX11" fmla="*/ 362996 w 961725"/>
                  <a:gd name="connsiteY11" fmla="*/ 507669 h 643400"/>
                  <a:gd name="connsiteX12" fmla="*/ 330474 w 961725"/>
                  <a:gd name="connsiteY12" fmla="*/ 411546 h 643400"/>
                  <a:gd name="connsiteX13" fmla="*/ 184404 w 961725"/>
                  <a:gd name="connsiteY13" fmla="*/ 502907 h 643400"/>
                  <a:gd name="connsiteX14" fmla="*/ 60599 w 961725"/>
                  <a:gd name="connsiteY14" fmla="*/ 554421 h 643400"/>
                  <a:gd name="connsiteX15" fmla="*/ 666 w 961725"/>
                  <a:gd name="connsiteY15"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36161 w 961725"/>
                  <a:gd name="connsiteY10" fmla="*/ 4165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17111 w 961725"/>
                  <a:gd name="connsiteY10" fmla="*/ 44512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876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44915"/>
                  <a:gd name="connsiteY0" fmla="*/ 624350 h 643400"/>
                  <a:gd name="connsiteX1" fmla="*/ 55136 w 944915"/>
                  <a:gd name="connsiteY1" fmla="*/ 346700 h 643400"/>
                  <a:gd name="connsiteX2" fmla="*/ 321837 w 944915"/>
                  <a:gd name="connsiteY2" fmla="*/ 168901 h 643400"/>
                  <a:gd name="connsiteX3" fmla="*/ 436815 w 944915"/>
                  <a:gd name="connsiteY3" fmla="*/ 15545 h 643400"/>
                  <a:gd name="connsiteX4" fmla="*/ 671087 w 944915"/>
                  <a:gd name="connsiteY4" fmla="*/ 35551 h 643400"/>
                  <a:gd name="connsiteX5" fmla="*/ 882924 w 944915"/>
                  <a:gd name="connsiteY5" fmla="*/ 55945 h 643400"/>
                  <a:gd name="connsiteX6" fmla="*/ 788651 w 944915"/>
                  <a:gd name="connsiteY6" fmla="*/ 139369 h 643400"/>
                  <a:gd name="connsiteX7" fmla="*/ 909095 w 944915"/>
                  <a:gd name="connsiteY7" fmla="*/ 97300 h 643400"/>
                  <a:gd name="connsiteX8" fmla="*/ 936083 w 944915"/>
                  <a:gd name="connsiteY8" fmla="*/ 643400 h 643400"/>
                  <a:gd name="connsiteX9" fmla="*/ 700339 w 944915"/>
                  <a:gd name="connsiteY9" fmla="*/ 368763 h 643400"/>
                  <a:gd name="connsiteX10" fmla="*/ 674261 w 944915"/>
                  <a:gd name="connsiteY10" fmla="*/ 473700 h 643400"/>
                  <a:gd name="connsiteX11" fmla="*/ 555288 w 944915"/>
                  <a:gd name="connsiteY11" fmla="*/ 353681 h 643400"/>
                  <a:gd name="connsiteX12" fmla="*/ 362996 w 944915"/>
                  <a:gd name="connsiteY12" fmla="*/ 507669 h 643400"/>
                  <a:gd name="connsiteX13" fmla="*/ 330474 w 944915"/>
                  <a:gd name="connsiteY13" fmla="*/ 411546 h 643400"/>
                  <a:gd name="connsiteX14" fmla="*/ 184404 w 944915"/>
                  <a:gd name="connsiteY14" fmla="*/ 502907 h 643400"/>
                  <a:gd name="connsiteX15" fmla="*/ 60599 w 944915"/>
                  <a:gd name="connsiteY15" fmla="*/ 554421 h 643400"/>
                  <a:gd name="connsiteX16" fmla="*/ 666 w 944915"/>
                  <a:gd name="connsiteY16"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936083 w 936083"/>
                  <a:gd name="connsiteY8" fmla="*/ 643400 h 643400"/>
                  <a:gd name="connsiteX9" fmla="*/ 700339 w 936083"/>
                  <a:gd name="connsiteY9" fmla="*/ 368763 h 643400"/>
                  <a:gd name="connsiteX10" fmla="*/ 674261 w 936083"/>
                  <a:gd name="connsiteY10" fmla="*/ 473700 h 643400"/>
                  <a:gd name="connsiteX11" fmla="*/ 555288 w 936083"/>
                  <a:gd name="connsiteY11" fmla="*/ 353681 h 643400"/>
                  <a:gd name="connsiteX12" fmla="*/ 362996 w 936083"/>
                  <a:gd name="connsiteY12" fmla="*/ 507669 h 643400"/>
                  <a:gd name="connsiteX13" fmla="*/ 330474 w 936083"/>
                  <a:gd name="connsiteY13" fmla="*/ 411546 h 643400"/>
                  <a:gd name="connsiteX14" fmla="*/ 184404 w 936083"/>
                  <a:gd name="connsiteY14" fmla="*/ 502907 h 643400"/>
                  <a:gd name="connsiteX15" fmla="*/ 60599 w 936083"/>
                  <a:gd name="connsiteY15" fmla="*/ 554421 h 643400"/>
                  <a:gd name="connsiteX16" fmla="*/ 666 w 936083"/>
                  <a:gd name="connsiteY16" fmla="*/ 624350 h 643400"/>
                  <a:gd name="connsiteX0" fmla="*/ 666 w 944053"/>
                  <a:gd name="connsiteY0" fmla="*/ 624350 h 643400"/>
                  <a:gd name="connsiteX1" fmla="*/ 55136 w 944053"/>
                  <a:gd name="connsiteY1" fmla="*/ 346700 h 643400"/>
                  <a:gd name="connsiteX2" fmla="*/ 321837 w 944053"/>
                  <a:gd name="connsiteY2" fmla="*/ 168901 h 643400"/>
                  <a:gd name="connsiteX3" fmla="*/ 436815 w 944053"/>
                  <a:gd name="connsiteY3" fmla="*/ 15545 h 643400"/>
                  <a:gd name="connsiteX4" fmla="*/ 671087 w 944053"/>
                  <a:gd name="connsiteY4" fmla="*/ 35551 h 643400"/>
                  <a:gd name="connsiteX5" fmla="*/ 882924 w 944053"/>
                  <a:gd name="connsiteY5" fmla="*/ 55945 h 643400"/>
                  <a:gd name="connsiteX6" fmla="*/ 788651 w 944053"/>
                  <a:gd name="connsiteY6" fmla="*/ 139369 h 643400"/>
                  <a:gd name="connsiteX7" fmla="*/ 909095 w 944053"/>
                  <a:gd name="connsiteY7" fmla="*/ 97300 h 643400"/>
                  <a:gd name="connsiteX8" fmla="*/ 863600 w 944053"/>
                  <a:gd name="connsiteY8" fmla="*/ 313534 h 643400"/>
                  <a:gd name="connsiteX9" fmla="*/ 936083 w 944053"/>
                  <a:gd name="connsiteY9" fmla="*/ 643400 h 643400"/>
                  <a:gd name="connsiteX10" fmla="*/ 700339 w 944053"/>
                  <a:gd name="connsiteY10" fmla="*/ 368763 h 643400"/>
                  <a:gd name="connsiteX11" fmla="*/ 674261 w 944053"/>
                  <a:gd name="connsiteY11" fmla="*/ 473700 h 643400"/>
                  <a:gd name="connsiteX12" fmla="*/ 555288 w 944053"/>
                  <a:gd name="connsiteY12" fmla="*/ 353681 h 643400"/>
                  <a:gd name="connsiteX13" fmla="*/ 362996 w 944053"/>
                  <a:gd name="connsiteY13" fmla="*/ 507669 h 643400"/>
                  <a:gd name="connsiteX14" fmla="*/ 330474 w 944053"/>
                  <a:gd name="connsiteY14" fmla="*/ 411546 h 643400"/>
                  <a:gd name="connsiteX15" fmla="*/ 184404 w 944053"/>
                  <a:gd name="connsiteY15" fmla="*/ 502907 h 643400"/>
                  <a:gd name="connsiteX16" fmla="*/ 60599 w 944053"/>
                  <a:gd name="connsiteY16" fmla="*/ 554421 h 643400"/>
                  <a:gd name="connsiteX17" fmla="*/ 666 w 94405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718595 w 936083"/>
                  <a:gd name="connsiteY7" fmla="*/ 2370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71525 w 936083"/>
                  <a:gd name="connsiteY8" fmla="*/ 253209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62000 w 936083"/>
                  <a:gd name="connsiteY8" fmla="*/ 23098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27 w 964019"/>
                  <a:gd name="connsiteY0" fmla="*/ 602125 h 643400"/>
                  <a:gd name="connsiteX1" fmla="*/ 83072 w 964019"/>
                  <a:gd name="connsiteY1" fmla="*/ 346700 h 643400"/>
                  <a:gd name="connsiteX2" fmla="*/ 349773 w 964019"/>
                  <a:gd name="connsiteY2" fmla="*/ 168901 h 643400"/>
                  <a:gd name="connsiteX3" fmla="*/ 464751 w 964019"/>
                  <a:gd name="connsiteY3" fmla="*/ 15545 h 643400"/>
                  <a:gd name="connsiteX4" fmla="*/ 699023 w 964019"/>
                  <a:gd name="connsiteY4" fmla="*/ 35551 h 643400"/>
                  <a:gd name="connsiteX5" fmla="*/ 910860 w 964019"/>
                  <a:gd name="connsiteY5" fmla="*/ 55945 h 643400"/>
                  <a:gd name="connsiteX6" fmla="*/ 816587 w 964019"/>
                  <a:gd name="connsiteY6" fmla="*/ 139369 h 643400"/>
                  <a:gd name="connsiteX7" fmla="*/ 927506 w 964019"/>
                  <a:gd name="connsiteY7" fmla="*/ 100475 h 643400"/>
                  <a:gd name="connsiteX8" fmla="*/ 815336 w 964019"/>
                  <a:gd name="connsiteY8" fmla="*/ 237334 h 643400"/>
                  <a:gd name="connsiteX9" fmla="*/ 891536 w 964019"/>
                  <a:gd name="connsiteY9" fmla="*/ 313534 h 643400"/>
                  <a:gd name="connsiteX10" fmla="*/ 964019 w 964019"/>
                  <a:gd name="connsiteY10" fmla="*/ 643400 h 643400"/>
                  <a:gd name="connsiteX11" fmla="*/ 728275 w 964019"/>
                  <a:gd name="connsiteY11" fmla="*/ 368763 h 643400"/>
                  <a:gd name="connsiteX12" fmla="*/ 702197 w 964019"/>
                  <a:gd name="connsiteY12" fmla="*/ 473700 h 643400"/>
                  <a:gd name="connsiteX13" fmla="*/ 595924 w 964019"/>
                  <a:gd name="connsiteY13" fmla="*/ 353681 h 643400"/>
                  <a:gd name="connsiteX14" fmla="*/ 352832 w 964019"/>
                  <a:gd name="connsiteY14" fmla="*/ 475919 h 643400"/>
                  <a:gd name="connsiteX15" fmla="*/ 348885 w 964019"/>
                  <a:gd name="connsiteY15" fmla="*/ 392496 h 643400"/>
                  <a:gd name="connsiteX16" fmla="*/ 212340 w 964019"/>
                  <a:gd name="connsiteY16" fmla="*/ 502907 h 643400"/>
                  <a:gd name="connsiteX17" fmla="*/ 88535 w 964019"/>
                  <a:gd name="connsiteY17" fmla="*/ 554421 h 643400"/>
                  <a:gd name="connsiteX18" fmla="*/ 27 w 964019"/>
                  <a:gd name="connsiteY18" fmla="*/ 602125 h 643400"/>
                  <a:gd name="connsiteX0" fmla="*/ 306 w 964298"/>
                  <a:gd name="connsiteY0" fmla="*/ 602125 h 643400"/>
                  <a:gd name="connsiteX1" fmla="*/ 83351 w 964298"/>
                  <a:gd name="connsiteY1" fmla="*/ 346700 h 643400"/>
                  <a:gd name="connsiteX2" fmla="*/ 350052 w 964298"/>
                  <a:gd name="connsiteY2" fmla="*/ 168901 h 643400"/>
                  <a:gd name="connsiteX3" fmla="*/ 465030 w 964298"/>
                  <a:gd name="connsiteY3" fmla="*/ 15545 h 643400"/>
                  <a:gd name="connsiteX4" fmla="*/ 699302 w 964298"/>
                  <a:gd name="connsiteY4" fmla="*/ 35551 h 643400"/>
                  <a:gd name="connsiteX5" fmla="*/ 911139 w 964298"/>
                  <a:gd name="connsiteY5" fmla="*/ 55945 h 643400"/>
                  <a:gd name="connsiteX6" fmla="*/ 816866 w 964298"/>
                  <a:gd name="connsiteY6" fmla="*/ 139369 h 643400"/>
                  <a:gd name="connsiteX7" fmla="*/ 927785 w 964298"/>
                  <a:gd name="connsiteY7" fmla="*/ 100475 h 643400"/>
                  <a:gd name="connsiteX8" fmla="*/ 815615 w 964298"/>
                  <a:gd name="connsiteY8" fmla="*/ 237334 h 643400"/>
                  <a:gd name="connsiteX9" fmla="*/ 891815 w 964298"/>
                  <a:gd name="connsiteY9" fmla="*/ 313534 h 643400"/>
                  <a:gd name="connsiteX10" fmla="*/ 964298 w 964298"/>
                  <a:gd name="connsiteY10" fmla="*/ 643400 h 643400"/>
                  <a:gd name="connsiteX11" fmla="*/ 728554 w 964298"/>
                  <a:gd name="connsiteY11" fmla="*/ 368763 h 643400"/>
                  <a:gd name="connsiteX12" fmla="*/ 702476 w 964298"/>
                  <a:gd name="connsiteY12" fmla="*/ 473700 h 643400"/>
                  <a:gd name="connsiteX13" fmla="*/ 596203 w 964298"/>
                  <a:gd name="connsiteY13" fmla="*/ 353681 h 643400"/>
                  <a:gd name="connsiteX14" fmla="*/ 353111 w 964298"/>
                  <a:gd name="connsiteY14" fmla="*/ 475919 h 643400"/>
                  <a:gd name="connsiteX15" fmla="*/ 349164 w 964298"/>
                  <a:gd name="connsiteY15" fmla="*/ 392496 h 643400"/>
                  <a:gd name="connsiteX16" fmla="*/ 212619 w 964298"/>
                  <a:gd name="connsiteY16" fmla="*/ 502907 h 643400"/>
                  <a:gd name="connsiteX17" fmla="*/ 60239 w 964298"/>
                  <a:gd name="connsiteY17" fmla="*/ 513146 h 643400"/>
                  <a:gd name="connsiteX18" fmla="*/ 306 w 964298"/>
                  <a:gd name="connsiteY18" fmla="*/ 602125 h 643400"/>
                  <a:gd name="connsiteX0" fmla="*/ 0 w 963992"/>
                  <a:gd name="connsiteY0" fmla="*/ 602125 h 643400"/>
                  <a:gd name="connsiteX1" fmla="*/ 83045 w 963992"/>
                  <a:gd name="connsiteY1" fmla="*/ 346700 h 643400"/>
                  <a:gd name="connsiteX2" fmla="*/ 349746 w 963992"/>
                  <a:gd name="connsiteY2" fmla="*/ 168901 h 643400"/>
                  <a:gd name="connsiteX3" fmla="*/ 464724 w 963992"/>
                  <a:gd name="connsiteY3" fmla="*/ 15545 h 643400"/>
                  <a:gd name="connsiteX4" fmla="*/ 698996 w 963992"/>
                  <a:gd name="connsiteY4" fmla="*/ 35551 h 643400"/>
                  <a:gd name="connsiteX5" fmla="*/ 910833 w 963992"/>
                  <a:gd name="connsiteY5" fmla="*/ 55945 h 643400"/>
                  <a:gd name="connsiteX6" fmla="*/ 816560 w 963992"/>
                  <a:gd name="connsiteY6" fmla="*/ 139369 h 643400"/>
                  <a:gd name="connsiteX7" fmla="*/ 927479 w 963992"/>
                  <a:gd name="connsiteY7" fmla="*/ 100475 h 643400"/>
                  <a:gd name="connsiteX8" fmla="*/ 815309 w 963992"/>
                  <a:gd name="connsiteY8" fmla="*/ 237334 h 643400"/>
                  <a:gd name="connsiteX9" fmla="*/ 891509 w 963992"/>
                  <a:gd name="connsiteY9" fmla="*/ 313534 h 643400"/>
                  <a:gd name="connsiteX10" fmla="*/ 963992 w 963992"/>
                  <a:gd name="connsiteY10" fmla="*/ 643400 h 643400"/>
                  <a:gd name="connsiteX11" fmla="*/ 728248 w 963992"/>
                  <a:gd name="connsiteY11" fmla="*/ 368763 h 643400"/>
                  <a:gd name="connsiteX12" fmla="*/ 702170 w 963992"/>
                  <a:gd name="connsiteY12" fmla="*/ 473700 h 643400"/>
                  <a:gd name="connsiteX13" fmla="*/ 595897 w 963992"/>
                  <a:gd name="connsiteY13" fmla="*/ 353681 h 643400"/>
                  <a:gd name="connsiteX14" fmla="*/ 352805 w 963992"/>
                  <a:gd name="connsiteY14" fmla="*/ 475919 h 643400"/>
                  <a:gd name="connsiteX15" fmla="*/ 348858 w 963992"/>
                  <a:gd name="connsiteY15" fmla="*/ 392496 h 643400"/>
                  <a:gd name="connsiteX16" fmla="*/ 212313 w 963992"/>
                  <a:gd name="connsiteY16" fmla="*/ 502907 h 643400"/>
                  <a:gd name="connsiteX17" fmla="*/ 0 w 963992"/>
                  <a:gd name="connsiteY17" fmla="*/ 602125 h 643400"/>
                  <a:gd name="connsiteX0" fmla="*/ 15655 w 979647"/>
                  <a:gd name="connsiteY0" fmla="*/ 602125 h 643400"/>
                  <a:gd name="connsiteX1" fmla="*/ 98700 w 979647"/>
                  <a:gd name="connsiteY1" fmla="*/ 346700 h 643400"/>
                  <a:gd name="connsiteX2" fmla="*/ 365401 w 979647"/>
                  <a:gd name="connsiteY2" fmla="*/ 168901 h 643400"/>
                  <a:gd name="connsiteX3" fmla="*/ 480379 w 979647"/>
                  <a:gd name="connsiteY3" fmla="*/ 15545 h 643400"/>
                  <a:gd name="connsiteX4" fmla="*/ 714651 w 979647"/>
                  <a:gd name="connsiteY4" fmla="*/ 35551 h 643400"/>
                  <a:gd name="connsiteX5" fmla="*/ 926488 w 979647"/>
                  <a:gd name="connsiteY5" fmla="*/ 55945 h 643400"/>
                  <a:gd name="connsiteX6" fmla="*/ 832215 w 979647"/>
                  <a:gd name="connsiteY6" fmla="*/ 139369 h 643400"/>
                  <a:gd name="connsiteX7" fmla="*/ 943134 w 979647"/>
                  <a:gd name="connsiteY7" fmla="*/ 100475 h 643400"/>
                  <a:gd name="connsiteX8" fmla="*/ 830964 w 979647"/>
                  <a:gd name="connsiteY8" fmla="*/ 237334 h 643400"/>
                  <a:gd name="connsiteX9" fmla="*/ 907164 w 979647"/>
                  <a:gd name="connsiteY9" fmla="*/ 313534 h 643400"/>
                  <a:gd name="connsiteX10" fmla="*/ 979647 w 979647"/>
                  <a:gd name="connsiteY10" fmla="*/ 643400 h 643400"/>
                  <a:gd name="connsiteX11" fmla="*/ 743903 w 979647"/>
                  <a:gd name="connsiteY11" fmla="*/ 368763 h 643400"/>
                  <a:gd name="connsiteX12" fmla="*/ 717825 w 979647"/>
                  <a:gd name="connsiteY12" fmla="*/ 473700 h 643400"/>
                  <a:gd name="connsiteX13" fmla="*/ 611552 w 979647"/>
                  <a:gd name="connsiteY13" fmla="*/ 353681 h 643400"/>
                  <a:gd name="connsiteX14" fmla="*/ 368460 w 979647"/>
                  <a:gd name="connsiteY14" fmla="*/ 475919 h 643400"/>
                  <a:gd name="connsiteX15" fmla="*/ 364513 w 979647"/>
                  <a:gd name="connsiteY15" fmla="*/ 392496 h 643400"/>
                  <a:gd name="connsiteX16" fmla="*/ 227968 w 979647"/>
                  <a:gd name="connsiteY16" fmla="*/ 502907 h 643400"/>
                  <a:gd name="connsiteX17" fmla="*/ 15655 w 979647"/>
                  <a:gd name="connsiteY17" fmla="*/ 602125 h 643400"/>
                  <a:gd name="connsiteX0" fmla="*/ 12532 w 976524"/>
                  <a:gd name="connsiteY0" fmla="*/ 602125 h 643400"/>
                  <a:gd name="connsiteX1" fmla="*/ 63827 w 976524"/>
                  <a:gd name="connsiteY1" fmla="*/ 314950 h 643400"/>
                  <a:gd name="connsiteX2" fmla="*/ 362278 w 976524"/>
                  <a:gd name="connsiteY2" fmla="*/ 168901 h 643400"/>
                  <a:gd name="connsiteX3" fmla="*/ 477256 w 976524"/>
                  <a:gd name="connsiteY3" fmla="*/ 15545 h 643400"/>
                  <a:gd name="connsiteX4" fmla="*/ 711528 w 976524"/>
                  <a:gd name="connsiteY4" fmla="*/ 35551 h 643400"/>
                  <a:gd name="connsiteX5" fmla="*/ 923365 w 976524"/>
                  <a:gd name="connsiteY5" fmla="*/ 55945 h 643400"/>
                  <a:gd name="connsiteX6" fmla="*/ 829092 w 976524"/>
                  <a:gd name="connsiteY6" fmla="*/ 139369 h 643400"/>
                  <a:gd name="connsiteX7" fmla="*/ 940011 w 976524"/>
                  <a:gd name="connsiteY7" fmla="*/ 100475 h 643400"/>
                  <a:gd name="connsiteX8" fmla="*/ 827841 w 976524"/>
                  <a:gd name="connsiteY8" fmla="*/ 237334 h 643400"/>
                  <a:gd name="connsiteX9" fmla="*/ 904041 w 976524"/>
                  <a:gd name="connsiteY9" fmla="*/ 313534 h 643400"/>
                  <a:gd name="connsiteX10" fmla="*/ 976524 w 976524"/>
                  <a:gd name="connsiteY10" fmla="*/ 643400 h 643400"/>
                  <a:gd name="connsiteX11" fmla="*/ 740780 w 976524"/>
                  <a:gd name="connsiteY11" fmla="*/ 368763 h 643400"/>
                  <a:gd name="connsiteX12" fmla="*/ 714702 w 976524"/>
                  <a:gd name="connsiteY12" fmla="*/ 473700 h 643400"/>
                  <a:gd name="connsiteX13" fmla="*/ 608429 w 976524"/>
                  <a:gd name="connsiteY13" fmla="*/ 353681 h 643400"/>
                  <a:gd name="connsiteX14" fmla="*/ 365337 w 976524"/>
                  <a:gd name="connsiteY14" fmla="*/ 475919 h 643400"/>
                  <a:gd name="connsiteX15" fmla="*/ 361390 w 976524"/>
                  <a:gd name="connsiteY15" fmla="*/ 392496 h 643400"/>
                  <a:gd name="connsiteX16" fmla="*/ 224845 w 976524"/>
                  <a:gd name="connsiteY16" fmla="*/ 502907 h 643400"/>
                  <a:gd name="connsiteX17" fmla="*/ 12532 w 976524"/>
                  <a:gd name="connsiteY17" fmla="*/ 602125 h 643400"/>
                  <a:gd name="connsiteX0" fmla="*/ 12532 w 976524"/>
                  <a:gd name="connsiteY0" fmla="*/ 602125 h 643400"/>
                  <a:gd name="connsiteX1" fmla="*/ 63827 w 976524"/>
                  <a:gd name="connsiteY1" fmla="*/ 314950 h 643400"/>
                  <a:gd name="connsiteX2" fmla="*/ 321003 w 976524"/>
                  <a:gd name="connsiteY2" fmla="*/ 165726 h 643400"/>
                  <a:gd name="connsiteX3" fmla="*/ 477256 w 976524"/>
                  <a:gd name="connsiteY3" fmla="*/ 15545 h 643400"/>
                  <a:gd name="connsiteX4" fmla="*/ 711528 w 976524"/>
                  <a:gd name="connsiteY4" fmla="*/ 35551 h 643400"/>
                  <a:gd name="connsiteX5" fmla="*/ 923365 w 976524"/>
                  <a:gd name="connsiteY5" fmla="*/ 55945 h 643400"/>
                  <a:gd name="connsiteX6" fmla="*/ 829092 w 976524"/>
                  <a:gd name="connsiteY6" fmla="*/ 139369 h 643400"/>
                  <a:gd name="connsiteX7" fmla="*/ 940011 w 976524"/>
                  <a:gd name="connsiteY7" fmla="*/ 100475 h 643400"/>
                  <a:gd name="connsiteX8" fmla="*/ 827841 w 976524"/>
                  <a:gd name="connsiteY8" fmla="*/ 237334 h 643400"/>
                  <a:gd name="connsiteX9" fmla="*/ 904041 w 976524"/>
                  <a:gd name="connsiteY9" fmla="*/ 313534 h 643400"/>
                  <a:gd name="connsiteX10" fmla="*/ 976524 w 976524"/>
                  <a:gd name="connsiteY10" fmla="*/ 643400 h 643400"/>
                  <a:gd name="connsiteX11" fmla="*/ 740780 w 976524"/>
                  <a:gd name="connsiteY11" fmla="*/ 368763 h 643400"/>
                  <a:gd name="connsiteX12" fmla="*/ 714702 w 976524"/>
                  <a:gd name="connsiteY12" fmla="*/ 473700 h 643400"/>
                  <a:gd name="connsiteX13" fmla="*/ 608429 w 976524"/>
                  <a:gd name="connsiteY13" fmla="*/ 353681 h 643400"/>
                  <a:gd name="connsiteX14" fmla="*/ 365337 w 976524"/>
                  <a:gd name="connsiteY14" fmla="*/ 475919 h 643400"/>
                  <a:gd name="connsiteX15" fmla="*/ 361390 w 976524"/>
                  <a:gd name="connsiteY15" fmla="*/ 392496 h 643400"/>
                  <a:gd name="connsiteX16" fmla="*/ 224845 w 976524"/>
                  <a:gd name="connsiteY16" fmla="*/ 502907 h 643400"/>
                  <a:gd name="connsiteX17" fmla="*/ 12532 w 976524"/>
                  <a:gd name="connsiteY17" fmla="*/ 602125 h 643400"/>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923365 w 976524"/>
                  <a:gd name="connsiteY5" fmla="*/ 76227 h 663682"/>
                  <a:gd name="connsiteX6" fmla="*/ 829092 w 976524"/>
                  <a:gd name="connsiteY6" fmla="*/ 159651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72565 w 976524"/>
                  <a:gd name="connsiteY5" fmla="*/ 54002 h 663682"/>
                  <a:gd name="connsiteX6" fmla="*/ 829092 w 976524"/>
                  <a:gd name="connsiteY6" fmla="*/ 159651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72565 w 976524"/>
                  <a:gd name="connsiteY5" fmla="*/ 54002 h 663682"/>
                  <a:gd name="connsiteX6" fmla="*/ 854492 w 976524"/>
                  <a:gd name="connsiteY6" fmla="*/ 124726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88440 w 976524"/>
                  <a:gd name="connsiteY5" fmla="*/ 60352 h 663682"/>
                  <a:gd name="connsiteX6" fmla="*/ 854492 w 976524"/>
                  <a:gd name="connsiteY6" fmla="*/ 124726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88440 w 976524"/>
                  <a:gd name="connsiteY5" fmla="*/ 60352 h 663682"/>
                  <a:gd name="connsiteX6" fmla="*/ 854492 w 976524"/>
                  <a:gd name="connsiteY6" fmla="*/ 124726 h 663682"/>
                  <a:gd name="connsiteX7" fmla="*/ 949536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6524" h="663682">
                    <a:moveTo>
                      <a:pt x="12532" y="622407"/>
                    </a:moveTo>
                    <a:cubicBezTo>
                      <a:pt x="-14304" y="591081"/>
                      <a:pt x="1587" y="385767"/>
                      <a:pt x="63827" y="335232"/>
                    </a:cubicBezTo>
                    <a:cubicBezTo>
                      <a:pt x="117356" y="259324"/>
                      <a:pt x="197065" y="209451"/>
                      <a:pt x="321003" y="186008"/>
                    </a:cubicBezTo>
                    <a:cubicBezTo>
                      <a:pt x="292541" y="130816"/>
                      <a:pt x="392589" y="22598"/>
                      <a:pt x="470906" y="10427"/>
                    </a:cubicBezTo>
                    <a:cubicBezTo>
                      <a:pt x="549223" y="-20794"/>
                      <a:pt x="646010" y="25142"/>
                      <a:pt x="711528" y="55833"/>
                    </a:cubicBezTo>
                    <a:cubicBezTo>
                      <a:pt x="763654" y="70504"/>
                      <a:pt x="859321" y="77974"/>
                      <a:pt x="888440" y="60352"/>
                    </a:cubicBezTo>
                    <a:cubicBezTo>
                      <a:pt x="908034" y="77655"/>
                      <a:pt x="844309" y="114659"/>
                      <a:pt x="854492" y="124726"/>
                    </a:cubicBezTo>
                    <a:cubicBezTo>
                      <a:pt x="864675" y="134793"/>
                      <a:pt x="942865" y="104430"/>
                      <a:pt x="949536" y="120757"/>
                    </a:cubicBezTo>
                    <a:cubicBezTo>
                      <a:pt x="880007" y="286310"/>
                      <a:pt x="833836" y="222106"/>
                      <a:pt x="827841" y="257616"/>
                    </a:cubicBezTo>
                    <a:cubicBezTo>
                      <a:pt x="821846" y="293126"/>
                      <a:pt x="841690" y="262963"/>
                      <a:pt x="904041" y="333816"/>
                    </a:cubicBezTo>
                    <a:cubicBezTo>
                      <a:pt x="943464" y="408958"/>
                      <a:pt x="956638" y="425877"/>
                      <a:pt x="976524" y="663682"/>
                    </a:cubicBezTo>
                    <a:cubicBezTo>
                      <a:pt x="934059" y="550970"/>
                      <a:pt x="778053" y="501360"/>
                      <a:pt x="740780" y="389045"/>
                    </a:cubicBezTo>
                    <a:cubicBezTo>
                      <a:pt x="705081" y="386691"/>
                      <a:pt x="728294" y="459454"/>
                      <a:pt x="714702" y="493982"/>
                    </a:cubicBezTo>
                    <a:cubicBezTo>
                      <a:pt x="663010" y="471360"/>
                      <a:pt x="644431" y="373593"/>
                      <a:pt x="608429" y="373963"/>
                    </a:cubicBezTo>
                    <a:cubicBezTo>
                      <a:pt x="572427" y="374333"/>
                      <a:pt x="465248" y="518307"/>
                      <a:pt x="365337" y="496201"/>
                    </a:cubicBezTo>
                    <a:cubicBezTo>
                      <a:pt x="306701" y="515370"/>
                      <a:pt x="386922" y="451672"/>
                      <a:pt x="361390" y="412778"/>
                    </a:cubicBezTo>
                    <a:cubicBezTo>
                      <a:pt x="342208" y="437384"/>
                      <a:pt x="267178" y="493556"/>
                      <a:pt x="224845" y="523189"/>
                    </a:cubicBezTo>
                    <a:cubicBezTo>
                      <a:pt x="166702" y="558127"/>
                      <a:pt x="39368" y="653733"/>
                      <a:pt x="12532" y="622407"/>
                    </a:cubicBezTo>
                    <a:close/>
                  </a:path>
                </a:pathLst>
              </a:custGeom>
              <a:solidFill>
                <a:srgbClr val="FFFFC1"/>
              </a:solidFill>
              <a:ln w="6350" cap="flat" cmpd="sng" algn="ctr">
                <a:noFill/>
                <a:prstDash val="solid"/>
                <a:miter lim="800000"/>
              </a:ln>
              <a:effectLst>
                <a:outerShdw dist="88900" dir="6000000" sx="88000" sy="88000" algn="t" rotWithShape="0">
                  <a:srgbClr val="E1A46F"/>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40" name="Rectangle: Rounded Corners 43">
                <a:extLst>
                  <a:ext uri="{FF2B5EF4-FFF2-40B4-BE49-F238E27FC236}">
                    <a16:creationId xmlns:a16="http://schemas.microsoft.com/office/drawing/2014/main" id="{10093C33-97E6-442E-BD9A-4C3AF0E3A4B0}"/>
                  </a:ext>
                </a:extLst>
              </p:cNvPr>
              <p:cNvSpPr/>
              <p:nvPr/>
            </p:nvSpPr>
            <p:spPr>
              <a:xfrm>
                <a:off x="3212878" y="1434006"/>
                <a:ext cx="307181" cy="93979"/>
              </a:xfrm>
              <a:custGeom>
                <a:avLst/>
                <a:gdLst>
                  <a:gd name="connsiteX0" fmla="*/ 0 w 304800"/>
                  <a:gd name="connsiteY0" fmla="*/ 17829 h 106973"/>
                  <a:gd name="connsiteX1" fmla="*/ 17829 w 304800"/>
                  <a:gd name="connsiteY1" fmla="*/ 0 h 106973"/>
                  <a:gd name="connsiteX2" fmla="*/ 286971 w 304800"/>
                  <a:gd name="connsiteY2" fmla="*/ 0 h 106973"/>
                  <a:gd name="connsiteX3" fmla="*/ 304800 w 304800"/>
                  <a:gd name="connsiteY3" fmla="*/ 17829 h 106973"/>
                  <a:gd name="connsiteX4" fmla="*/ 304800 w 304800"/>
                  <a:gd name="connsiteY4" fmla="*/ 89144 h 106973"/>
                  <a:gd name="connsiteX5" fmla="*/ 286971 w 304800"/>
                  <a:gd name="connsiteY5" fmla="*/ 106973 h 106973"/>
                  <a:gd name="connsiteX6" fmla="*/ 17829 w 304800"/>
                  <a:gd name="connsiteY6" fmla="*/ 106973 h 106973"/>
                  <a:gd name="connsiteX7" fmla="*/ 0 w 304800"/>
                  <a:gd name="connsiteY7" fmla="*/ 89144 h 106973"/>
                  <a:gd name="connsiteX8" fmla="*/ 0 w 304800"/>
                  <a:gd name="connsiteY8" fmla="*/ 17829 h 106973"/>
                  <a:gd name="connsiteX0" fmla="*/ 0 w 304800"/>
                  <a:gd name="connsiteY0" fmla="*/ 65454 h 154598"/>
                  <a:gd name="connsiteX1" fmla="*/ 17829 w 304800"/>
                  <a:gd name="connsiteY1" fmla="*/ 47625 h 154598"/>
                  <a:gd name="connsiteX2" fmla="*/ 140494 w 304800"/>
                  <a:gd name="connsiteY2" fmla="*/ 0 h 154598"/>
                  <a:gd name="connsiteX3" fmla="*/ 286971 w 304800"/>
                  <a:gd name="connsiteY3" fmla="*/ 47625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17829 w 304800"/>
                  <a:gd name="connsiteY1" fmla="*/ 47625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23850"/>
                  <a:gd name="connsiteY0" fmla="*/ 65454 h 154598"/>
                  <a:gd name="connsiteX1" fmla="*/ 32117 w 323850"/>
                  <a:gd name="connsiteY1" fmla="*/ 19050 h 154598"/>
                  <a:gd name="connsiteX2" fmla="*/ 140494 w 323850"/>
                  <a:gd name="connsiteY2" fmla="*/ 0 h 154598"/>
                  <a:gd name="connsiteX3" fmla="*/ 248871 w 323850"/>
                  <a:gd name="connsiteY3" fmla="*/ 14288 h 154598"/>
                  <a:gd name="connsiteX4" fmla="*/ 304800 w 323850"/>
                  <a:gd name="connsiteY4" fmla="*/ 65454 h 154598"/>
                  <a:gd name="connsiteX5" fmla="*/ 323850 w 323850"/>
                  <a:gd name="connsiteY5" fmla="*/ 77238 h 154598"/>
                  <a:gd name="connsiteX6" fmla="*/ 286971 w 323850"/>
                  <a:gd name="connsiteY6" fmla="*/ 154598 h 154598"/>
                  <a:gd name="connsiteX7" fmla="*/ 17829 w 323850"/>
                  <a:gd name="connsiteY7" fmla="*/ 154598 h 154598"/>
                  <a:gd name="connsiteX8" fmla="*/ 0 w 323850"/>
                  <a:gd name="connsiteY8" fmla="*/ 136769 h 154598"/>
                  <a:gd name="connsiteX9" fmla="*/ 0 w 323850"/>
                  <a:gd name="connsiteY9" fmla="*/ 65454 h 154598"/>
                  <a:gd name="connsiteX0" fmla="*/ 0 w 323850"/>
                  <a:gd name="connsiteY0" fmla="*/ 65454 h 154598"/>
                  <a:gd name="connsiteX1" fmla="*/ 32117 w 323850"/>
                  <a:gd name="connsiteY1" fmla="*/ 19050 h 154598"/>
                  <a:gd name="connsiteX2" fmla="*/ 140494 w 323850"/>
                  <a:gd name="connsiteY2" fmla="*/ 0 h 154598"/>
                  <a:gd name="connsiteX3" fmla="*/ 248871 w 323850"/>
                  <a:gd name="connsiteY3" fmla="*/ 14288 h 154598"/>
                  <a:gd name="connsiteX4" fmla="*/ 304800 w 323850"/>
                  <a:gd name="connsiteY4" fmla="*/ 65454 h 154598"/>
                  <a:gd name="connsiteX5" fmla="*/ 323850 w 323850"/>
                  <a:gd name="connsiteY5" fmla="*/ 77238 h 154598"/>
                  <a:gd name="connsiteX6" fmla="*/ 251252 w 323850"/>
                  <a:gd name="connsiteY6" fmla="*/ 78398 h 154598"/>
                  <a:gd name="connsiteX7" fmla="*/ 17829 w 323850"/>
                  <a:gd name="connsiteY7" fmla="*/ 154598 h 154598"/>
                  <a:gd name="connsiteX8" fmla="*/ 0 w 323850"/>
                  <a:gd name="connsiteY8" fmla="*/ 136769 h 154598"/>
                  <a:gd name="connsiteX9" fmla="*/ 0 w 323850"/>
                  <a:gd name="connsiteY9" fmla="*/ 65454 h 154598"/>
                  <a:gd name="connsiteX0" fmla="*/ 0 w 323850"/>
                  <a:gd name="connsiteY0" fmla="*/ 65454 h 137740"/>
                  <a:gd name="connsiteX1" fmla="*/ 32117 w 323850"/>
                  <a:gd name="connsiteY1" fmla="*/ 19050 h 137740"/>
                  <a:gd name="connsiteX2" fmla="*/ 140494 w 323850"/>
                  <a:gd name="connsiteY2" fmla="*/ 0 h 137740"/>
                  <a:gd name="connsiteX3" fmla="*/ 248871 w 323850"/>
                  <a:gd name="connsiteY3" fmla="*/ 14288 h 137740"/>
                  <a:gd name="connsiteX4" fmla="*/ 304800 w 323850"/>
                  <a:gd name="connsiteY4" fmla="*/ 65454 h 137740"/>
                  <a:gd name="connsiteX5" fmla="*/ 323850 w 323850"/>
                  <a:gd name="connsiteY5" fmla="*/ 77238 h 137740"/>
                  <a:gd name="connsiteX6" fmla="*/ 251252 w 323850"/>
                  <a:gd name="connsiteY6" fmla="*/ 78398 h 137740"/>
                  <a:gd name="connsiteX7" fmla="*/ 70216 w 323850"/>
                  <a:gd name="connsiteY7" fmla="*/ 78398 h 137740"/>
                  <a:gd name="connsiteX8" fmla="*/ 0 w 323850"/>
                  <a:gd name="connsiteY8" fmla="*/ 136769 h 137740"/>
                  <a:gd name="connsiteX9" fmla="*/ 0 w 323850"/>
                  <a:gd name="connsiteY9" fmla="*/ 65454 h 137740"/>
                  <a:gd name="connsiteX0" fmla="*/ 0 w 323850"/>
                  <a:gd name="connsiteY0" fmla="*/ 65454 h 81936"/>
                  <a:gd name="connsiteX1" fmla="*/ 32117 w 323850"/>
                  <a:gd name="connsiteY1" fmla="*/ 19050 h 81936"/>
                  <a:gd name="connsiteX2" fmla="*/ 140494 w 323850"/>
                  <a:gd name="connsiteY2" fmla="*/ 0 h 81936"/>
                  <a:gd name="connsiteX3" fmla="*/ 248871 w 323850"/>
                  <a:gd name="connsiteY3" fmla="*/ 14288 h 81936"/>
                  <a:gd name="connsiteX4" fmla="*/ 304800 w 323850"/>
                  <a:gd name="connsiteY4" fmla="*/ 65454 h 81936"/>
                  <a:gd name="connsiteX5" fmla="*/ 323850 w 323850"/>
                  <a:gd name="connsiteY5" fmla="*/ 77238 h 81936"/>
                  <a:gd name="connsiteX6" fmla="*/ 251252 w 323850"/>
                  <a:gd name="connsiteY6" fmla="*/ 78398 h 81936"/>
                  <a:gd name="connsiteX7" fmla="*/ 70216 w 323850"/>
                  <a:gd name="connsiteY7" fmla="*/ 78398 h 81936"/>
                  <a:gd name="connsiteX8" fmla="*/ 0 w 323850"/>
                  <a:gd name="connsiteY8" fmla="*/ 65454 h 81936"/>
                  <a:gd name="connsiteX0" fmla="*/ 0 w 323850"/>
                  <a:gd name="connsiteY0" fmla="*/ 65454 h 81936"/>
                  <a:gd name="connsiteX1" fmla="*/ 32117 w 323850"/>
                  <a:gd name="connsiteY1" fmla="*/ 19050 h 81936"/>
                  <a:gd name="connsiteX2" fmla="*/ 140494 w 323850"/>
                  <a:gd name="connsiteY2" fmla="*/ 0 h 81936"/>
                  <a:gd name="connsiteX3" fmla="*/ 248871 w 323850"/>
                  <a:gd name="connsiteY3" fmla="*/ 14288 h 81936"/>
                  <a:gd name="connsiteX4" fmla="*/ 304800 w 323850"/>
                  <a:gd name="connsiteY4" fmla="*/ 65454 h 81936"/>
                  <a:gd name="connsiteX5" fmla="*/ 323850 w 323850"/>
                  <a:gd name="connsiteY5" fmla="*/ 77238 h 81936"/>
                  <a:gd name="connsiteX6" fmla="*/ 251252 w 323850"/>
                  <a:gd name="connsiteY6" fmla="*/ 78398 h 81936"/>
                  <a:gd name="connsiteX7" fmla="*/ 74978 w 323850"/>
                  <a:gd name="connsiteY7" fmla="*/ 71254 h 81936"/>
                  <a:gd name="connsiteX8" fmla="*/ 0 w 323850"/>
                  <a:gd name="connsiteY8" fmla="*/ 65454 h 81936"/>
                  <a:gd name="connsiteX0" fmla="*/ 0 w 319087"/>
                  <a:gd name="connsiteY0" fmla="*/ 77360 h 81936"/>
                  <a:gd name="connsiteX1" fmla="*/ 27354 w 319087"/>
                  <a:gd name="connsiteY1" fmla="*/ 19050 h 81936"/>
                  <a:gd name="connsiteX2" fmla="*/ 135731 w 319087"/>
                  <a:gd name="connsiteY2" fmla="*/ 0 h 81936"/>
                  <a:gd name="connsiteX3" fmla="*/ 244108 w 319087"/>
                  <a:gd name="connsiteY3" fmla="*/ 14288 h 81936"/>
                  <a:gd name="connsiteX4" fmla="*/ 300037 w 319087"/>
                  <a:gd name="connsiteY4" fmla="*/ 65454 h 81936"/>
                  <a:gd name="connsiteX5" fmla="*/ 319087 w 319087"/>
                  <a:gd name="connsiteY5" fmla="*/ 77238 h 81936"/>
                  <a:gd name="connsiteX6" fmla="*/ 246489 w 319087"/>
                  <a:gd name="connsiteY6" fmla="*/ 78398 h 81936"/>
                  <a:gd name="connsiteX7" fmla="*/ 70215 w 319087"/>
                  <a:gd name="connsiteY7" fmla="*/ 71254 h 81936"/>
                  <a:gd name="connsiteX8" fmla="*/ 0 w 319087"/>
                  <a:gd name="connsiteY8" fmla="*/ 77360 h 81936"/>
                  <a:gd name="connsiteX0" fmla="*/ 0 w 319087"/>
                  <a:gd name="connsiteY0" fmla="*/ 77360 h 81936"/>
                  <a:gd name="connsiteX1" fmla="*/ 27354 w 319087"/>
                  <a:gd name="connsiteY1" fmla="*/ 19050 h 81936"/>
                  <a:gd name="connsiteX2" fmla="*/ 135731 w 319087"/>
                  <a:gd name="connsiteY2" fmla="*/ 0 h 81936"/>
                  <a:gd name="connsiteX3" fmla="*/ 244108 w 319087"/>
                  <a:gd name="connsiteY3" fmla="*/ 14288 h 81936"/>
                  <a:gd name="connsiteX4" fmla="*/ 300037 w 319087"/>
                  <a:gd name="connsiteY4" fmla="*/ 65454 h 81936"/>
                  <a:gd name="connsiteX5" fmla="*/ 319087 w 319087"/>
                  <a:gd name="connsiteY5" fmla="*/ 77238 h 81936"/>
                  <a:gd name="connsiteX6" fmla="*/ 246489 w 319087"/>
                  <a:gd name="connsiteY6" fmla="*/ 78398 h 81936"/>
                  <a:gd name="connsiteX7" fmla="*/ 70215 w 319087"/>
                  <a:gd name="connsiteY7" fmla="*/ 71254 h 81936"/>
                  <a:gd name="connsiteX8" fmla="*/ 0 w 319087"/>
                  <a:gd name="connsiteY8" fmla="*/ 77360 h 81936"/>
                  <a:gd name="connsiteX0" fmla="*/ 0 w 307181"/>
                  <a:gd name="connsiteY0" fmla="*/ 77360 h 93979"/>
                  <a:gd name="connsiteX1" fmla="*/ 27354 w 307181"/>
                  <a:gd name="connsiteY1" fmla="*/ 19050 h 93979"/>
                  <a:gd name="connsiteX2" fmla="*/ 135731 w 307181"/>
                  <a:gd name="connsiteY2" fmla="*/ 0 h 93979"/>
                  <a:gd name="connsiteX3" fmla="*/ 244108 w 307181"/>
                  <a:gd name="connsiteY3" fmla="*/ 14288 h 93979"/>
                  <a:gd name="connsiteX4" fmla="*/ 300037 w 307181"/>
                  <a:gd name="connsiteY4" fmla="*/ 65454 h 93979"/>
                  <a:gd name="connsiteX5" fmla="*/ 307181 w 307181"/>
                  <a:gd name="connsiteY5" fmla="*/ 91526 h 93979"/>
                  <a:gd name="connsiteX6" fmla="*/ 246489 w 307181"/>
                  <a:gd name="connsiteY6" fmla="*/ 78398 h 93979"/>
                  <a:gd name="connsiteX7" fmla="*/ 70215 w 307181"/>
                  <a:gd name="connsiteY7" fmla="*/ 71254 h 93979"/>
                  <a:gd name="connsiteX8" fmla="*/ 0 w 307181"/>
                  <a:gd name="connsiteY8" fmla="*/ 77360 h 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181" h="93979">
                    <a:moveTo>
                      <a:pt x="0" y="77360"/>
                    </a:moveTo>
                    <a:cubicBezTo>
                      <a:pt x="0" y="67513"/>
                      <a:pt x="17507" y="19050"/>
                      <a:pt x="27354" y="19050"/>
                    </a:cubicBezTo>
                    <a:cubicBezTo>
                      <a:pt x="73005" y="3968"/>
                      <a:pt x="92461" y="794"/>
                      <a:pt x="135731" y="0"/>
                    </a:cubicBezTo>
                    <a:cubicBezTo>
                      <a:pt x="182175" y="794"/>
                      <a:pt x="197664" y="6350"/>
                      <a:pt x="244108" y="14288"/>
                    </a:cubicBezTo>
                    <a:cubicBezTo>
                      <a:pt x="253955" y="14288"/>
                      <a:pt x="300037" y="55607"/>
                      <a:pt x="300037" y="65454"/>
                    </a:cubicBezTo>
                    <a:lnTo>
                      <a:pt x="307181" y="91526"/>
                    </a:lnTo>
                    <a:cubicBezTo>
                      <a:pt x="307181" y="101373"/>
                      <a:pt x="256336" y="78398"/>
                      <a:pt x="246489" y="78398"/>
                    </a:cubicBezTo>
                    <a:cubicBezTo>
                      <a:pt x="187731" y="68873"/>
                      <a:pt x="128973" y="73635"/>
                      <a:pt x="70215" y="71254"/>
                    </a:cubicBezTo>
                    <a:cubicBezTo>
                      <a:pt x="28340" y="69097"/>
                      <a:pt x="6350" y="87251"/>
                      <a:pt x="0" y="77360"/>
                    </a:cubicBezTo>
                    <a:close/>
                  </a:path>
                </a:pathLst>
              </a:custGeom>
              <a:solidFill>
                <a:sysClr val="windowText" lastClr="000000"/>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dirty="0">
                  <a:solidFill>
                    <a:prstClr val="white"/>
                  </a:solidFill>
                </a:endParaRPr>
              </a:p>
            </p:txBody>
          </p:sp>
        </p:grpSp>
      </p:grpSp>
      <p:grpSp>
        <p:nvGrpSpPr>
          <p:cNvPr id="60" name="Group 59">
            <a:extLst>
              <a:ext uri="{FF2B5EF4-FFF2-40B4-BE49-F238E27FC236}">
                <a16:creationId xmlns:a16="http://schemas.microsoft.com/office/drawing/2014/main" id="{3AEC6438-5271-465D-88BC-A70F6EC8F70A}"/>
              </a:ext>
            </a:extLst>
          </p:cNvPr>
          <p:cNvGrpSpPr/>
          <p:nvPr/>
        </p:nvGrpSpPr>
        <p:grpSpPr>
          <a:xfrm>
            <a:off x="6715494" y="5922639"/>
            <a:ext cx="413810" cy="797107"/>
            <a:chOff x="6460961" y="3656767"/>
            <a:chExt cx="1167175" cy="1948844"/>
          </a:xfrm>
        </p:grpSpPr>
        <p:sp>
          <p:nvSpPr>
            <p:cNvPr id="61" name="Freeform: Shape 60">
              <a:extLst>
                <a:ext uri="{FF2B5EF4-FFF2-40B4-BE49-F238E27FC236}">
                  <a16:creationId xmlns:a16="http://schemas.microsoft.com/office/drawing/2014/main" id="{2663512B-0F6E-43C2-A9C8-A1600EF8EA6A}"/>
                </a:ext>
              </a:extLst>
            </p:cNvPr>
            <p:cNvSpPr/>
            <p:nvPr/>
          </p:nvSpPr>
          <p:spPr>
            <a:xfrm>
              <a:off x="6631468" y="4847347"/>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62" name="Freeform: Shape 61">
              <a:extLst>
                <a:ext uri="{FF2B5EF4-FFF2-40B4-BE49-F238E27FC236}">
                  <a16:creationId xmlns:a16="http://schemas.microsoft.com/office/drawing/2014/main" id="{D3CA5ED0-BC98-47BC-BA7E-9BB78509CCAC}"/>
                </a:ext>
              </a:extLst>
            </p:cNvPr>
            <p:cNvSpPr/>
            <p:nvPr/>
          </p:nvSpPr>
          <p:spPr>
            <a:xfrm flipH="1">
              <a:off x="7281595" y="4842824"/>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63" name="Rectangle 19">
              <a:extLst>
                <a:ext uri="{FF2B5EF4-FFF2-40B4-BE49-F238E27FC236}">
                  <a16:creationId xmlns:a16="http://schemas.microsoft.com/office/drawing/2014/main" id="{A8D64AF7-2D7D-465C-A183-087815CF15C7}"/>
                </a:ext>
              </a:extLst>
            </p:cNvPr>
            <p:cNvSpPr/>
            <p:nvPr/>
          </p:nvSpPr>
          <p:spPr>
            <a:xfrm>
              <a:off x="6865165" y="5324296"/>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64" name="Rectangle 19">
              <a:extLst>
                <a:ext uri="{FF2B5EF4-FFF2-40B4-BE49-F238E27FC236}">
                  <a16:creationId xmlns:a16="http://schemas.microsoft.com/office/drawing/2014/main" id="{B76FAB97-E48B-4B6D-BE72-AC9CD99C72CD}"/>
                </a:ext>
              </a:extLst>
            </p:cNvPr>
            <p:cNvSpPr/>
            <p:nvPr/>
          </p:nvSpPr>
          <p:spPr>
            <a:xfrm flipH="1">
              <a:off x="7134933" y="5324295"/>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65" name="Rectangle 17">
              <a:extLst>
                <a:ext uri="{FF2B5EF4-FFF2-40B4-BE49-F238E27FC236}">
                  <a16:creationId xmlns:a16="http://schemas.microsoft.com/office/drawing/2014/main" id="{DADD3103-9C7A-49BA-A4EF-B403CA8AEDC3}"/>
                </a:ext>
              </a:extLst>
            </p:cNvPr>
            <p:cNvSpPr/>
            <p:nvPr/>
          </p:nvSpPr>
          <p:spPr>
            <a:xfrm>
              <a:off x="6845643" y="5131636"/>
              <a:ext cx="459581" cy="244678"/>
            </a:xfrm>
            <a:custGeom>
              <a:avLst/>
              <a:gdLst>
                <a:gd name="connsiteX0" fmla="*/ 0 w 381000"/>
                <a:gd name="connsiteY0" fmla="*/ 0 h 228600"/>
                <a:gd name="connsiteX1" fmla="*/ 381000 w 381000"/>
                <a:gd name="connsiteY1" fmla="*/ 0 h 228600"/>
                <a:gd name="connsiteX2" fmla="*/ 381000 w 381000"/>
                <a:gd name="connsiteY2" fmla="*/ 228600 h 228600"/>
                <a:gd name="connsiteX3" fmla="*/ 0 w 381000"/>
                <a:gd name="connsiteY3" fmla="*/ 228600 h 228600"/>
                <a:gd name="connsiteX4" fmla="*/ 0 w 381000"/>
                <a:gd name="connsiteY4" fmla="*/ 0 h 228600"/>
                <a:gd name="connsiteX0" fmla="*/ 0 w 440531"/>
                <a:gd name="connsiteY0" fmla="*/ 2381 h 230981"/>
                <a:gd name="connsiteX1" fmla="*/ 440531 w 440531"/>
                <a:gd name="connsiteY1" fmla="*/ 0 h 230981"/>
                <a:gd name="connsiteX2" fmla="*/ 381000 w 440531"/>
                <a:gd name="connsiteY2" fmla="*/ 230981 h 230981"/>
                <a:gd name="connsiteX3" fmla="*/ 0 w 440531"/>
                <a:gd name="connsiteY3" fmla="*/ 230981 h 230981"/>
                <a:gd name="connsiteX4" fmla="*/ 0 w 440531"/>
                <a:gd name="connsiteY4" fmla="*/ 2381 h 230981"/>
                <a:gd name="connsiteX0" fmla="*/ 0 w 440531"/>
                <a:gd name="connsiteY0" fmla="*/ 2381 h 230981"/>
                <a:gd name="connsiteX1" fmla="*/ 440531 w 440531"/>
                <a:gd name="connsiteY1" fmla="*/ 0 h 230981"/>
                <a:gd name="connsiteX2" fmla="*/ 431007 w 440531"/>
                <a:gd name="connsiteY2" fmla="*/ 221456 h 230981"/>
                <a:gd name="connsiteX3" fmla="*/ 0 w 440531"/>
                <a:gd name="connsiteY3" fmla="*/ 230981 h 230981"/>
                <a:gd name="connsiteX4" fmla="*/ 0 w 440531"/>
                <a:gd name="connsiteY4" fmla="*/ 2381 h 230981"/>
                <a:gd name="connsiteX0" fmla="*/ 11906 w 452437"/>
                <a:gd name="connsiteY0" fmla="*/ 2381 h 221456"/>
                <a:gd name="connsiteX1" fmla="*/ 452437 w 452437"/>
                <a:gd name="connsiteY1" fmla="*/ 0 h 221456"/>
                <a:gd name="connsiteX2" fmla="*/ 442913 w 452437"/>
                <a:gd name="connsiteY2" fmla="*/ 221456 h 221456"/>
                <a:gd name="connsiteX3" fmla="*/ 0 w 452437"/>
                <a:gd name="connsiteY3" fmla="*/ 221456 h 221456"/>
                <a:gd name="connsiteX4" fmla="*/ 11906 w 452437"/>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7144 w 459581"/>
                <a:gd name="connsiteY3" fmla="*/ 221456 h 221456"/>
                <a:gd name="connsiteX4" fmla="*/ 0 w 459581"/>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183356 w 459581"/>
                <a:gd name="connsiteY3" fmla="*/ 123826 h 221456"/>
                <a:gd name="connsiteX4" fmla="*/ 7144 w 459581"/>
                <a:gd name="connsiteY4" fmla="*/ 221456 h 221456"/>
                <a:gd name="connsiteX5" fmla="*/ 0 w 459581"/>
                <a:gd name="connsiteY5" fmla="*/ 2381 h 22145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7144 w 459581"/>
                <a:gd name="connsiteY5" fmla="*/ 221456 h 225216"/>
                <a:gd name="connsiteX6" fmla="*/ 0 w 459581"/>
                <a:gd name="connsiteY6" fmla="*/ 2381 h 22521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195263 w 459581"/>
                <a:gd name="connsiteY5" fmla="*/ 219076 h 225216"/>
                <a:gd name="connsiteX6" fmla="*/ 7144 w 459581"/>
                <a:gd name="connsiteY6" fmla="*/ 221456 h 225216"/>
                <a:gd name="connsiteX7" fmla="*/ 0 w 459581"/>
                <a:gd name="connsiteY7" fmla="*/ 2381 h 225216"/>
                <a:gd name="connsiteX0" fmla="*/ 0 w 459581"/>
                <a:gd name="connsiteY0" fmla="*/ 2381 h 237791"/>
                <a:gd name="connsiteX1" fmla="*/ 459581 w 459581"/>
                <a:gd name="connsiteY1" fmla="*/ 0 h 237791"/>
                <a:gd name="connsiteX2" fmla="*/ 450057 w 459581"/>
                <a:gd name="connsiteY2" fmla="*/ 221456 h 237791"/>
                <a:gd name="connsiteX3" fmla="*/ 266700 w 459581"/>
                <a:gd name="connsiteY3" fmla="*/ 221457 h 237791"/>
                <a:gd name="connsiteX4" fmla="*/ 264319 w 459581"/>
                <a:gd name="connsiteY4" fmla="*/ 126207 h 237791"/>
                <a:gd name="connsiteX5" fmla="*/ 183356 w 459581"/>
                <a:gd name="connsiteY5" fmla="*/ 123826 h 237791"/>
                <a:gd name="connsiteX6" fmla="*/ 195263 w 459581"/>
                <a:gd name="connsiteY6" fmla="*/ 219076 h 237791"/>
                <a:gd name="connsiteX7" fmla="*/ 7144 w 459581"/>
                <a:gd name="connsiteY7" fmla="*/ 221456 h 237791"/>
                <a:gd name="connsiteX8" fmla="*/ 0 w 459581"/>
                <a:gd name="connsiteY8" fmla="*/ 2381 h 237791"/>
                <a:gd name="connsiteX0" fmla="*/ 0 w 481012"/>
                <a:gd name="connsiteY0" fmla="*/ 0 h 268747"/>
                <a:gd name="connsiteX1" fmla="*/ 481012 w 481012"/>
                <a:gd name="connsiteY1" fmla="*/ 30956 h 268747"/>
                <a:gd name="connsiteX2" fmla="*/ 471488 w 481012"/>
                <a:gd name="connsiteY2" fmla="*/ 252412 h 268747"/>
                <a:gd name="connsiteX3" fmla="*/ 288131 w 481012"/>
                <a:gd name="connsiteY3" fmla="*/ 252413 h 268747"/>
                <a:gd name="connsiteX4" fmla="*/ 285750 w 481012"/>
                <a:gd name="connsiteY4" fmla="*/ 157163 h 268747"/>
                <a:gd name="connsiteX5" fmla="*/ 204787 w 481012"/>
                <a:gd name="connsiteY5" fmla="*/ 154782 h 268747"/>
                <a:gd name="connsiteX6" fmla="*/ 216694 w 481012"/>
                <a:gd name="connsiteY6" fmla="*/ 250032 h 268747"/>
                <a:gd name="connsiteX7" fmla="*/ 28575 w 481012"/>
                <a:gd name="connsiteY7" fmla="*/ 252412 h 268747"/>
                <a:gd name="connsiteX8" fmla="*/ 0 w 481012"/>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73831 w 471488"/>
                <a:gd name="connsiteY6" fmla="*/ 228601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90500 w 471488"/>
                <a:gd name="connsiteY6" fmla="*/ 226219 h 268747"/>
                <a:gd name="connsiteX7" fmla="*/ 11906 w 471488"/>
                <a:gd name="connsiteY7" fmla="*/ 221456 h 268747"/>
                <a:gd name="connsiteX8" fmla="*/ 0 w 471488"/>
                <a:gd name="connsiteY8" fmla="*/ 0 h 268747"/>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85750 w 471488"/>
                <a:gd name="connsiteY4" fmla="*/ 157163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140494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2412 w 471488"/>
                <a:gd name="connsiteY4" fmla="*/ 97633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59581"/>
                <a:gd name="connsiteY0" fmla="*/ 0 h 235459"/>
                <a:gd name="connsiteX1" fmla="*/ 459581 w 459581"/>
                <a:gd name="connsiteY1" fmla="*/ 4763 h 235459"/>
                <a:gd name="connsiteX2" fmla="*/ 397670 w 459581"/>
                <a:gd name="connsiteY2" fmla="*/ 190500 h 235459"/>
                <a:gd name="connsiteX3" fmla="*/ 271462 w 459581"/>
                <a:gd name="connsiteY3" fmla="*/ 230981 h 235459"/>
                <a:gd name="connsiteX4" fmla="*/ 261937 w 459581"/>
                <a:gd name="connsiteY4" fmla="*/ 97632 h 235459"/>
                <a:gd name="connsiteX5" fmla="*/ 209550 w 459581"/>
                <a:gd name="connsiteY5" fmla="*/ 92870 h 235459"/>
                <a:gd name="connsiteX6" fmla="*/ 190500 w 459581"/>
                <a:gd name="connsiteY6" fmla="*/ 226219 h 235459"/>
                <a:gd name="connsiteX7" fmla="*/ 11906 w 459581"/>
                <a:gd name="connsiteY7" fmla="*/ 221456 h 235459"/>
                <a:gd name="connsiteX8" fmla="*/ 0 w 459581"/>
                <a:gd name="connsiteY8" fmla="*/ 0 h 235459"/>
                <a:gd name="connsiteX0" fmla="*/ 0 w 459581"/>
                <a:gd name="connsiteY0" fmla="*/ 0 h 244678"/>
                <a:gd name="connsiteX1" fmla="*/ 459581 w 459581"/>
                <a:gd name="connsiteY1" fmla="*/ 4763 h 244678"/>
                <a:gd name="connsiteX2" fmla="*/ 452438 w 459581"/>
                <a:gd name="connsiteY2" fmla="*/ 226218 h 244678"/>
                <a:gd name="connsiteX3" fmla="*/ 271462 w 459581"/>
                <a:gd name="connsiteY3" fmla="*/ 230981 h 244678"/>
                <a:gd name="connsiteX4" fmla="*/ 261937 w 459581"/>
                <a:gd name="connsiteY4" fmla="*/ 97632 h 244678"/>
                <a:gd name="connsiteX5" fmla="*/ 209550 w 459581"/>
                <a:gd name="connsiteY5" fmla="*/ 92870 h 244678"/>
                <a:gd name="connsiteX6" fmla="*/ 190500 w 459581"/>
                <a:gd name="connsiteY6" fmla="*/ 226219 h 244678"/>
                <a:gd name="connsiteX7" fmla="*/ 11906 w 459581"/>
                <a:gd name="connsiteY7" fmla="*/ 221456 h 244678"/>
                <a:gd name="connsiteX8" fmla="*/ 0 w 459581"/>
                <a:gd name="connsiteY8" fmla="*/ 0 h 24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581" h="244678">
                  <a:moveTo>
                    <a:pt x="0" y="0"/>
                  </a:moveTo>
                  <a:cubicBezTo>
                    <a:pt x="162719" y="20638"/>
                    <a:pt x="308769" y="17463"/>
                    <a:pt x="459581" y="4763"/>
                  </a:cubicBezTo>
                  <a:lnTo>
                    <a:pt x="452438" y="226218"/>
                  </a:lnTo>
                  <a:cubicBezTo>
                    <a:pt x="429419" y="253206"/>
                    <a:pt x="302418" y="246856"/>
                    <a:pt x="271462" y="230981"/>
                  </a:cubicBezTo>
                  <a:cubicBezTo>
                    <a:pt x="271462" y="179388"/>
                    <a:pt x="263525" y="120650"/>
                    <a:pt x="261937" y="97632"/>
                  </a:cubicBezTo>
                  <a:cubicBezTo>
                    <a:pt x="255586" y="93663"/>
                    <a:pt x="234156" y="101602"/>
                    <a:pt x="209550" y="92870"/>
                  </a:cubicBezTo>
                  <a:cubicBezTo>
                    <a:pt x="199231" y="111920"/>
                    <a:pt x="203200" y="190501"/>
                    <a:pt x="190500" y="226219"/>
                  </a:cubicBezTo>
                  <a:lnTo>
                    <a:pt x="11906" y="221456"/>
                  </a:lnTo>
                  <a:lnTo>
                    <a:pt x="0" y="0"/>
                  </a:ln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66" name="Rectangle 19">
              <a:extLst>
                <a:ext uri="{FF2B5EF4-FFF2-40B4-BE49-F238E27FC236}">
                  <a16:creationId xmlns:a16="http://schemas.microsoft.com/office/drawing/2014/main" id="{D8BE29CA-664C-4EB2-948A-9565A12A7502}"/>
                </a:ext>
              </a:extLst>
            </p:cNvPr>
            <p:cNvSpPr/>
            <p:nvPr/>
          </p:nvSpPr>
          <p:spPr>
            <a:xfrm flipH="1">
              <a:off x="6797330" y="552166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67" name="Rectangle 19">
              <a:extLst>
                <a:ext uri="{FF2B5EF4-FFF2-40B4-BE49-F238E27FC236}">
                  <a16:creationId xmlns:a16="http://schemas.microsoft.com/office/drawing/2014/main" id="{1F3BF003-5197-4A66-861F-64096B7A51A8}"/>
                </a:ext>
              </a:extLst>
            </p:cNvPr>
            <p:cNvSpPr/>
            <p:nvPr/>
          </p:nvSpPr>
          <p:spPr>
            <a:xfrm>
              <a:off x="7136457" y="552166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68" name="Rectangle: Rounded Corners 20">
              <a:extLst>
                <a:ext uri="{FF2B5EF4-FFF2-40B4-BE49-F238E27FC236}">
                  <a16:creationId xmlns:a16="http://schemas.microsoft.com/office/drawing/2014/main" id="{3EA62EC8-E495-455F-BAF0-B9B4E1AFEF2A}"/>
                </a:ext>
              </a:extLst>
            </p:cNvPr>
            <p:cNvSpPr/>
            <p:nvPr/>
          </p:nvSpPr>
          <p:spPr>
            <a:xfrm>
              <a:off x="6799652" y="4638570"/>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68498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69" name="Freeform: Shape 68">
              <a:extLst>
                <a:ext uri="{FF2B5EF4-FFF2-40B4-BE49-F238E27FC236}">
                  <a16:creationId xmlns:a16="http://schemas.microsoft.com/office/drawing/2014/main" id="{39978963-D803-4F3A-B9D3-EEC7B1B0229E}"/>
                </a:ext>
              </a:extLst>
            </p:cNvPr>
            <p:cNvSpPr/>
            <p:nvPr/>
          </p:nvSpPr>
          <p:spPr>
            <a:xfrm>
              <a:off x="6976900" y="4631817"/>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70" name="Rectangle: Rounded Corners 2">
              <a:extLst>
                <a:ext uri="{FF2B5EF4-FFF2-40B4-BE49-F238E27FC236}">
                  <a16:creationId xmlns:a16="http://schemas.microsoft.com/office/drawing/2014/main" id="{0B17424B-7785-4A18-92B0-A99CF2AF4138}"/>
                </a:ext>
              </a:extLst>
            </p:cNvPr>
            <p:cNvSpPr/>
            <p:nvPr/>
          </p:nvSpPr>
          <p:spPr>
            <a:xfrm>
              <a:off x="6719452" y="4682850"/>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FF0000"/>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71" name="Freeform: Shape 70">
              <a:extLst>
                <a:ext uri="{FF2B5EF4-FFF2-40B4-BE49-F238E27FC236}">
                  <a16:creationId xmlns:a16="http://schemas.microsoft.com/office/drawing/2014/main" id="{8723DEE6-207C-43CE-865B-2D378715858F}"/>
                </a:ext>
              </a:extLst>
            </p:cNvPr>
            <p:cNvSpPr/>
            <p:nvPr/>
          </p:nvSpPr>
          <p:spPr>
            <a:xfrm>
              <a:off x="6817047" y="4680469"/>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754F98"/>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72" name="Freeform: Shape 71">
              <a:extLst>
                <a:ext uri="{FF2B5EF4-FFF2-40B4-BE49-F238E27FC236}">
                  <a16:creationId xmlns:a16="http://schemas.microsoft.com/office/drawing/2014/main" id="{B18EA2EB-DC1F-4A23-A727-9C9A73F8A444}"/>
                </a:ext>
              </a:extLst>
            </p:cNvPr>
            <p:cNvSpPr/>
            <p:nvPr/>
          </p:nvSpPr>
          <p:spPr>
            <a:xfrm flipH="1">
              <a:off x="7185594" y="4680469"/>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754F98"/>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73" name="Oval 36">
              <a:extLst>
                <a:ext uri="{FF2B5EF4-FFF2-40B4-BE49-F238E27FC236}">
                  <a16:creationId xmlns:a16="http://schemas.microsoft.com/office/drawing/2014/main" id="{9C0C39E4-9506-4E51-8762-695CB5C1354A}"/>
                </a:ext>
              </a:extLst>
            </p:cNvPr>
            <p:cNvSpPr/>
            <p:nvPr/>
          </p:nvSpPr>
          <p:spPr>
            <a:xfrm>
              <a:off x="6460961" y="4243322"/>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74" name="Oval 36">
              <a:extLst>
                <a:ext uri="{FF2B5EF4-FFF2-40B4-BE49-F238E27FC236}">
                  <a16:creationId xmlns:a16="http://schemas.microsoft.com/office/drawing/2014/main" id="{B29BECD8-9CDF-4DF3-A77F-D0F55F51A1D2}"/>
                </a:ext>
              </a:extLst>
            </p:cNvPr>
            <p:cNvSpPr/>
            <p:nvPr/>
          </p:nvSpPr>
          <p:spPr>
            <a:xfrm flipH="1">
              <a:off x="7457629" y="4224483"/>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75" name="Oval 33">
              <a:extLst>
                <a:ext uri="{FF2B5EF4-FFF2-40B4-BE49-F238E27FC236}">
                  <a16:creationId xmlns:a16="http://schemas.microsoft.com/office/drawing/2014/main" id="{8F6D7835-1599-4439-A52C-E02E3D3B9A49}"/>
                </a:ext>
              </a:extLst>
            </p:cNvPr>
            <p:cNvSpPr/>
            <p:nvPr/>
          </p:nvSpPr>
          <p:spPr>
            <a:xfrm>
              <a:off x="6541993" y="3800071"/>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6350" cap="flat" cmpd="sng" algn="ctr">
              <a:noFill/>
              <a:prstDash val="solid"/>
              <a:miter lim="800000"/>
            </a:ln>
            <a:effectLst>
              <a:outerShdw blurRad="25400" dist="25400" dir="5400000" algn="t" rotWithShape="0">
                <a:srgbClr val="DA9E6F">
                  <a:alpha val="56000"/>
                </a:srgbClr>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dirty="0">
                <a:solidFill>
                  <a:prstClr val="white"/>
                </a:solidFill>
              </a:endParaRPr>
            </a:p>
          </p:txBody>
        </p:sp>
        <p:sp>
          <p:nvSpPr>
            <p:cNvPr id="76" name="Teardrop 75">
              <a:extLst>
                <a:ext uri="{FF2B5EF4-FFF2-40B4-BE49-F238E27FC236}">
                  <a16:creationId xmlns:a16="http://schemas.microsoft.com/office/drawing/2014/main" id="{E936FF6D-4482-4A0A-9C1B-AD4ABFB93634}"/>
                </a:ext>
              </a:extLst>
            </p:cNvPr>
            <p:cNvSpPr/>
            <p:nvPr/>
          </p:nvSpPr>
          <p:spPr>
            <a:xfrm rot="16200000">
              <a:off x="7051493" y="4417649"/>
              <a:ext cx="58597" cy="45719"/>
            </a:xfrm>
            <a:prstGeom prst="teardrop">
              <a:avLst/>
            </a:prstGeom>
            <a:solidFill>
              <a:srgbClr val="F5AE73"/>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77" name="Moon 76">
              <a:extLst>
                <a:ext uri="{FF2B5EF4-FFF2-40B4-BE49-F238E27FC236}">
                  <a16:creationId xmlns:a16="http://schemas.microsoft.com/office/drawing/2014/main" id="{8F1753DA-DE53-4BE1-870E-59E3F428A541}"/>
                </a:ext>
              </a:extLst>
            </p:cNvPr>
            <p:cNvSpPr/>
            <p:nvPr/>
          </p:nvSpPr>
          <p:spPr>
            <a:xfrm rot="16200000">
              <a:off x="7017303" y="4500705"/>
              <a:ext cx="85297" cy="117302"/>
            </a:xfrm>
            <a:prstGeom prst="moon">
              <a:avLst>
                <a:gd name="adj" fmla="val 47096"/>
              </a:avLst>
            </a:prstGeom>
            <a:solidFill>
              <a:srgbClr val="824E1D"/>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nvGrpSpPr>
            <p:cNvPr id="78" name="Group 77">
              <a:extLst>
                <a:ext uri="{FF2B5EF4-FFF2-40B4-BE49-F238E27FC236}">
                  <a16:creationId xmlns:a16="http://schemas.microsoft.com/office/drawing/2014/main" id="{BDDCCDD6-668A-402A-8BA6-E46487E0B4D8}"/>
                </a:ext>
              </a:extLst>
            </p:cNvPr>
            <p:cNvGrpSpPr/>
            <p:nvPr/>
          </p:nvGrpSpPr>
          <p:grpSpPr>
            <a:xfrm>
              <a:off x="6862312" y="4184233"/>
              <a:ext cx="455745" cy="187081"/>
              <a:chOff x="7261929" y="1088663"/>
              <a:chExt cx="455745" cy="187081"/>
            </a:xfrm>
          </p:grpSpPr>
          <p:sp>
            <p:nvSpPr>
              <p:cNvPr id="80" name="Oval 79">
                <a:extLst>
                  <a:ext uri="{FF2B5EF4-FFF2-40B4-BE49-F238E27FC236}">
                    <a16:creationId xmlns:a16="http://schemas.microsoft.com/office/drawing/2014/main" id="{F8FCDC6E-E7CE-4C85-B740-7042D4617778}"/>
                  </a:ext>
                </a:extLst>
              </p:cNvPr>
              <p:cNvSpPr/>
              <p:nvPr/>
            </p:nvSpPr>
            <p:spPr>
              <a:xfrm>
                <a:off x="7282873" y="1122431"/>
                <a:ext cx="148651" cy="150216"/>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81" name="Oval 80">
                <a:extLst>
                  <a:ext uri="{FF2B5EF4-FFF2-40B4-BE49-F238E27FC236}">
                    <a16:creationId xmlns:a16="http://schemas.microsoft.com/office/drawing/2014/main" id="{54CD2FE4-C0B0-4ABF-81E2-2B862617AF27}"/>
                  </a:ext>
                </a:extLst>
              </p:cNvPr>
              <p:cNvSpPr/>
              <p:nvPr/>
            </p:nvSpPr>
            <p:spPr>
              <a:xfrm>
                <a:off x="7323144" y="1159286"/>
                <a:ext cx="62116" cy="62769"/>
              </a:xfrm>
              <a:prstGeom prst="ellipse">
                <a:avLst/>
              </a:prstGeom>
              <a:solidFill>
                <a:srgbClr val="4B1412"/>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82" name="Oval 81">
                <a:extLst>
                  <a:ext uri="{FF2B5EF4-FFF2-40B4-BE49-F238E27FC236}">
                    <a16:creationId xmlns:a16="http://schemas.microsoft.com/office/drawing/2014/main" id="{33D3D1BF-0CAC-409C-B8A5-180132B59F79}"/>
                  </a:ext>
                </a:extLst>
              </p:cNvPr>
              <p:cNvSpPr/>
              <p:nvPr/>
            </p:nvSpPr>
            <p:spPr>
              <a:xfrm>
                <a:off x="7330250" y="1169280"/>
                <a:ext cx="26948" cy="2723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83" name="Oval 82">
                <a:extLst>
                  <a:ext uri="{FF2B5EF4-FFF2-40B4-BE49-F238E27FC236}">
                    <a16:creationId xmlns:a16="http://schemas.microsoft.com/office/drawing/2014/main" id="{111D47CC-CB22-44EA-AD0F-9E5998971E93}"/>
                  </a:ext>
                </a:extLst>
              </p:cNvPr>
              <p:cNvSpPr/>
              <p:nvPr/>
            </p:nvSpPr>
            <p:spPr>
              <a:xfrm>
                <a:off x="7357198" y="1194529"/>
                <a:ext cx="18688" cy="18885"/>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pic>
            <p:nvPicPr>
              <p:cNvPr id="84" name="Picture 83">
                <a:extLst>
                  <a:ext uri="{FF2B5EF4-FFF2-40B4-BE49-F238E27FC236}">
                    <a16:creationId xmlns:a16="http://schemas.microsoft.com/office/drawing/2014/main" id="{C1373BD7-5FD9-4A05-9A97-9F8928401E39}"/>
                  </a:ext>
                </a:extLst>
              </p:cNvPr>
              <p:cNvPicPr>
                <a:picLocks noChangeAspect="1"/>
              </p:cNvPicPr>
              <p:nvPr/>
            </p:nvPicPr>
            <p:blipFill>
              <a:blip r:embed="rId4"/>
              <a:stretch>
                <a:fillRect/>
              </a:stretch>
            </p:blipFill>
            <p:spPr>
              <a:xfrm rot="20463960">
                <a:off x="7261929" y="1088663"/>
                <a:ext cx="77928" cy="47623"/>
              </a:xfrm>
              <a:prstGeom prst="rect">
                <a:avLst/>
              </a:prstGeom>
            </p:spPr>
          </p:pic>
          <p:sp>
            <p:nvSpPr>
              <p:cNvPr id="85" name="Oval 84">
                <a:extLst>
                  <a:ext uri="{FF2B5EF4-FFF2-40B4-BE49-F238E27FC236}">
                    <a16:creationId xmlns:a16="http://schemas.microsoft.com/office/drawing/2014/main" id="{9CBC57D6-67CC-480D-8565-48658DBD2B25}"/>
                  </a:ext>
                </a:extLst>
              </p:cNvPr>
              <p:cNvSpPr/>
              <p:nvPr/>
            </p:nvSpPr>
            <p:spPr>
              <a:xfrm flipH="1">
                <a:off x="7548079" y="1125528"/>
                <a:ext cx="148651" cy="150216"/>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86" name="Oval 85">
                <a:extLst>
                  <a:ext uri="{FF2B5EF4-FFF2-40B4-BE49-F238E27FC236}">
                    <a16:creationId xmlns:a16="http://schemas.microsoft.com/office/drawing/2014/main" id="{1692D3FD-3BFC-4C12-A07E-E95ECEC5F4F8}"/>
                  </a:ext>
                </a:extLst>
              </p:cNvPr>
              <p:cNvSpPr/>
              <p:nvPr/>
            </p:nvSpPr>
            <p:spPr>
              <a:xfrm flipH="1">
                <a:off x="7594343" y="1162383"/>
                <a:ext cx="62116" cy="62769"/>
              </a:xfrm>
              <a:prstGeom prst="ellipse">
                <a:avLst/>
              </a:prstGeom>
              <a:solidFill>
                <a:srgbClr val="4B1412"/>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87" name="Oval 86">
                <a:extLst>
                  <a:ext uri="{FF2B5EF4-FFF2-40B4-BE49-F238E27FC236}">
                    <a16:creationId xmlns:a16="http://schemas.microsoft.com/office/drawing/2014/main" id="{A68DE46B-FCD3-423A-B420-E37048D22B84}"/>
                  </a:ext>
                </a:extLst>
              </p:cNvPr>
              <p:cNvSpPr/>
              <p:nvPr/>
            </p:nvSpPr>
            <p:spPr>
              <a:xfrm flipH="1">
                <a:off x="7622405" y="1172377"/>
                <a:ext cx="26948" cy="2723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88" name="Oval 87">
                <a:extLst>
                  <a:ext uri="{FF2B5EF4-FFF2-40B4-BE49-F238E27FC236}">
                    <a16:creationId xmlns:a16="http://schemas.microsoft.com/office/drawing/2014/main" id="{354462F4-B9E1-47F4-93EE-3CA0EB7BD562}"/>
                  </a:ext>
                </a:extLst>
              </p:cNvPr>
              <p:cNvSpPr/>
              <p:nvPr/>
            </p:nvSpPr>
            <p:spPr>
              <a:xfrm flipH="1">
                <a:off x="7603717" y="1197626"/>
                <a:ext cx="18688" cy="18885"/>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pic>
            <p:nvPicPr>
              <p:cNvPr id="89" name="Picture 88">
                <a:extLst>
                  <a:ext uri="{FF2B5EF4-FFF2-40B4-BE49-F238E27FC236}">
                    <a16:creationId xmlns:a16="http://schemas.microsoft.com/office/drawing/2014/main" id="{6A2C2F9C-4A69-481D-A7EB-D8576F627783}"/>
                  </a:ext>
                </a:extLst>
              </p:cNvPr>
              <p:cNvPicPr>
                <a:picLocks noChangeAspect="1"/>
              </p:cNvPicPr>
              <p:nvPr/>
            </p:nvPicPr>
            <p:blipFill>
              <a:blip r:embed="rId4"/>
              <a:stretch>
                <a:fillRect/>
              </a:stretch>
            </p:blipFill>
            <p:spPr>
              <a:xfrm rot="1136040" flipH="1">
                <a:off x="7639746" y="1091760"/>
                <a:ext cx="77928" cy="47623"/>
              </a:xfrm>
              <a:prstGeom prst="rect">
                <a:avLst/>
              </a:prstGeom>
            </p:spPr>
          </p:pic>
        </p:grpSp>
        <p:sp>
          <p:nvSpPr>
            <p:cNvPr id="79" name="Oval 1">
              <a:extLst>
                <a:ext uri="{FF2B5EF4-FFF2-40B4-BE49-F238E27FC236}">
                  <a16:creationId xmlns:a16="http://schemas.microsoft.com/office/drawing/2014/main" id="{5DAEAF32-556A-4692-ADED-F0EB55BB68C5}"/>
                </a:ext>
              </a:extLst>
            </p:cNvPr>
            <p:cNvSpPr/>
            <p:nvPr/>
          </p:nvSpPr>
          <p:spPr>
            <a:xfrm>
              <a:off x="6508902" y="3656767"/>
              <a:ext cx="1051620" cy="613369"/>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5040" h="613369">
                  <a:moveTo>
                    <a:pt x="51192" y="594319"/>
                  </a:moveTo>
                  <a:cubicBezTo>
                    <a:pt x="38643" y="582572"/>
                    <a:pt x="33897" y="364029"/>
                    <a:pt x="58037" y="291269"/>
                  </a:cubicBezTo>
                  <a:cubicBezTo>
                    <a:pt x="21852" y="231209"/>
                    <a:pt x="-14045" y="169400"/>
                    <a:pt x="5534" y="138708"/>
                  </a:cubicBezTo>
                  <a:cubicBezTo>
                    <a:pt x="7733" y="79204"/>
                    <a:pt x="119024" y="188215"/>
                    <a:pt x="118363" y="138870"/>
                  </a:cubicBezTo>
                  <a:cubicBezTo>
                    <a:pt x="117702" y="89525"/>
                    <a:pt x="-16426" y="45310"/>
                    <a:pt x="65066" y="33139"/>
                  </a:cubicBezTo>
                  <a:cubicBezTo>
                    <a:pt x="146558" y="20968"/>
                    <a:pt x="443370" y="38329"/>
                    <a:pt x="508888" y="69020"/>
                  </a:cubicBezTo>
                  <a:cubicBezTo>
                    <a:pt x="561707" y="42561"/>
                    <a:pt x="438088" y="-16841"/>
                    <a:pt x="508977" y="4563"/>
                  </a:cubicBezTo>
                  <a:cubicBezTo>
                    <a:pt x="579866" y="25967"/>
                    <a:pt x="875915" y="133150"/>
                    <a:pt x="934221" y="197444"/>
                  </a:cubicBezTo>
                  <a:cubicBezTo>
                    <a:pt x="992527" y="261738"/>
                    <a:pt x="1029074" y="480813"/>
                    <a:pt x="986609" y="613369"/>
                  </a:cubicBezTo>
                  <a:cubicBezTo>
                    <a:pt x="960019" y="516532"/>
                    <a:pt x="943713" y="339922"/>
                    <a:pt x="861990" y="332382"/>
                  </a:cubicBezTo>
                  <a:cubicBezTo>
                    <a:pt x="813591" y="282403"/>
                    <a:pt x="681229" y="405966"/>
                    <a:pt x="623187" y="399219"/>
                  </a:cubicBezTo>
                  <a:cubicBezTo>
                    <a:pt x="565145" y="392472"/>
                    <a:pt x="689971" y="341801"/>
                    <a:pt x="631214" y="342700"/>
                  </a:cubicBezTo>
                  <a:cubicBezTo>
                    <a:pt x="572457" y="343599"/>
                    <a:pt x="356803" y="403025"/>
                    <a:pt x="270647" y="404613"/>
                  </a:cubicBezTo>
                  <a:cubicBezTo>
                    <a:pt x="209891" y="380801"/>
                    <a:pt x="185648" y="405407"/>
                    <a:pt x="133330" y="361751"/>
                  </a:cubicBezTo>
                  <a:cubicBezTo>
                    <a:pt x="98838" y="448667"/>
                    <a:pt x="63741" y="606066"/>
                    <a:pt x="51192" y="594319"/>
                  </a:cubicBezTo>
                  <a:close/>
                </a:path>
              </a:pathLst>
            </a:custGeom>
            <a:solidFill>
              <a:srgbClr val="654122"/>
            </a:solidFill>
            <a:ln w="6350" cap="flat" cmpd="sng" algn="ctr">
              <a:noFill/>
              <a:prstDash val="solid"/>
              <a:miter lim="800000"/>
            </a:ln>
            <a:effectLst>
              <a:outerShdw dist="38100" dir="4200000" sx="96000" sy="96000" algn="t" rotWithShape="0">
                <a:srgbClr val="DA9E6F"/>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grpSp>
        <p:nvGrpSpPr>
          <p:cNvPr id="90" name="Group 89">
            <a:extLst>
              <a:ext uri="{FF2B5EF4-FFF2-40B4-BE49-F238E27FC236}">
                <a16:creationId xmlns:a16="http://schemas.microsoft.com/office/drawing/2014/main" id="{F767149C-8DA3-45B6-8F8F-7DAECB18FBCB}"/>
              </a:ext>
            </a:extLst>
          </p:cNvPr>
          <p:cNvGrpSpPr/>
          <p:nvPr/>
        </p:nvGrpSpPr>
        <p:grpSpPr>
          <a:xfrm>
            <a:off x="3235553" y="5814371"/>
            <a:ext cx="496995" cy="811588"/>
            <a:chOff x="3627610" y="3924577"/>
            <a:chExt cx="1475648" cy="2073568"/>
          </a:xfrm>
        </p:grpSpPr>
        <p:grpSp>
          <p:nvGrpSpPr>
            <p:cNvPr id="91" name="Group 90">
              <a:extLst>
                <a:ext uri="{FF2B5EF4-FFF2-40B4-BE49-F238E27FC236}">
                  <a16:creationId xmlns:a16="http://schemas.microsoft.com/office/drawing/2014/main" id="{33F21A86-AD79-4934-AB62-95E67AB80050}"/>
                </a:ext>
              </a:extLst>
            </p:cNvPr>
            <p:cNvGrpSpPr/>
            <p:nvPr/>
          </p:nvGrpSpPr>
          <p:grpSpPr>
            <a:xfrm>
              <a:off x="3966959" y="5234079"/>
              <a:ext cx="861710" cy="444635"/>
              <a:chOff x="6783868" y="4995224"/>
              <a:chExt cx="861710" cy="444635"/>
            </a:xfrm>
            <a:solidFill>
              <a:srgbClr val="97663B"/>
            </a:solidFill>
          </p:grpSpPr>
          <p:sp>
            <p:nvSpPr>
              <p:cNvPr id="135" name="Freeform: Shape 134">
                <a:extLst>
                  <a:ext uri="{FF2B5EF4-FFF2-40B4-BE49-F238E27FC236}">
                    <a16:creationId xmlns:a16="http://schemas.microsoft.com/office/drawing/2014/main" id="{4E0AB999-02AE-44E1-8AC2-69D32E41BEE7}"/>
                  </a:ext>
                </a:extLst>
              </p:cNvPr>
              <p:cNvSpPr/>
              <p:nvPr/>
            </p:nvSpPr>
            <p:spPr>
              <a:xfrm>
                <a:off x="6783868" y="4999747"/>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grp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36" name="Freeform: Shape 135">
                <a:extLst>
                  <a:ext uri="{FF2B5EF4-FFF2-40B4-BE49-F238E27FC236}">
                    <a16:creationId xmlns:a16="http://schemas.microsoft.com/office/drawing/2014/main" id="{F512FFE4-3975-4608-949D-EE0C9EBA76BA}"/>
                  </a:ext>
                </a:extLst>
              </p:cNvPr>
              <p:cNvSpPr/>
              <p:nvPr/>
            </p:nvSpPr>
            <p:spPr>
              <a:xfrm flipH="1">
                <a:off x="7433995" y="4995224"/>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grp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grpSp>
          <p:nvGrpSpPr>
            <p:cNvPr id="92" name="Group 91">
              <a:extLst>
                <a:ext uri="{FF2B5EF4-FFF2-40B4-BE49-F238E27FC236}">
                  <a16:creationId xmlns:a16="http://schemas.microsoft.com/office/drawing/2014/main" id="{7446AD96-4159-4A75-9649-13053D45A805}"/>
                </a:ext>
              </a:extLst>
            </p:cNvPr>
            <p:cNvGrpSpPr/>
            <p:nvPr/>
          </p:nvGrpSpPr>
          <p:grpSpPr>
            <a:xfrm>
              <a:off x="4116588" y="5716829"/>
              <a:ext cx="570707" cy="281316"/>
              <a:chOff x="8321137" y="5334839"/>
              <a:chExt cx="570707" cy="281316"/>
            </a:xfrm>
          </p:grpSpPr>
          <p:sp>
            <p:nvSpPr>
              <p:cNvPr id="131" name="Rectangle 19">
                <a:extLst>
                  <a:ext uri="{FF2B5EF4-FFF2-40B4-BE49-F238E27FC236}">
                    <a16:creationId xmlns:a16="http://schemas.microsoft.com/office/drawing/2014/main" id="{A680C455-67D2-4722-B21D-6E6F35D7A489}"/>
                  </a:ext>
                </a:extLst>
              </p:cNvPr>
              <p:cNvSpPr/>
              <p:nvPr/>
            </p:nvSpPr>
            <p:spPr>
              <a:xfrm>
                <a:off x="8388972" y="5334840"/>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97663B"/>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32" name="Rectangle 19">
                <a:extLst>
                  <a:ext uri="{FF2B5EF4-FFF2-40B4-BE49-F238E27FC236}">
                    <a16:creationId xmlns:a16="http://schemas.microsoft.com/office/drawing/2014/main" id="{F3C769AD-A105-483F-86A8-ECB972D1733A}"/>
                  </a:ext>
                </a:extLst>
              </p:cNvPr>
              <p:cNvSpPr/>
              <p:nvPr/>
            </p:nvSpPr>
            <p:spPr>
              <a:xfrm flipH="1">
                <a:off x="8658740" y="5334839"/>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97663B"/>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33" name="Rectangle 19">
                <a:extLst>
                  <a:ext uri="{FF2B5EF4-FFF2-40B4-BE49-F238E27FC236}">
                    <a16:creationId xmlns:a16="http://schemas.microsoft.com/office/drawing/2014/main" id="{596E7493-3639-48F6-8DE5-8968A798E5B7}"/>
                  </a:ext>
                </a:extLst>
              </p:cNvPr>
              <p:cNvSpPr/>
              <p:nvPr/>
            </p:nvSpPr>
            <p:spPr>
              <a:xfrm flipH="1">
                <a:off x="8321137" y="5532209"/>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864826"/>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34" name="Rectangle 19">
                <a:extLst>
                  <a:ext uri="{FF2B5EF4-FFF2-40B4-BE49-F238E27FC236}">
                    <a16:creationId xmlns:a16="http://schemas.microsoft.com/office/drawing/2014/main" id="{3B2E9C87-9497-493E-AF80-8ED238D232C1}"/>
                  </a:ext>
                </a:extLst>
              </p:cNvPr>
              <p:cNvSpPr/>
              <p:nvPr/>
            </p:nvSpPr>
            <p:spPr>
              <a:xfrm>
                <a:off x="8660264" y="5532209"/>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864826"/>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sp>
          <p:nvSpPr>
            <p:cNvPr id="93" name="Rectangle 44">
              <a:extLst>
                <a:ext uri="{FF2B5EF4-FFF2-40B4-BE49-F238E27FC236}">
                  <a16:creationId xmlns:a16="http://schemas.microsoft.com/office/drawing/2014/main" id="{20FD0A21-8DA2-4EBA-9A4C-5B895C00E013}"/>
                </a:ext>
              </a:extLst>
            </p:cNvPr>
            <p:cNvSpPr/>
            <p:nvPr/>
          </p:nvSpPr>
          <p:spPr>
            <a:xfrm>
              <a:off x="4121366" y="5487275"/>
              <a:ext cx="550867" cy="302867"/>
            </a:xfrm>
            <a:custGeom>
              <a:avLst/>
              <a:gdLst>
                <a:gd name="connsiteX0" fmla="*/ 0 w 457200"/>
                <a:gd name="connsiteY0" fmla="*/ 0 h 208045"/>
                <a:gd name="connsiteX1" fmla="*/ 457200 w 457200"/>
                <a:gd name="connsiteY1" fmla="*/ 0 h 208045"/>
                <a:gd name="connsiteX2" fmla="*/ 457200 w 457200"/>
                <a:gd name="connsiteY2" fmla="*/ 208045 h 208045"/>
                <a:gd name="connsiteX3" fmla="*/ 0 w 457200"/>
                <a:gd name="connsiteY3" fmla="*/ 208045 h 208045"/>
                <a:gd name="connsiteX4" fmla="*/ 0 w 457200"/>
                <a:gd name="connsiteY4" fmla="*/ 0 h 208045"/>
                <a:gd name="connsiteX0" fmla="*/ 0 w 476250"/>
                <a:gd name="connsiteY0" fmla="*/ 0 h 208045"/>
                <a:gd name="connsiteX1" fmla="*/ 476250 w 476250"/>
                <a:gd name="connsiteY1" fmla="*/ 0 h 208045"/>
                <a:gd name="connsiteX2" fmla="*/ 476250 w 476250"/>
                <a:gd name="connsiteY2" fmla="*/ 208045 h 208045"/>
                <a:gd name="connsiteX3" fmla="*/ 19050 w 476250"/>
                <a:gd name="connsiteY3" fmla="*/ 208045 h 208045"/>
                <a:gd name="connsiteX4" fmla="*/ 0 w 476250"/>
                <a:gd name="connsiteY4" fmla="*/ 0 h 208045"/>
                <a:gd name="connsiteX0" fmla="*/ 57150 w 533400"/>
                <a:gd name="connsiteY0" fmla="*/ 0 h 208045"/>
                <a:gd name="connsiteX1" fmla="*/ 533400 w 533400"/>
                <a:gd name="connsiteY1" fmla="*/ 0 h 208045"/>
                <a:gd name="connsiteX2" fmla="*/ 533400 w 533400"/>
                <a:gd name="connsiteY2" fmla="*/ 208045 h 208045"/>
                <a:gd name="connsiteX3" fmla="*/ 0 w 533400"/>
                <a:gd name="connsiteY3" fmla="*/ 169945 h 208045"/>
                <a:gd name="connsiteX4" fmla="*/ 57150 w 533400"/>
                <a:gd name="connsiteY4" fmla="*/ 0 h 208045"/>
                <a:gd name="connsiteX0" fmla="*/ 57150 w 547688"/>
                <a:gd name="connsiteY0" fmla="*/ 9525 h 217570"/>
                <a:gd name="connsiteX1" fmla="*/ 547688 w 547688"/>
                <a:gd name="connsiteY1" fmla="*/ 0 h 217570"/>
                <a:gd name="connsiteX2" fmla="*/ 533400 w 547688"/>
                <a:gd name="connsiteY2" fmla="*/ 217570 h 217570"/>
                <a:gd name="connsiteX3" fmla="*/ 0 w 547688"/>
                <a:gd name="connsiteY3" fmla="*/ 179470 h 217570"/>
                <a:gd name="connsiteX4" fmla="*/ 57150 w 547688"/>
                <a:gd name="connsiteY4" fmla="*/ 9525 h 217570"/>
                <a:gd name="connsiteX0" fmla="*/ 57150 w 566738"/>
                <a:gd name="connsiteY0" fmla="*/ 9525 h 179470"/>
                <a:gd name="connsiteX1" fmla="*/ 547688 w 566738"/>
                <a:gd name="connsiteY1" fmla="*/ 0 h 179470"/>
                <a:gd name="connsiteX2" fmla="*/ 566738 w 566738"/>
                <a:gd name="connsiteY2" fmla="*/ 155657 h 179470"/>
                <a:gd name="connsiteX3" fmla="*/ 0 w 566738"/>
                <a:gd name="connsiteY3" fmla="*/ 179470 h 179470"/>
                <a:gd name="connsiteX4" fmla="*/ 57150 w 566738"/>
                <a:gd name="connsiteY4" fmla="*/ 9525 h 179470"/>
                <a:gd name="connsiteX0" fmla="*/ 57150 w 566738"/>
                <a:gd name="connsiteY0" fmla="*/ 9525 h 185857"/>
                <a:gd name="connsiteX1" fmla="*/ 547688 w 566738"/>
                <a:gd name="connsiteY1" fmla="*/ 0 h 185857"/>
                <a:gd name="connsiteX2" fmla="*/ 566738 w 566738"/>
                <a:gd name="connsiteY2" fmla="*/ 155657 h 185857"/>
                <a:gd name="connsiteX3" fmla="*/ 0 w 566738"/>
                <a:gd name="connsiteY3" fmla="*/ 179470 h 185857"/>
                <a:gd name="connsiteX4" fmla="*/ 57150 w 566738"/>
                <a:gd name="connsiteY4" fmla="*/ 9525 h 185857"/>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6" h="205208">
                  <a:moveTo>
                    <a:pt x="57150" y="9525"/>
                  </a:moveTo>
                  <a:cubicBezTo>
                    <a:pt x="234951" y="44450"/>
                    <a:pt x="369887" y="60325"/>
                    <a:pt x="547688" y="0"/>
                  </a:cubicBezTo>
                  <a:lnTo>
                    <a:pt x="600076" y="169945"/>
                  </a:lnTo>
                  <a:cubicBezTo>
                    <a:pt x="439738" y="225508"/>
                    <a:pt x="198438" y="204869"/>
                    <a:pt x="0" y="179470"/>
                  </a:cubicBezTo>
                  <a:lnTo>
                    <a:pt x="57150" y="9525"/>
                  </a:lnTo>
                  <a:close/>
                </a:path>
              </a:pathLst>
            </a:custGeom>
            <a:solidFill>
              <a:sysClr val="windowText" lastClr="000000"/>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nvGrpSpPr>
            <p:cNvPr id="94" name="Group 93">
              <a:extLst>
                <a:ext uri="{FF2B5EF4-FFF2-40B4-BE49-F238E27FC236}">
                  <a16:creationId xmlns:a16="http://schemas.microsoft.com/office/drawing/2014/main" id="{959817A1-30B7-48DE-83AE-4B4309BC510E}"/>
                </a:ext>
              </a:extLst>
            </p:cNvPr>
            <p:cNvGrpSpPr/>
            <p:nvPr/>
          </p:nvGrpSpPr>
          <p:grpSpPr>
            <a:xfrm>
              <a:off x="4061105" y="5032138"/>
              <a:ext cx="709613" cy="522520"/>
              <a:chOff x="1916909" y="3505263"/>
              <a:chExt cx="709613" cy="522520"/>
            </a:xfrm>
          </p:grpSpPr>
          <p:sp>
            <p:nvSpPr>
              <p:cNvPr id="126" name="Rectangle: Rounded Corners 20">
                <a:extLst>
                  <a:ext uri="{FF2B5EF4-FFF2-40B4-BE49-F238E27FC236}">
                    <a16:creationId xmlns:a16="http://schemas.microsoft.com/office/drawing/2014/main" id="{5D77C041-C11E-4E22-9B1E-785DE524044D}"/>
                  </a:ext>
                </a:extLst>
              </p:cNvPr>
              <p:cNvSpPr/>
              <p:nvPr/>
            </p:nvSpPr>
            <p:spPr>
              <a:xfrm>
                <a:off x="1997110" y="3512017"/>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608A15"/>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27" name="Freeform: Shape 126">
                <a:extLst>
                  <a:ext uri="{FF2B5EF4-FFF2-40B4-BE49-F238E27FC236}">
                    <a16:creationId xmlns:a16="http://schemas.microsoft.com/office/drawing/2014/main" id="{5012355D-040A-4A04-B09D-A9349A4D2DA7}"/>
                  </a:ext>
                </a:extLst>
              </p:cNvPr>
              <p:cNvSpPr/>
              <p:nvPr/>
            </p:nvSpPr>
            <p:spPr>
              <a:xfrm>
                <a:off x="2174357" y="3505263"/>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97663B"/>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28" name="Rectangle: Rounded Corners 2">
                <a:extLst>
                  <a:ext uri="{FF2B5EF4-FFF2-40B4-BE49-F238E27FC236}">
                    <a16:creationId xmlns:a16="http://schemas.microsoft.com/office/drawing/2014/main" id="{D0FF3C16-4941-497A-A339-88CD74B42673}"/>
                  </a:ext>
                </a:extLst>
              </p:cNvPr>
              <p:cNvSpPr/>
              <p:nvPr/>
            </p:nvSpPr>
            <p:spPr>
              <a:xfrm>
                <a:off x="1916909" y="3556296"/>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FFC000">
                  <a:lumMod val="60000"/>
                  <a:lumOff val="40000"/>
                </a:srgbClr>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dirty="0">
                  <a:solidFill>
                    <a:prstClr val="white"/>
                  </a:solidFill>
                </a:endParaRPr>
              </a:p>
            </p:txBody>
          </p:sp>
          <p:sp>
            <p:nvSpPr>
              <p:cNvPr id="129" name="Freeform: Shape 128">
                <a:extLst>
                  <a:ext uri="{FF2B5EF4-FFF2-40B4-BE49-F238E27FC236}">
                    <a16:creationId xmlns:a16="http://schemas.microsoft.com/office/drawing/2014/main" id="{A1A21A5A-8D42-4E3C-99EC-02E51A59F597}"/>
                  </a:ext>
                </a:extLst>
              </p:cNvPr>
              <p:cNvSpPr/>
              <p:nvPr/>
            </p:nvSpPr>
            <p:spPr>
              <a:xfrm>
                <a:off x="2014504"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ED7D31"/>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30" name="Freeform: Shape 129">
                <a:extLst>
                  <a:ext uri="{FF2B5EF4-FFF2-40B4-BE49-F238E27FC236}">
                    <a16:creationId xmlns:a16="http://schemas.microsoft.com/office/drawing/2014/main" id="{55625446-2BBC-4C7F-BA82-FD880E77C99F}"/>
                  </a:ext>
                </a:extLst>
              </p:cNvPr>
              <p:cNvSpPr/>
              <p:nvPr/>
            </p:nvSpPr>
            <p:spPr>
              <a:xfrm flipH="1">
                <a:off x="2383051"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ED7D31"/>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grpSp>
          <p:nvGrpSpPr>
            <p:cNvPr id="95" name="Group 94">
              <a:extLst>
                <a:ext uri="{FF2B5EF4-FFF2-40B4-BE49-F238E27FC236}">
                  <a16:creationId xmlns:a16="http://schemas.microsoft.com/office/drawing/2014/main" id="{49A4E062-698E-4C16-AB2B-FF7F3EC45125}"/>
                </a:ext>
              </a:extLst>
            </p:cNvPr>
            <p:cNvGrpSpPr/>
            <p:nvPr/>
          </p:nvGrpSpPr>
          <p:grpSpPr>
            <a:xfrm>
              <a:off x="3821709" y="4226792"/>
              <a:ext cx="1167175" cy="851629"/>
              <a:chOff x="7389463" y="2893265"/>
              <a:chExt cx="1167175" cy="851629"/>
            </a:xfrm>
          </p:grpSpPr>
          <p:sp>
            <p:nvSpPr>
              <p:cNvPr id="123" name="Oval 36">
                <a:extLst>
                  <a:ext uri="{FF2B5EF4-FFF2-40B4-BE49-F238E27FC236}">
                    <a16:creationId xmlns:a16="http://schemas.microsoft.com/office/drawing/2014/main" id="{F6FA553E-9C42-40FB-9858-A25FC3FAE9D7}"/>
                  </a:ext>
                </a:extLst>
              </p:cNvPr>
              <p:cNvSpPr/>
              <p:nvPr/>
            </p:nvSpPr>
            <p:spPr>
              <a:xfrm>
                <a:off x="7389463" y="3336516"/>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97663B"/>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24" name="Oval 36">
                <a:extLst>
                  <a:ext uri="{FF2B5EF4-FFF2-40B4-BE49-F238E27FC236}">
                    <a16:creationId xmlns:a16="http://schemas.microsoft.com/office/drawing/2014/main" id="{0F3E09F4-5BBC-4E43-AAE7-060F94C9EE81}"/>
                  </a:ext>
                </a:extLst>
              </p:cNvPr>
              <p:cNvSpPr/>
              <p:nvPr/>
            </p:nvSpPr>
            <p:spPr>
              <a:xfrm flipH="1">
                <a:off x="8386131" y="3317677"/>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97663B"/>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25" name="Oval 33">
                <a:extLst>
                  <a:ext uri="{FF2B5EF4-FFF2-40B4-BE49-F238E27FC236}">
                    <a16:creationId xmlns:a16="http://schemas.microsoft.com/office/drawing/2014/main" id="{C92C03AC-167A-476B-BE09-E029E0AC1688}"/>
                  </a:ext>
                </a:extLst>
              </p:cNvPr>
              <p:cNvSpPr/>
              <p:nvPr/>
            </p:nvSpPr>
            <p:spPr>
              <a:xfrm>
                <a:off x="7470495" y="2893265"/>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97663B"/>
              </a:solidFill>
              <a:ln w="6350" cap="flat" cmpd="sng" algn="ctr">
                <a:noFill/>
                <a:prstDash val="solid"/>
                <a:miter lim="800000"/>
              </a:ln>
              <a:effectLst>
                <a:outerShdw blurRad="25400" dist="25400" dir="5400000" algn="t" rotWithShape="0">
                  <a:srgbClr val="7E502C"/>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grpSp>
          <p:nvGrpSpPr>
            <p:cNvPr id="96" name="Group 95">
              <a:extLst>
                <a:ext uri="{FF2B5EF4-FFF2-40B4-BE49-F238E27FC236}">
                  <a16:creationId xmlns:a16="http://schemas.microsoft.com/office/drawing/2014/main" id="{1E9140DF-594C-4FDA-9C92-B02648E78FB8}"/>
                </a:ext>
              </a:extLst>
            </p:cNvPr>
            <p:cNvGrpSpPr/>
            <p:nvPr/>
          </p:nvGrpSpPr>
          <p:grpSpPr>
            <a:xfrm>
              <a:off x="4346645" y="4784714"/>
              <a:ext cx="117302" cy="190794"/>
              <a:chOff x="5382449" y="4491694"/>
              <a:chExt cx="117302" cy="190794"/>
            </a:xfrm>
          </p:grpSpPr>
          <p:sp>
            <p:nvSpPr>
              <p:cNvPr id="121" name="Teardrop 120">
                <a:extLst>
                  <a:ext uri="{FF2B5EF4-FFF2-40B4-BE49-F238E27FC236}">
                    <a16:creationId xmlns:a16="http://schemas.microsoft.com/office/drawing/2014/main" id="{0EBA3243-5EE5-4CD9-A134-C9B4B73798B1}"/>
                  </a:ext>
                </a:extLst>
              </p:cNvPr>
              <p:cNvSpPr/>
              <p:nvPr/>
            </p:nvSpPr>
            <p:spPr>
              <a:xfrm rot="16200000">
                <a:off x="5432641" y="4498133"/>
                <a:ext cx="58597" cy="45719"/>
              </a:xfrm>
              <a:prstGeom prst="teardrop">
                <a:avLst/>
              </a:prstGeom>
              <a:solidFill>
                <a:srgbClr val="825532"/>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22" name="Moon 121">
                <a:extLst>
                  <a:ext uri="{FF2B5EF4-FFF2-40B4-BE49-F238E27FC236}">
                    <a16:creationId xmlns:a16="http://schemas.microsoft.com/office/drawing/2014/main" id="{B34DB77D-BAEA-4B66-98FD-89684C84359E}"/>
                  </a:ext>
                </a:extLst>
              </p:cNvPr>
              <p:cNvSpPr/>
              <p:nvPr/>
            </p:nvSpPr>
            <p:spPr>
              <a:xfrm rot="16200000">
                <a:off x="5398451" y="4581189"/>
                <a:ext cx="85297" cy="117302"/>
              </a:xfrm>
              <a:prstGeom prst="moon">
                <a:avLst>
                  <a:gd name="adj" fmla="val 47096"/>
                </a:avLst>
              </a:prstGeom>
              <a:solidFill>
                <a:srgbClr val="824E1D"/>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grpSp>
          <p:nvGrpSpPr>
            <p:cNvPr id="97" name="Group 96">
              <a:extLst>
                <a:ext uri="{FF2B5EF4-FFF2-40B4-BE49-F238E27FC236}">
                  <a16:creationId xmlns:a16="http://schemas.microsoft.com/office/drawing/2014/main" id="{621910D5-89EF-4713-A240-FA3594C638B6}"/>
                </a:ext>
              </a:extLst>
            </p:cNvPr>
            <p:cNvGrpSpPr/>
            <p:nvPr/>
          </p:nvGrpSpPr>
          <p:grpSpPr>
            <a:xfrm>
              <a:off x="3627610" y="3924577"/>
              <a:ext cx="1475648" cy="762929"/>
              <a:chOff x="2879441" y="2846400"/>
              <a:chExt cx="1263913" cy="567773"/>
            </a:xfrm>
          </p:grpSpPr>
          <p:grpSp>
            <p:nvGrpSpPr>
              <p:cNvPr id="114" name="Group 113">
                <a:extLst>
                  <a:ext uri="{FF2B5EF4-FFF2-40B4-BE49-F238E27FC236}">
                    <a16:creationId xmlns:a16="http://schemas.microsoft.com/office/drawing/2014/main" id="{11DE7471-0861-43BA-AB19-9190A98C92A4}"/>
                  </a:ext>
                </a:extLst>
              </p:cNvPr>
              <p:cNvGrpSpPr/>
              <p:nvPr/>
            </p:nvGrpSpPr>
            <p:grpSpPr>
              <a:xfrm>
                <a:off x="2879441" y="2883574"/>
                <a:ext cx="311272" cy="311760"/>
                <a:chOff x="2543848" y="3369652"/>
                <a:chExt cx="311272" cy="311760"/>
              </a:xfrm>
            </p:grpSpPr>
            <p:sp>
              <p:nvSpPr>
                <p:cNvPr id="119" name="Cloud 118">
                  <a:extLst>
                    <a:ext uri="{FF2B5EF4-FFF2-40B4-BE49-F238E27FC236}">
                      <a16:creationId xmlns:a16="http://schemas.microsoft.com/office/drawing/2014/main" id="{D2DA5CB9-63C5-4D16-9363-064D183D48A7}"/>
                    </a:ext>
                  </a:extLst>
                </p:cNvPr>
                <p:cNvSpPr/>
                <p:nvPr/>
              </p:nvSpPr>
              <p:spPr>
                <a:xfrm>
                  <a:off x="2543848" y="3369652"/>
                  <a:ext cx="277312" cy="301840"/>
                </a:xfrm>
                <a:prstGeom prst="cloud">
                  <a:avLst/>
                </a:prstGeom>
                <a:solidFill>
                  <a:srgbClr val="472A18"/>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20" name="Freeform: Shape 119">
                  <a:extLst>
                    <a:ext uri="{FF2B5EF4-FFF2-40B4-BE49-F238E27FC236}">
                      <a16:creationId xmlns:a16="http://schemas.microsoft.com/office/drawing/2014/main" id="{679332D9-43B8-483A-B1D4-FEDC7ACB2C39}"/>
                    </a:ext>
                  </a:extLst>
                </p:cNvPr>
                <p:cNvSpPr/>
                <p:nvPr/>
              </p:nvSpPr>
              <p:spPr>
                <a:xfrm>
                  <a:off x="2696616" y="3509149"/>
                  <a:ext cx="158504" cy="172263"/>
                </a:xfrm>
                <a:custGeom>
                  <a:avLst/>
                  <a:gdLst>
                    <a:gd name="connsiteX0" fmla="*/ 0 w 145257"/>
                    <a:gd name="connsiteY0" fmla="*/ 142875 h 169068"/>
                    <a:gd name="connsiteX1" fmla="*/ 11907 w 145257"/>
                    <a:gd name="connsiteY1" fmla="*/ 35718 h 169068"/>
                    <a:gd name="connsiteX2" fmla="*/ 102394 w 145257"/>
                    <a:gd name="connsiteY2" fmla="*/ 0 h 169068"/>
                    <a:gd name="connsiteX3" fmla="*/ 145257 w 145257"/>
                    <a:gd name="connsiteY3" fmla="*/ 30956 h 169068"/>
                    <a:gd name="connsiteX4" fmla="*/ 42863 w 145257"/>
                    <a:gd name="connsiteY4" fmla="*/ 169068 h 169068"/>
                    <a:gd name="connsiteX5" fmla="*/ 0 w 145257"/>
                    <a:gd name="connsiteY5" fmla="*/ 142875 h 169068"/>
                    <a:gd name="connsiteX0" fmla="*/ 8093 w 153350"/>
                    <a:gd name="connsiteY0" fmla="*/ 142875 h 169068"/>
                    <a:gd name="connsiteX1" fmla="*/ 20000 w 153350"/>
                    <a:gd name="connsiteY1" fmla="*/ 35718 h 169068"/>
                    <a:gd name="connsiteX2" fmla="*/ 110487 w 153350"/>
                    <a:gd name="connsiteY2" fmla="*/ 0 h 169068"/>
                    <a:gd name="connsiteX3" fmla="*/ 153350 w 153350"/>
                    <a:gd name="connsiteY3" fmla="*/ 30956 h 169068"/>
                    <a:gd name="connsiteX4" fmla="*/ 50956 w 153350"/>
                    <a:gd name="connsiteY4" fmla="*/ 169068 h 169068"/>
                    <a:gd name="connsiteX5" fmla="*/ 8093 w 153350"/>
                    <a:gd name="connsiteY5" fmla="*/ 142875 h 169068"/>
                    <a:gd name="connsiteX0" fmla="*/ 8093 w 153350"/>
                    <a:gd name="connsiteY0" fmla="*/ 143405 h 169598"/>
                    <a:gd name="connsiteX1" fmla="*/ 20000 w 153350"/>
                    <a:gd name="connsiteY1" fmla="*/ 36248 h 169598"/>
                    <a:gd name="connsiteX2" fmla="*/ 110487 w 153350"/>
                    <a:gd name="connsiteY2" fmla="*/ 530 h 169598"/>
                    <a:gd name="connsiteX3" fmla="*/ 153350 w 153350"/>
                    <a:gd name="connsiteY3" fmla="*/ 31486 h 169598"/>
                    <a:gd name="connsiteX4" fmla="*/ 50956 w 153350"/>
                    <a:gd name="connsiteY4" fmla="*/ 169598 h 169598"/>
                    <a:gd name="connsiteX5" fmla="*/ 8093 w 153350"/>
                    <a:gd name="connsiteY5" fmla="*/ 143405 h 169598"/>
                    <a:gd name="connsiteX0" fmla="*/ 8093 w 153350"/>
                    <a:gd name="connsiteY0" fmla="*/ 143689 h 169882"/>
                    <a:gd name="connsiteX1" fmla="*/ 20000 w 153350"/>
                    <a:gd name="connsiteY1" fmla="*/ 36532 h 169882"/>
                    <a:gd name="connsiteX2" fmla="*/ 110487 w 153350"/>
                    <a:gd name="connsiteY2" fmla="*/ 814 h 169882"/>
                    <a:gd name="connsiteX3" fmla="*/ 153350 w 153350"/>
                    <a:gd name="connsiteY3" fmla="*/ 31770 h 169882"/>
                    <a:gd name="connsiteX4" fmla="*/ 50956 w 153350"/>
                    <a:gd name="connsiteY4" fmla="*/ 169882 h 169882"/>
                    <a:gd name="connsiteX5" fmla="*/ 8093 w 153350"/>
                    <a:gd name="connsiteY5" fmla="*/ 143689 h 169882"/>
                    <a:gd name="connsiteX0" fmla="*/ 8093 w 153350"/>
                    <a:gd name="connsiteY0" fmla="*/ 143689 h 169882"/>
                    <a:gd name="connsiteX1" fmla="*/ 20000 w 153350"/>
                    <a:gd name="connsiteY1" fmla="*/ 36532 h 169882"/>
                    <a:gd name="connsiteX2" fmla="*/ 110487 w 153350"/>
                    <a:gd name="connsiteY2" fmla="*/ 814 h 169882"/>
                    <a:gd name="connsiteX3" fmla="*/ 153350 w 153350"/>
                    <a:gd name="connsiteY3" fmla="*/ 31770 h 169882"/>
                    <a:gd name="connsiteX4" fmla="*/ 50956 w 153350"/>
                    <a:gd name="connsiteY4" fmla="*/ 169882 h 169882"/>
                    <a:gd name="connsiteX5" fmla="*/ 8093 w 153350"/>
                    <a:gd name="connsiteY5" fmla="*/ 143689 h 169882"/>
                    <a:gd name="connsiteX0" fmla="*/ 8093 w 170019"/>
                    <a:gd name="connsiteY0" fmla="*/ 143689 h 169882"/>
                    <a:gd name="connsiteX1" fmla="*/ 20000 w 170019"/>
                    <a:gd name="connsiteY1" fmla="*/ 36532 h 169882"/>
                    <a:gd name="connsiteX2" fmla="*/ 110487 w 170019"/>
                    <a:gd name="connsiteY2" fmla="*/ 814 h 169882"/>
                    <a:gd name="connsiteX3" fmla="*/ 170019 w 170019"/>
                    <a:gd name="connsiteY3" fmla="*/ 24626 h 169882"/>
                    <a:gd name="connsiteX4" fmla="*/ 50956 w 170019"/>
                    <a:gd name="connsiteY4" fmla="*/ 169882 h 169882"/>
                    <a:gd name="connsiteX5" fmla="*/ 8093 w 170019"/>
                    <a:gd name="connsiteY5" fmla="*/ 143689 h 169882"/>
                    <a:gd name="connsiteX0" fmla="*/ 8093 w 155732"/>
                    <a:gd name="connsiteY0" fmla="*/ 143689 h 169882"/>
                    <a:gd name="connsiteX1" fmla="*/ 20000 w 155732"/>
                    <a:gd name="connsiteY1" fmla="*/ 36532 h 169882"/>
                    <a:gd name="connsiteX2" fmla="*/ 110487 w 155732"/>
                    <a:gd name="connsiteY2" fmla="*/ 814 h 169882"/>
                    <a:gd name="connsiteX3" fmla="*/ 155732 w 155732"/>
                    <a:gd name="connsiteY3" fmla="*/ 29389 h 169882"/>
                    <a:gd name="connsiteX4" fmla="*/ 50956 w 155732"/>
                    <a:gd name="connsiteY4" fmla="*/ 169882 h 169882"/>
                    <a:gd name="connsiteX5" fmla="*/ 8093 w 155732"/>
                    <a:gd name="connsiteY5" fmla="*/ 143689 h 169882"/>
                    <a:gd name="connsiteX0" fmla="*/ 8093 w 155732"/>
                    <a:gd name="connsiteY0" fmla="*/ 143689 h 172263"/>
                    <a:gd name="connsiteX1" fmla="*/ 20000 w 155732"/>
                    <a:gd name="connsiteY1" fmla="*/ 36532 h 172263"/>
                    <a:gd name="connsiteX2" fmla="*/ 110487 w 155732"/>
                    <a:gd name="connsiteY2" fmla="*/ 814 h 172263"/>
                    <a:gd name="connsiteX3" fmla="*/ 155732 w 155732"/>
                    <a:gd name="connsiteY3" fmla="*/ 29389 h 172263"/>
                    <a:gd name="connsiteX4" fmla="*/ 50956 w 155732"/>
                    <a:gd name="connsiteY4" fmla="*/ 172263 h 172263"/>
                    <a:gd name="connsiteX5" fmla="*/ 8093 w 155732"/>
                    <a:gd name="connsiteY5" fmla="*/ 143689 h 172263"/>
                    <a:gd name="connsiteX0" fmla="*/ 10865 w 158504"/>
                    <a:gd name="connsiteY0" fmla="*/ 143689 h 172263"/>
                    <a:gd name="connsiteX1" fmla="*/ 22772 w 158504"/>
                    <a:gd name="connsiteY1" fmla="*/ 36532 h 172263"/>
                    <a:gd name="connsiteX2" fmla="*/ 113259 w 158504"/>
                    <a:gd name="connsiteY2" fmla="*/ 814 h 172263"/>
                    <a:gd name="connsiteX3" fmla="*/ 158504 w 158504"/>
                    <a:gd name="connsiteY3" fmla="*/ 29389 h 172263"/>
                    <a:gd name="connsiteX4" fmla="*/ 53728 w 158504"/>
                    <a:gd name="connsiteY4" fmla="*/ 172263 h 172263"/>
                    <a:gd name="connsiteX5" fmla="*/ 10865 w 158504"/>
                    <a:gd name="connsiteY5" fmla="*/ 143689 h 1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504" h="172263">
                      <a:moveTo>
                        <a:pt x="10865" y="143689"/>
                      </a:moveTo>
                      <a:cubicBezTo>
                        <a:pt x="-11359" y="88920"/>
                        <a:pt x="4515" y="72251"/>
                        <a:pt x="22772" y="36532"/>
                      </a:cubicBezTo>
                      <a:cubicBezTo>
                        <a:pt x="45790" y="12720"/>
                        <a:pt x="83097" y="-3949"/>
                        <a:pt x="113259" y="814"/>
                      </a:cubicBezTo>
                      <a:lnTo>
                        <a:pt x="158504" y="29389"/>
                      </a:lnTo>
                      <a:lnTo>
                        <a:pt x="53728" y="172263"/>
                      </a:lnTo>
                      <a:lnTo>
                        <a:pt x="10865" y="143689"/>
                      </a:lnTo>
                      <a:close/>
                    </a:path>
                  </a:pathLst>
                </a:custGeom>
                <a:solidFill>
                  <a:srgbClr val="B961C7"/>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grpSp>
            <p:nvGrpSpPr>
              <p:cNvPr id="115" name="Group 114">
                <a:extLst>
                  <a:ext uri="{FF2B5EF4-FFF2-40B4-BE49-F238E27FC236}">
                    <a16:creationId xmlns:a16="http://schemas.microsoft.com/office/drawing/2014/main" id="{06493589-D249-4435-9F88-3F08B606CD29}"/>
                  </a:ext>
                </a:extLst>
              </p:cNvPr>
              <p:cNvGrpSpPr/>
              <p:nvPr/>
            </p:nvGrpSpPr>
            <p:grpSpPr>
              <a:xfrm flipH="1">
                <a:off x="3832082" y="2846400"/>
                <a:ext cx="311272" cy="311760"/>
                <a:chOff x="2543848" y="3369652"/>
                <a:chExt cx="311272" cy="311760"/>
              </a:xfrm>
            </p:grpSpPr>
            <p:sp>
              <p:nvSpPr>
                <p:cNvPr id="117" name="Cloud 116">
                  <a:extLst>
                    <a:ext uri="{FF2B5EF4-FFF2-40B4-BE49-F238E27FC236}">
                      <a16:creationId xmlns:a16="http://schemas.microsoft.com/office/drawing/2014/main" id="{A48EA7CA-DB6B-4871-A4B1-D537679CE569}"/>
                    </a:ext>
                  </a:extLst>
                </p:cNvPr>
                <p:cNvSpPr/>
                <p:nvPr/>
              </p:nvSpPr>
              <p:spPr>
                <a:xfrm>
                  <a:off x="2543848" y="3369652"/>
                  <a:ext cx="277312" cy="301840"/>
                </a:xfrm>
                <a:prstGeom prst="cloud">
                  <a:avLst/>
                </a:prstGeom>
                <a:solidFill>
                  <a:srgbClr val="472A18"/>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18" name="Freeform: Shape 117">
                  <a:extLst>
                    <a:ext uri="{FF2B5EF4-FFF2-40B4-BE49-F238E27FC236}">
                      <a16:creationId xmlns:a16="http://schemas.microsoft.com/office/drawing/2014/main" id="{D062DCD8-3381-46BC-818B-B811C344B92F}"/>
                    </a:ext>
                  </a:extLst>
                </p:cNvPr>
                <p:cNvSpPr/>
                <p:nvPr/>
              </p:nvSpPr>
              <p:spPr>
                <a:xfrm>
                  <a:off x="2696616" y="3509149"/>
                  <a:ext cx="158504" cy="172263"/>
                </a:xfrm>
                <a:custGeom>
                  <a:avLst/>
                  <a:gdLst>
                    <a:gd name="connsiteX0" fmla="*/ 0 w 145257"/>
                    <a:gd name="connsiteY0" fmla="*/ 142875 h 169068"/>
                    <a:gd name="connsiteX1" fmla="*/ 11907 w 145257"/>
                    <a:gd name="connsiteY1" fmla="*/ 35718 h 169068"/>
                    <a:gd name="connsiteX2" fmla="*/ 102394 w 145257"/>
                    <a:gd name="connsiteY2" fmla="*/ 0 h 169068"/>
                    <a:gd name="connsiteX3" fmla="*/ 145257 w 145257"/>
                    <a:gd name="connsiteY3" fmla="*/ 30956 h 169068"/>
                    <a:gd name="connsiteX4" fmla="*/ 42863 w 145257"/>
                    <a:gd name="connsiteY4" fmla="*/ 169068 h 169068"/>
                    <a:gd name="connsiteX5" fmla="*/ 0 w 145257"/>
                    <a:gd name="connsiteY5" fmla="*/ 142875 h 169068"/>
                    <a:gd name="connsiteX0" fmla="*/ 8093 w 153350"/>
                    <a:gd name="connsiteY0" fmla="*/ 142875 h 169068"/>
                    <a:gd name="connsiteX1" fmla="*/ 20000 w 153350"/>
                    <a:gd name="connsiteY1" fmla="*/ 35718 h 169068"/>
                    <a:gd name="connsiteX2" fmla="*/ 110487 w 153350"/>
                    <a:gd name="connsiteY2" fmla="*/ 0 h 169068"/>
                    <a:gd name="connsiteX3" fmla="*/ 153350 w 153350"/>
                    <a:gd name="connsiteY3" fmla="*/ 30956 h 169068"/>
                    <a:gd name="connsiteX4" fmla="*/ 50956 w 153350"/>
                    <a:gd name="connsiteY4" fmla="*/ 169068 h 169068"/>
                    <a:gd name="connsiteX5" fmla="*/ 8093 w 153350"/>
                    <a:gd name="connsiteY5" fmla="*/ 142875 h 169068"/>
                    <a:gd name="connsiteX0" fmla="*/ 8093 w 153350"/>
                    <a:gd name="connsiteY0" fmla="*/ 143405 h 169598"/>
                    <a:gd name="connsiteX1" fmla="*/ 20000 w 153350"/>
                    <a:gd name="connsiteY1" fmla="*/ 36248 h 169598"/>
                    <a:gd name="connsiteX2" fmla="*/ 110487 w 153350"/>
                    <a:gd name="connsiteY2" fmla="*/ 530 h 169598"/>
                    <a:gd name="connsiteX3" fmla="*/ 153350 w 153350"/>
                    <a:gd name="connsiteY3" fmla="*/ 31486 h 169598"/>
                    <a:gd name="connsiteX4" fmla="*/ 50956 w 153350"/>
                    <a:gd name="connsiteY4" fmla="*/ 169598 h 169598"/>
                    <a:gd name="connsiteX5" fmla="*/ 8093 w 153350"/>
                    <a:gd name="connsiteY5" fmla="*/ 143405 h 169598"/>
                    <a:gd name="connsiteX0" fmla="*/ 8093 w 153350"/>
                    <a:gd name="connsiteY0" fmla="*/ 143689 h 169882"/>
                    <a:gd name="connsiteX1" fmla="*/ 20000 w 153350"/>
                    <a:gd name="connsiteY1" fmla="*/ 36532 h 169882"/>
                    <a:gd name="connsiteX2" fmla="*/ 110487 w 153350"/>
                    <a:gd name="connsiteY2" fmla="*/ 814 h 169882"/>
                    <a:gd name="connsiteX3" fmla="*/ 153350 w 153350"/>
                    <a:gd name="connsiteY3" fmla="*/ 31770 h 169882"/>
                    <a:gd name="connsiteX4" fmla="*/ 50956 w 153350"/>
                    <a:gd name="connsiteY4" fmla="*/ 169882 h 169882"/>
                    <a:gd name="connsiteX5" fmla="*/ 8093 w 153350"/>
                    <a:gd name="connsiteY5" fmla="*/ 143689 h 169882"/>
                    <a:gd name="connsiteX0" fmla="*/ 8093 w 153350"/>
                    <a:gd name="connsiteY0" fmla="*/ 143689 h 169882"/>
                    <a:gd name="connsiteX1" fmla="*/ 20000 w 153350"/>
                    <a:gd name="connsiteY1" fmla="*/ 36532 h 169882"/>
                    <a:gd name="connsiteX2" fmla="*/ 110487 w 153350"/>
                    <a:gd name="connsiteY2" fmla="*/ 814 h 169882"/>
                    <a:gd name="connsiteX3" fmla="*/ 153350 w 153350"/>
                    <a:gd name="connsiteY3" fmla="*/ 31770 h 169882"/>
                    <a:gd name="connsiteX4" fmla="*/ 50956 w 153350"/>
                    <a:gd name="connsiteY4" fmla="*/ 169882 h 169882"/>
                    <a:gd name="connsiteX5" fmla="*/ 8093 w 153350"/>
                    <a:gd name="connsiteY5" fmla="*/ 143689 h 169882"/>
                    <a:gd name="connsiteX0" fmla="*/ 8093 w 170019"/>
                    <a:gd name="connsiteY0" fmla="*/ 143689 h 169882"/>
                    <a:gd name="connsiteX1" fmla="*/ 20000 w 170019"/>
                    <a:gd name="connsiteY1" fmla="*/ 36532 h 169882"/>
                    <a:gd name="connsiteX2" fmla="*/ 110487 w 170019"/>
                    <a:gd name="connsiteY2" fmla="*/ 814 h 169882"/>
                    <a:gd name="connsiteX3" fmla="*/ 170019 w 170019"/>
                    <a:gd name="connsiteY3" fmla="*/ 24626 h 169882"/>
                    <a:gd name="connsiteX4" fmla="*/ 50956 w 170019"/>
                    <a:gd name="connsiteY4" fmla="*/ 169882 h 169882"/>
                    <a:gd name="connsiteX5" fmla="*/ 8093 w 170019"/>
                    <a:gd name="connsiteY5" fmla="*/ 143689 h 169882"/>
                    <a:gd name="connsiteX0" fmla="*/ 8093 w 155732"/>
                    <a:gd name="connsiteY0" fmla="*/ 143689 h 169882"/>
                    <a:gd name="connsiteX1" fmla="*/ 20000 w 155732"/>
                    <a:gd name="connsiteY1" fmla="*/ 36532 h 169882"/>
                    <a:gd name="connsiteX2" fmla="*/ 110487 w 155732"/>
                    <a:gd name="connsiteY2" fmla="*/ 814 h 169882"/>
                    <a:gd name="connsiteX3" fmla="*/ 155732 w 155732"/>
                    <a:gd name="connsiteY3" fmla="*/ 29389 h 169882"/>
                    <a:gd name="connsiteX4" fmla="*/ 50956 w 155732"/>
                    <a:gd name="connsiteY4" fmla="*/ 169882 h 169882"/>
                    <a:gd name="connsiteX5" fmla="*/ 8093 w 155732"/>
                    <a:gd name="connsiteY5" fmla="*/ 143689 h 169882"/>
                    <a:gd name="connsiteX0" fmla="*/ 8093 w 155732"/>
                    <a:gd name="connsiteY0" fmla="*/ 143689 h 172263"/>
                    <a:gd name="connsiteX1" fmla="*/ 20000 w 155732"/>
                    <a:gd name="connsiteY1" fmla="*/ 36532 h 172263"/>
                    <a:gd name="connsiteX2" fmla="*/ 110487 w 155732"/>
                    <a:gd name="connsiteY2" fmla="*/ 814 h 172263"/>
                    <a:gd name="connsiteX3" fmla="*/ 155732 w 155732"/>
                    <a:gd name="connsiteY3" fmla="*/ 29389 h 172263"/>
                    <a:gd name="connsiteX4" fmla="*/ 50956 w 155732"/>
                    <a:gd name="connsiteY4" fmla="*/ 172263 h 172263"/>
                    <a:gd name="connsiteX5" fmla="*/ 8093 w 155732"/>
                    <a:gd name="connsiteY5" fmla="*/ 143689 h 172263"/>
                    <a:gd name="connsiteX0" fmla="*/ 10865 w 158504"/>
                    <a:gd name="connsiteY0" fmla="*/ 143689 h 172263"/>
                    <a:gd name="connsiteX1" fmla="*/ 22772 w 158504"/>
                    <a:gd name="connsiteY1" fmla="*/ 36532 h 172263"/>
                    <a:gd name="connsiteX2" fmla="*/ 113259 w 158504"/>
                    <a:gd name="connsiteY2" fmla="*/ 814 h 172263"/>
                    <a:gd name="connsiteX3" fmla="*/ 158504 w 158504"/>
                    <a:gd name="connsiteY3" fmla="*/ 29389 h 172263"/>
                    <a:gd name="connsiteX4" fmla="*/ 53728 w 158504"/>
                    <a:gd name="connsiteY4" fmla="*/ 172263 h 172263"/>
                    <a:gd name="connsiteX5" fmla="*/ 10865 w 158504"/>
                    <a:gd name="connsiteY5" fmla="*/ 143689 h 1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504" h="172263">
                      <a:moveTo>
                        <a:pt x="10865" y="143689"/>
                      </a:moveTo>
                      <a:cubicBezTo>
                        <a:pt x="-11359" y="88920"/>
                        <a:pt x="4515" y="72251"/>
                        <a:pt x="22772" y="36532"/>
                      </a:cubicBezTo>
                      <a:cubicBezTo>
                        <a:pt x="45790" y="12720"/>
                        <a:pt x="83097" y="-3949"/>
                        <a:pt x="113259" y="814"/>
                      </a:cubicBezTo>
                      <a:lnTo>
                        <a:pt x="158504" y="29389"/>
                      </a:lnTo>
                      <a:lnTo>
                        <a:pt x="53728" y="172263"/>
                      </a:lnTo>
                      <a:lnTo>
                        <a:pt x="10865" y="143689"/>
                      </a:lnTo>
                      <a:close/>
                    </a:path>
                  </a:pathLst>
                </a:custGeom>
                <a:solidFill>
                  <a:srgbClr val="B961C7"/>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sp>
            <p:nvSpPr>
              <p:cNvPr id="116" name="Freeform: Shape 115">
                <a:extLst>
                  <a:ext uri="{FF2B5EF4-FFF2-40B4-BE49-F238E27FC236}">
                    <a16:creationId xmlns:a16="http://schemas.microsoft.com/office/drawing/2014/main" id="{292CF8F8-0CF7-458E-A679-FA3D12A73DE6}"/>
                  </a:ext>
                </a:extLst>
              </p:cNvPr>
              <p:cNvSpPr/>
              <p:nvPr/>
            </p:nvSpPr>
            <p:spPr>
              <a:xfrm>
                <a:off x="3066877" y="2923635"/>
                <a:ext cx="956402" cy="490538"/>
              </a:xfrm>
              <a:custGeom>
                <a:avLst/>
                <a:gdLst>
                  <a:gd name="connsiteX0" fmla="*/ 0 w 947737"/>
                  <a:gd name="connsiteY0" fmla="*/ 481013 h 481013"/>
                  <a:gd name="connsiteX1" fmla="*/ 80962 w 947737"/>
                  <a:gd name="connsiteY1" fmla="*/ 428625 h 481013"/>
                  <a:gd name="connsiteX2" fmla="*/ 71437 w 947737"/>
                  <a:gd name="connsiteY2" fmla="*/ 338138 h 481013"/>
                  <a:gd name="connsiteX3" fmla="*/ 161925 w 947737"/>
                  <a:gd name="connsiteY3" fmla="*/ 309563 h 481013"/>
                  <a:gd name="connsiteX4" fmla="*/ 219075 w 947737"/>
                  <a:gd name="connsiteY4" fmla="*/ 233363 h 481013"/>
                  <a:gd name="connsiteX5" fmla="*/ 319087 w 947737"/>
                  <a:gd name="connsiteY5" fmla="*/ 257175 h 481013"/>
                  <a:gd name="connsiteX6" fmla="*/ 404812 w 947737"/>
                  <a:gd name="connsiteY6" fmla="*/ 204788 h 481013"/>
                  <a:gd name="connsiteX7" fmla="*/ 461962 w 947737"/>
                  <a:gd name="connsiteY7" fmla="*/ 242888 h 481013"/>
                  <a:gd name="connsiteX8" fmla="*/ 581025 w 947737"/>
                  <a:gd name="connsiteY8" fmla="*/ 209550 h 481013"/>
                  <a:gd name="connsiteX9" fmla="*/ 657225 w 947737"/>
                  <a:gd name="connsiteY9" fmla="*/ 261938 h 481013"/>
                  <a:gd name="connsiteX10" fmla="*/ 738187 w 947737"/>
                  <a:gd name="connsiteY10" fmla="*/ 242888 h 481013"/>
                  <a:gd name="connsiteX11" fmla="*/ 790575 w 947737"/>
                  <a:gd name="connsiteY11" fmla="*/ 304800 h 481013"/>
                  <a:gd name="connsiteX12" fmla="*/ 852487 w 947737"/>
                  <a:gd name="connsiteY12" fmla="*/ 328613 h 481013"/>
                  <a:gd name="connsiteX13" fmla="*/ 881062 w 947737"/>
                  <a:gd name="connsiteY13" fmla="*/ 457200 h 481013"/>
                  <a:gd name="connsiteX14" fmla="*/ 947737 w 947737"/>
                  <a:gd name="connsiteY14" fmla="*/ 481013 h 481013"/>
                  <a:gd name="connsiteX15" fmla="*/ 885825 w 947737"/>
                  <a:gd name="connsiteY15" fmla="*/ 176213 h 481013"/>
                  <a:gd name="connsiteX16" fmla="*/ 519112 w 947737"/>
                  <a:gd name="connsiteY16" fmla="*/ 0 h 481013"/>
                  <a:gd name="connsiteX17" fmla="*/ 85725 w 947737"/>
                  <a:gd name="connsiteY17" fmla="*/ 123825 h 481013"/>
                  <a:gd name="connsiteX18" fmla="*/ 0 w 947737"/>
                  <a:gd name="connsiteY18" fmla="*/ 481013 h 481013"/>
                  <a:gd name="connsiteX0" fmla="*/ 923 w 948660"/>
                  <a:gd name="connsiteY0" fmla="*/ 481013 h 481013"/>
                  <a:gd name="connsiteX1" fmla="*/ 81885 w 948660"/>
                  <a:gd name="connsiteY1" fmla="*/ 428625 h 481013"/>
                  <a:gd name="connsiteX2" fmla="*/ 72360 w 948660"/>
                  <a:gd name="connsiteY2" fmla="*/ 338138 h 481013"/>
                  <a:gd name="connsiteX3" fmla="*/ 162848 w 948660"/>
                  <a:gd name="connsiteY3" fmla="*/ 309563 h 481013"/>
                  <a:gd name="connsiteX4" fmla="*/ 219998 w 948660"/>
                  <a:gd name="connsiteY4" fmla="*/ 233363 h 481013"/>
                  <a:gd name="connsiteX5" fmla="*/ 320010 w 948660"/>
                  <a:gd name="connsiteY5" fmla="*/ 257175 h 481013"/>
                  <a:gd name="connsiteX6" fmla="*/ 405735 w 948660"/>
                  <a:gd name="connsiteY6" fmla="*/ 204788 h 481013"/>
                  <a:gd name="connsiteX7" fmla="*/ 462885 w 948660"/>
                  <a:gd name="connsiteY7" fmla="*/ 242888 h 481013"/>
                  <a:gd name="connsiteX8" fmla="*/ 581948 w 948660"/>
                  <a:gd name="connsiteY8" fmla="*/ 209550 h 481013"/>
                  <a:gd name="connsiteX9" fmla="*/ 658148 w 948660"/>
                  <a:gd name="connsiteY9" fmla="*/ 261938 h 481013"/>
                  <a:gd name="connsiteX10" fmla="*/ 739110 w 948660"/>
                  <a:gd name="connsiteY10" fmla="*/ 242888 h 481013"/>
                  <a:gd name="connsiteX11" fmla="*/ 791498 w 948660"/>
                  <a:gd name="connsiteY11" fmla="*/ 304800 h 481013"/>
                  <a:gd name="connsiteX12" fmla="*/ 853410 w 948660"/>
                  <a:gd name="connsiteY12" fmla="*/ 328613 h 481013"/>
                  <a:gd name="connsiteX13" fmla="*/ 881985 w 948660"/>
                  <a:gd name="connsiteY13" fmla="*/ 457200 h 481013"/>
                  <a:gd name="connsiteX14" fmla="*/ 948660 w 948660"/>
                  <a:gd name="connsiteY14" fmla="*/ 481013 h 481013"/>
                  <a:gd name="connsiteX15" fmla="*/ 886748 w 948660"/>
                  <a:gd name="connsiteY15" fmla="*/ 176213 h 481013"/>
                  <a:gd name="connsiteX16" fmla="*/ 520035 w 948660"/>
                  <a:gd name="connsiteY16" fmla="*/ 0 h 481013"/>
                  <a:gd name="connsiteX17" fmla="*/ 86648 w 948660"/>
                  <a:gd name="connsiteY17" fmla="*/ 123825 h 481013"/>
                  <a:gd name="connsiteX18" fmla="*/ 923 w 94866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6402" h="490538">
                    <a:moveTo>
                      <a:pt x="1521" y="490538"/>
                    </a:moveTo>
                    <a:cubicBezTo>
                      <a:pt x="57084" y="479425"/>
                      <a:pt x="84071" y="463550"/>
                      <a:pt x="89627" y="428625"/>
                    </a:cubicBezTo>
                    <a:cubicBezTo>
                      <a:pt x="103120" y="398463"/>
                      <a:pt x="102327" y="370681"/>
                      <a:pt x="80102" y="338138"/>
                    </a:cubicBezTo>
                    <a:cubicBezTo>
                      <a:pt x="122172" y="338138"/>
                      <a:pt x="147570" y="326231"/>
                      <a:pt x="170590" y="309563"/>
                    </a:cubicBezTo>
                    <a:cubicBezTo>
                      <a:pt x="199165" y="296069"/>
                      <a:pt x="213452" y="273050"/>
                      <a:pt x="227740" y="233363"/>
                    </a:cubicBezTo>
                    <a:cubicBezTo>
                      <a:pt x="265839" y="255587"/>
                      <a:pt x="287271" y="256382"/>
                      <a:pt x="327752" y="257175"/>
                    </a:cubicBezTo>
                    <a:cubicBezTo>
                      <a:pt x="368233" y="251619"/>
                      <a:pt x="394427" y="227012"/>
                      <a:pt x="413477" y="204788"/>
                    </a:cubicBezTo>
                    <a:cubicBezTo>
                      <a:pt x="434908" y="243682"/>
                      <a:pt x="449196" y="242094"/>
                      <a:pt x="470627" y="242888"/>
                    </a:cubicBezTo>
                    <a:cubicBezTo>
                      <a:pt x="517458" y="236538"/>
                      <a:pt x="557146" y="232569"/>
                      <a:pt x="589690" y="209550"/>
                    </a:cubicBezTo>
                    <a:cubicBezTo>
                      <a:pt x="615090" y="241301"/>
                      <a:pt x="623821" y="256382"/>
                      <a:pt x="665890" y="261938"/>
                    </a:cubicBezTo>
                    <a:cubicBezTo>
                      <a:pt x="695258" y="262732"/>
                      <a:pt x="731771" y="261144"/>
                      <a:pt x="746852" y="242888"/>
                    </a:cubicBezTo>
                    <a:cubicBezTo>
                      <a:pt x="757172" y="275431"/>
                      <a:pt x="772252" y="286544"/>
                      <a:pt x="799240" y="304800"/>
                    </a:cubicBezTo>
                    <a:cubicBezTo>
                      <a:pt x="822258" y="324644"/>
                      <a:pt x="840515" y="327818"/>
                      <a:pt x="861152" y="328613"/>
                    </a:cubicBezTo>
                    <a:cubicBezTo>
                      <a:pt x="858770" y="371475"/>
                      <a:pt x="861152" y="414338"/>
                      <a:pt x="889727" y="457200"/>
                    </a:cubicBezTo>
                    <a:cubicBezTo>
                      <a:pt x="914333" y="479425"/>
                      <a:pt x="929415" y="484981"/>
                      <a:pt x="956402" y="481013"/>
                    </a:cubicBezTo>
                    <a:cubicBezTo>
                      <a:pt x="952434" y="367507"/>
                      <a:pt x="946083" y="275431"/>
                      <a:pt x="894490" y="176213"/>
                    </a:cubicBezTo>
                    <a:cubicBezTo>
                      <a:pt x="796064" y="84138"/>
                      <a:pt x="707165" y="13495"/>
                      <a:pt x="527777" y="0"/>
                    </a:cubicBezTo>
                    <a:cubicBezTo>
                      <a:pt x="366646" y="12700"/>
                      <a:pt x="269809" y="8731"/>
                      <a:pt x="94390" y="123825"/>
                    </a:cubicBezTo>
                    <a:cubicBezTo>
                      <a:pt x="27714" y="183357"/>
                      <a:pt x="-8004" y="214313"/>
                      <a:pt x="1521" y="490538"/>
                    </a:cubicBezTo>
                    <a:close/>
                  </a:path>
                </a:pathLst>
              </a:custGeom>
              <a:solidFill>
                <a:srgbClr val="472A18"/>
              </a:solidFill>
              <a:ln w="6350" cap="flat" cmpd="sng" algn="ctr">
                <a:noFill/>
                <a:prstDash val="solid"/>
                <a:miter lim="800000"/>
              </a:ln>
              <a:effectLst>
                <a:outerShdw dist="23000" dir="5400000" rotWithShape="0">
                  <a:srgbClr val="7E502E"/>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grpSp>
          <p:nvGrpSpPr>
            <p:cNvPr id="98" name="Group 97">
              <a:extLst>
                <a:ext uri="{FF2B5EF4-FFF2-40B4-BE49-F238E27FC236}">
                  <a16:creationId xmlns:a16="http://schemas.microsoft.com/office/drawing/2014/main" id="{9B800D61-1B7E-44AB-AC3D-EE508031E8A9}"/>
                </a:ext>
              </a:extLst>
            </p:cNvPr>
            <p:cNvGrpSpPr/>
            <p:nvPr/>
          </p:nvGrpSpPr>
          <p:grpSpPr>
            <a:xfrm>
              <a:off x="4229286" y="4512189"/>
              <a:ext cx="131553" cy="206158"/>
              <a:chOff x="3678904" y="3206834"/>
              <a:chExt cx="131553" cy="206158"/>
            </a:xfrm>
          </p:grpSpPr>
          <p:sp>
            <p:nvSpPr>
              <p:cNvPr id="108" name="Freeform: Shape 107">
                <a:extLst>
                  <a:ext uri="{FF2B5EF4-FFF2-40B4-BE49-F238E27FC236}">
                    <a16:creationId xmlns:a16="http://schemas.microsoft.com/office/drawing/2014/main" id="{FCB3C300-ED86-4037-8689-6A846A3CD466}"/>
                  </a:ext>
                </a:extLst>
              </p:cNvPr>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6350" cap="flat" cmpd="sng" algn="ctr">
                <a:solidFill>
                  <a:sysClr val="windowText" lastClr="000000"/>
                </a:solidFill>
                <a:prstDash val="solid"/>
                <a:miter lim="800000"/>
                <a:headEnd type="arrow" w="sm" len="med"/>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09" name="Oval 108">
                <a:extLst>
                  <a:ext uri="{FF2B5EF4-FFF2-40B4-BE49-F238E27FC236}">
                    <a16:creationId xmlns:a16="http://schemas.microsoft.com/office/drawing/2014/main" id="{B7ADB744-D120-4D57-BF53-54945927C48F}"/>
                  </a:ext>
                </a:extLst>
              </p:cNvPr>
              <p:cNvSpPr/>
              <p:nvPr/>
            </p:nvSpPr>
            <p:spPr>
              <a:xfrm rot="19031771">
                <a:off x="3692703" y="3248015"/>
                <a:ext cx="117754" cy="164977"/>
              </a:xfrm>
              <a:prstGeom prst="ellipse">
                <a:avLst/>
              </a:prstGeom>
              <a:solidFill>
                <a:sysClr val="window" lastClr="FFFFFF"/>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nvGrpSpPr>
              <p:cNvPr id="110" name="Group 109">
                <a:extLst>
                  <a:ext uri="{FF2B5EF4-FFF2-40B4-BE49-F238E27FC236}">
                    <a16:creationId xmlns:a16="http://schemas.microsoft.com/office/drawing/2014/main" id="{CA844709-0DB1-4404-86AD-5225AB1B564A}"/>
                  </a:ext>
                </a:extLst>
              </p:cNvPr>
              <p:cNvGrpSpPr/>
              <p:nvPr/>
            </p:nvGrpSpPr>
            <p:grpSpPr>
              <a:xfrm>
                <a:off x="3743032" y="3302798"/>
                <a:ext cx="62115" cy="62769"/>
                <a:chOff x="3444070" y="3278683"/>
                <a:chExt cx="62115" cy="62769"/>
              </a:xfrm>
            </p:grpSpPr>
            <p:sp>
              <p:nvSpPr>
                <p:cNvPr id="111" name="Oval 110">
                  <a:extLst>
                    <a:ext uri="{FF2B5EF4-FFF2-40B4-BE49-F238E27FC236}">
                      <a16:creationId xmlns:a16="http://schemas.microsoft.com/office/drawing/2014/main" id="{99756C03-5A2C-4A30-B7C8-615D4FFB0157}"/>
                    </a:ext>
                  </a:extLst>
                </p:cNvPr>
                <p:cNvSpPr/>
                <p:nvPr/>
              </p:nvSpPr>
              <p:spPr>
                <a:xfrm>
                  <a:off x="3444070" y="3278683"/>
                  <a:ext cx="62115" cy="62769"/>
                </a:xfrm>
                <a:prstGeom prst="ellipse">
                  <a:avLst/>
                </a:prstGeom>
                <a:solidFill>
                  <a:srgbClr val="4B1412"/>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endParaRPr>
                </a:p>
              </p:txBody>
            </p:sp>
            <p:sp>
              <p:nvSpPr>
                <p:cNvPr id="112" name="Oval 111">
                  <a:extLst>
                    <a:ext uri="{FF2B5EF4-FFF2-40B4-BE49-F238E27FC236}">
                      <a16:creationId xmlns:a16="http://schemas.microsoft.com/office/drawing/2014/main" id="{F936F380-C751-4198-BCA0-6FFF9CAB75FA}"/>
                    </a:ext>
                  </a:extLst>
                </p:cNvPr>
                <p:cNvSpPr/>
                <p:nvPr/>
              </p:nvSpPr>
              <p:spPr>
                <a:xfrm>
                  <a:off x="3451176" y="3288677"/>
                  <a:ext cx="26948" cy="2723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13" name="Oval 112">
                  <a:extLst>
                    <a:ext uri="{FF2B5EF4-FFF2-40B4-BE49-F238E27FC236}">
                      <a16:creationId xmlns:a16="http://schemas.microsoft.com/office/drawing/2014/main" id="{59758C39-1ABB-4DB3-80E0-61B02DBBEA79}"/>
                    </a:ext>
                  </a:extLst>
                </p:cNvPr>
                <p:cNvSpPr/>
                <p:nvPr/>
              </p:nvSpPr>
              <p:spPr>
                <a:xfrm>
                  <a:off x="3478120" y="3313925"/>
                  <a:ext cx="18688" cy="18885"/>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grpSp>
        <p:grpSp>
          <p:nvGrpSpPr>
            <p:cNvPr id="99" name="Group 98">
              <a:extLst>
                <a:ext uri="{FF2B5EF4-FFF2-40B4-BE49-F238E27FC236}">
                  <a16:creationId xmlns:a16="http://schemas.microsoft.com/office/drawing/2014/main" id="{6F45A238-35E8-4E21-9871-67DDEA358732}"/>
                </a:ext>
              </a:extLst>
            </p:cNvPr>
            <p:cNvGrpSpPr/>
            <p:nvPr/>
          </p:nvGrpSpPr>
          <p:grpSpPr>
            <a:xfrm>
              <a:off x="4514108" y="4514755"/>
              <a:ext cx="131553" cy="206158"/>
              <a:chOff x="4361708" y="4362355"/>
              <a:chExt cx="131553" cy="206158"/>
            </a:xfrm>
          </p:grpSpPr>
          <p:sp>
            <p:nvSpPr>
              <p:cNvPr id="102" name="Freeform: Shape 101">
                <a:extLst>
                  <a:ext uri="{FF2B5EF4-FFF2-40B4-BE49-F238E27FC236}">
                    <a16:creationId xmlns:a16="http://schemas.microsoft.com/office/drawing/2014/main" id="{6B9995D1-3CF8-4D21-B0EF-C2B8694DA7A2}"/>
                  </a:ext>
                </a:extLst>
              </p:cNvPr>
              <p:cNvSpPr/>
              <p:nvPr/>
            </p:nvSpPr>
            <p:spPr>
              <a:xfrm rot="931195" flipH="1">
                <a:off x="4447542" y="4362355"/>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6350" cap="flat" cmpd="sng" algn="ctr">
                <a:solidFill>
                  <a:sysClr val="windowText" lastClr="000000"/>
                </a:solidFill>
                <a:prstDash val="solid"/>
                <a:miter lim="800000"/>
                <a:headEnd type="arrow" w="sm" len="med"/>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03" name="Oval 102">
                <a:extLst>
                  <a:ext uri="{FF2B5EF4-FFF2-40B4-BE49-F238E27FC236}">
                    <a16:creationId xmlns:a16="http://schemas.microsoft.com/office/drawing/2014/main" id="{BD02D46E-D15E-45EC-9026-D04945AF7E2A}"/>
                  </a:ext>
                </a:extLst>
              </p:cNvPr>
              <p:cNvSpPr/>
              <p:nvPr/>
            </p:nvSpPr>
            <p:spPr>
              <a:xfrm rot="2568229" flipH="1">
                <a:off x="4361708" y="4403536"/>
                <a:ext cx="117754" cy="164977"/>
              </a:xfrm>
              <a:prstGeom prst="ellipse">
                <a:avLst/>
              </a:prstGeom>
              <a:solidFill>
                <a:sysClr val="window" lastClr="FFFFFF"/>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nvGrpSpPr>
              <p:cNvPr id="104" name="Group 103">
                <a:extLst>
                  <a:ext uri="{FF2B5EF4-FFF2-40B4-BE49-F238E27FC236}">
                    <a16:creationId xmlns:a16="http://schemas.microsoft.com/office/drawing/2014/main" id="{4A408E06-1978-40D8-8686-ADDD5AD38632}"/>
                  </a:ext>
                </a:extLst>
              </p:cNvPr>
              <p:cNvGrpSpPr/>
              <p:nvPr/>
            </p:nvGrpSpPr>
            <p:grpSpPr>
              <a:xfrm flipH="1">
                <a:off x="4405114" y="4463081"/>
                <a:ext cx="62115" cy="62769"/>
                <a:chOff x="3405974" y="3283445"/>
                <a:chExt cx="62115" cy="62769"/>
              </a:xfrm>
            </p:grpSpPr>
            <p:sp>
              <p:nvSpPr>
                <p:cNvPr id="105" name="Oval 104">
                  <a:extLst>
                    <a:ext uri="{FF2B5EF4-FFF2-40B4-BE49-F238E27FC236}">
                      <a16:creationId xmlns:a16="http://schemas.microsoft.com/office/drawing/2014/main" id="{E328DECC-C064-4AFB-84E7-01965D89A0C2}"/>
                    </a:ext>
                  </a:extLst>
                </p:cNvPr>
                <p:cNvSpPr/>
                <p:nvPr/>
              </p:nvSpPr>
              <p:spPr>
                <a:xfrm>
                  <a:off x="3405974" y="3283445"/>
                  <a:ext cx="62115" cy="62769"/>
                </a:xfrm>
                <a:prstGeom prst="ellipse">
                  <a:avLst/>
                </a:prstGeom>
                <a:solidFill>
                  <a:srgbClr val="4B1412"/>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endParaRPr>
                </a:p>
              </p:txBody>
            </p:sp>
            <p:sp>
              <p:nvSpPr>
                <p:cNvPr id="106" name="Oval 105">
                  <a:extLst>
                    <a:ext uri="{FF2B5EF4-FFF2-40B4-BE49-F238E27FC236}">
                      <a16:creationId xmlns:a16="http://schemas.microsoft.com/office/drawing/2014/main" id="{23FB0DFE-55F4-498E-A04A-21DAAA56FC4B}"/>
                    </a:ext>
                  </a:extLst>
                </p:cNvPr>
                <p:cNvSpPr/>
                <p:nvPr/>
              </p:nvSpPr>
              <p:spPr>
                <a:xfrm>
                  <a:off x="3413080" y="3293439"/>
                  <a:ext cx="26948" cy="2723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07" name="Oval 106">
                  <a:extLst>
                    <a:ext uri="{FF2B5EF4-FFF2-40B4-BE49-F238E27FC236}">
                      <a16:creationId xmlns:a16="http://schemas.microsoft.com/office/drawing/2014/main" id="{B95372E3-A7A9-4C68-B4C1-2EE4A82FA43E}"/>
                    </a:ext>
                  </a:extLst>
                </p:cNvPr>
                <p:cNvSpPr/>
                <p:nvPr/>
              </p:nvSpPr>
              <p:spPr>
                <a:xfrm>
                  <a:off x="3440024" y="3318687"/>
                  <a:ext cx="18688" cy="18885"/>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grpSp>
        <p:pic>
          <p:nvPicPr>
            <p:cNvPr id="100" name="Picture 99">
              <a:extLst>
                <a:ext uri="{FF2B5EF4-FFF2-40B4-BE49-F238E27FC236}">
                  <a16:creationId xmlns:a16="http://schemas.microsoft.com/office/drawing/2014/main" id="{A5933BCF-80E3-4113-B20C-22CA78AE4845}"/>
                </a:ext>
              </a:extLst>
            </p:cNvPr>
            <p:cNvPicPr>
              <a:picLocks noChangeAspect="1"/>
            </p:cNvPicPr>
            <p:nvPr/>
          </p:nvPicPr>
          <p:blipFill>
            <a:blip r:embed="rId4"/>
            <a:stretch>
              <a:fillRect/>
            </a:stretch>
          </p:blipFill>
          <p:spPr>
            <a:xfrm rot="20463960">
              <a:off x="4182422" y="4472337"/>
              <a:ext cx="77928" cy="47623"/>
            </a:xfrm>
            <a:prstGeom prst="rect">
              <a:avLst/>
            </a:prstGeom>
          </p:spPr>
        </p:pic>
        <p:pic>
          <p:nvPicPr>
            <p:cNvPr id="101" name="Picture 100">
              <a:extLst>
                <a:ext uri="{FF2B5EF4-FFF2-40B4-BE49-F238E27FC236}">
                  <a16:creationId xmlns:a16="http://schemas.microsoft.com/office/drawing/2014/main" id="{084DC5BF-79CD-45F9-BA35-4DFC8C7013D4}"/>
                </a:ext>
              </a:extLst>
            </p:cNvPr>
            <p:cNvPicPr>
              <a:picLocks noChangeAspect="1"/>
            </p:cNvPicPr>
            <p:nvPr/>
          </p:nvPicPr>
          <p:blipFill>
            <a:blip r:embed="rId4"/>
            <a:stretch>
              <a:fillRect/>
            </a:stretch>
          </p:blipFill>
          <p:spPr>
            <a:xfrm rot="1136040" flipH="1">
              <a:off x="4611526" y="4472336"/>
              <a:ext cx="77928" cy="47623"/>
            </a:xfrm>
            <a:prstGeom prst="rect">
              <a:avLst/>
            </a:prstGeom>
          </p:spPr>
        </p:pic>
      </p:grpSp>
      <p:grpSp>
        <p:nvGrpSpPr>
          <p:cNvPr id="137" name="Group 136">
            <a:extLst>
              <a:ext uri="{FF2B5EF4-FFF2-40B4-BE49-F238E27FC236}">
                <a16:creationId xmlns:a16="http://schemas.microsoft.com/office/drawing/2014/main" id="{4AA04AAD-B56B-43A8-9337-46E779BC8F61}"/>
              </a:ext>
            </a:extLst>
          </p:cNvPr>
          <p:cNvGrpSpPr/>
          <p:nvPr/>
        </p:nvGrpSpPr>
        <p:grpSpPr>
          <a:xfrm>
            <a:off x="6277487" y="5954951"/>
            <a:ext cx="425534" cy="811588"/>
            <a:chOff x="4174222" y="3935068"/>
            <a:chExt cx="1167175" cy="1997461"/>
          </a:xfrm>
        </p:grpSpPr>
        <p:sp>
          <p:nvSpPr>
            <p:cNvPr id="138" name="Rectangle 19">
              <a:extLst>
                <a:ext uri="{FF2B5EF4-FFF2-40B4-BE49-F238E27FC236}">
                  <a16:creationId xmlns:a16="http://schemas.microsoft.com/office/drawing/2014/main" id="{D1ED72C9-11D0-42AF-A770-640C30EEA2BA}"/>
                </a:ext>
              </a:extLst>
            </p:cNvPr>
            <p:cNvSpPr/>
            <p:nvPr/>
          </p:nvSpPr>
          <p:spPr>
            <a:xfrm>
              <a:off x="4583735" y="5651214"/>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39" name="Rectangle 19">
              <a:extLst>
                <a:ext uri="{FF2B5EF4-FFF2-40B4-BE49-F238E27FC236}">
                  <a16:creationId xmlns:a16="http://schemas.microsoft.com/office/drawing/2014/main" id="{58F02C85-192D-4535-8A53-137E143F1849}"/>
                </a:ext>
              </a:extLst>
            </p:cNvPr>
            <p:cNvSpPr/>
            <p:nvPr/>
          </p:nvSpPr>
          <p:spPr>
            <a:xfrm flipH="1">
              <a:off x="4853503" y="5651213"/>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40" name="Rectangle 17">
              <a:extLst>
                <a:ext uri="{FF2B5EF4-FFF2-40B4-BE49-F238E27FC236}">
                  <a16:creationId xmlns:a16="http://schemas.microsoft.com/office/drawing/2014/main" id="{45CC3322-A784-477B-A810-D24BDFAB76C0}"/>
                </a:ext>
              </a:extLst>
            </p:cNvPr>
            <p:cNvSpPr/>
            <p:nvPr/>
          </p:nvSpPr>
          <p:spPr>
            <a:xfrm>
              <a:off x="4564213" y="5458554"/>
              <a:ext cx="459581" cy="244678"/>
            </a:xfrm>
            <a:custGeom>
              <a:avLst/>
              <a:gdLst>
                <a:gd name="connsiteX0" fmla="*/ 0 w 381000"/>
                <a:gd name="connsiteY0" fmla="*/ 0 h 228600"/>
                <a:gd name="connsiteX1" fmla="*/ 381000 w 381000"/>
                <a:gd name="connsiteY1" fmla="*/ 0 h 228600"/>
                <a:gd name="connsiteX2" fmla="*/ 381000 w 381000"/>
                <a:gd name="connsiteY2" fmla="*/ 228600 h 228600"/>
                <a:gd name="connsiteX3" fmla="*/ 0 w 381000"/>
                <a:gd name="connsiteY3" fmla="*/ 228600 h 228600"/>
                <a:gd name="connsiteX4" fmla="*/ 0 w 381000"/>
                <a:gd name="connsiteY4" fmla="*/ 0 h 228600"/>
                <a:gd name="connsiteX0" fmla="*/ 0 w 440531"/>
                <a:gd name="connsiteY0" fmla="*/ 2381 h 230981"/>
                <a:gd name="connsiteX1" fmla="*/ 440531 w 440531"/>
                <a:gd name="connsiteY1" fmla="*/ 0 h 230981"/>
                <a:gd name="connsiteX2" fmla="*/ 381000 w 440531"/>
                <a:gd name="connsiteY2" fmla="*/ 230981 h 230981"/>
                <a:gd name="connsiteX3" fmla="*/ 0 w 440531"/>
                <a:gd name="connsiteY3" fmla="*/ 230981 h 230981"/>
                <a:gd name="connsiteX4" fmla="*/ 0 w 440531"/>
                <a:gd name="connsiteY4" fmla="*/ 2381 h 230981"/>
                <a:gd name="connsiteX0" fmla="*/ 0 w 440531"/>
                <a:gd name="connsiteY0" fmla="*/ 2381 h 230981"/>
                <a:gd name="connsiteX1" fmla="*/ 440531 w 440531"/>
                <a:gd name="connsiteY1" fmla="*/ 0 h 230981"/>
                <a:gd name="connsiteX2" fmla="*/ 431007 w 440531"/>
                <a:gd name="connsiteY2" fmla="*/ 221456 h 230981"/>
                <a:gd name="connsiteX3" fmla="*/ 0 w 440531"/>
                <a:gd name="connsiteY3" fmla="*/ 230981 h 230981"/>
                <a:gd name="connsiteX4" fmla="*/ 0 w 440531"/>
                <a:gd name="connsiteY4" fmla="*/ 2381 h 230981"/>
                <a:gd name="connsiteX0" fmla="*/ 11906 w 452437"/>
                <a:gd name="connsiteY0" fmla="*/ 2381 h 221456"/>
                <a:gd name="connsiteX1" fmla="*/ 452437 w 452437"/>
                <a:gd name="connsiteY1" fmla="*/ 0 h 221456"/>
                <a:gd name="connsiteX2" fmla="*/ 442913 w 452437"/>
                <a:gd name="connsiteY2" fmla="*/ 221456 h 221456"/>
                <a:gd name="connsiteX3" fmla="*/ 0 w 452437"/>
                <a:gd name="connsiteY3" fmla="*/ 221456 h 221456"/>
                <a:gd name="connsiteX4" fmla="*/ 11906 w 452437"/>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7144 w 459581"/>
                <a:gd name="connsiteY3" fmla="*/ 221456 h 221456"/>
                <a:gd name="connsiteX4" fmla="*/ 0 w 459581"/>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183356 w 459581"/>
                <a:gd name="connsiteY3" fmla="*/ 123826 h 221456"/>
                <a:gd name="connsiteX4" fmla="*/ 7144 w 459581"/>
                <a:gd name="connsiteY4" fmla="*/ 221456 h 221456"/>
                <a:gd name="connsiteX5" fmla="*/ 0 w 459581"/>
                <a:gd name="connsiteY5" fmla="*/ 2381 h 22145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7144 w 459581"/>
                <a:gd name="connsiteY5" fmla="*/ 221456 h 225216"/>
                <a:gd name="connsiteX6" fmla="*/ 0 w 459581"/>
                <a:gd name="connsiteY6" fmla="*/ 2381 h 22521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195263 w 459581"/>
                <a:gd name="connsiteY5" fmla="*/ 219076 h 225216"/>
                <a:gd name="connsiteX6" fmla="*/ 7144 w 459581"/>
                <a:gd name="connsiteY6" fmla="*/ 221456 h 225216"/>
                <a:gd name="connsiteX7" fmla="*/ 0 w 459581"/>
                <a:gd name="connsiteY7" fmla="*/ 2381 h 225216"/>
                <a:gd name="connsiteX0" fmla="*/ 0 w 459581"/>
                <a:gd name="connsiteY0" fmla="*/ 2381 h 237791"/>
                <a:gd name="connsiteX1" fmla="*/ 459581 w 459581"/>
                <a:gd name="connsiteY1" fmla="*/ 0 h 237791"/>
                <a:gd name="connsiteX2" fmla="*/ 450057 w 459581"/>
                <a:gd name="connsiteY2" fmla="*/ 221456 h 237791"/>
                <a:gd name="connsiteX3" fmla="*/ 266700 w 459581"/>
                <a:gd name="connsiteY3" fmla="*/ 221457 h 237791"/>
                <a:gd name="connsiteX4" fmla="*/ 264319 w 459581"/>
                <a:gd name="connsiteY4" fmla="*/ 126207 h 237791"/>
                <a:gd name="connsiteX5" fmla="*/ 183356 w 459581"/>
                <a:gd name="connsiteY5" fmla="*/ 123826 h 237791"/>
                <a:gd name="connsiteX6" fmla="*/ 195263 w 459581"/>
                <a:gd name="connsiteY6" fmla="*/ 219076 h 237791"/>
                <a:gd name="connsiteX7" fmla="*/ 7144 w 459581"/>
                <a:gd name="connsiteY7" fmla="*/ 221456 h 237791"/>
                <a:gd name="connsiteX8" fmla="*/ 0 w 459581"/>
                <a:gd name="connsiteY8" fmla="*/ 2381 h 237791"/>
                <a:gd name="connsiteX0" fmla="*/ 0 w 481012"/>
                <a:gd name="connsiteY0" fmla="*/ 0 h 268747"/>
                <a:gd name="connsiteX1" fmla="*/ 481012 w 481012"/>
                <a:gd name="connsiteY1" fmla="*/ 30956 h 268747"/>
                <a:gd name="connsiteX2" fmla="*/ 471488 w 481012"/>
                <a:gd name="connsiteY2" fmla="*/ 252412 h 268747"/>
                <a:gd name="connsiteX3" fmla="*/ 288131 w 481012"/>
                <a:gd name="connsiteY3" fmla="*/ 252413 h 268747"/>
                <a:gd name="connsiteX4" fmla="*/ 285750 w 481012"/>
                <a:gd name="connsiteY4" fmla="*/ 157163 h 268747"/>
                <a:gd name="connsiteX5" fmla="*/ 204787 w 481012"/>
                <a:gd name="connsiteY5" fmla="*/ 154782 h 268747"/>
                <a:gd name="connsiteX6" fmla="*/ 216694 w 481012"/>
                <a:gd name="connsiteY6" fmla="*/ 250032 h 268747"/>
                <a:gd name="connsiteX7" fmla="*/ 28575 w 481012"/>
                <a:gd name="connsiteY7" fmla="*/ 252412 h 268747"/>
                <a:gd name="connsiteX8" fmla="*/ 0 w 481012"/>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73831 w 471488"/>
                <a:gd name="connsiteY6" fmla="*/ 228601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90500 w 471488"/>
                <a:gd name="connsiteY6" fmla="*/ 226219 h 268747"/>
                <a:gd name="connsiteX7" fmla="*/ 11906 w 471488"/>
                <a:gd name="connsiteY7" fmla="*/ 221456 h 268747"/>
                <a:gd name="connsiteX8" fmla="*/ 0 w 471488"/>
                <a:gd name="connsiteY8" fmla="*/ 0 h 268747"/>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85750 w 471488"/>
                <a:gd name="connsiteY4" fmla="*/ 157163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140494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2412 w 471488"/>
                <a:gd name="connsiteY4" fmla="*/ 97633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59581"/>
                <a:gd name="connsiteY0" fmla="*/ 0 h 235459"/>
                <a:gd name="connsiteX1" fmla="*/ 459581 w 459581"/>
                <a:gd name="connsiteY1" fmla="*/ 4763 h 235459"/>
                <a:gd name="connsiteX2" fmla="*/ 397670 w 459581"/>
                <a:gd name="connsiteY2" fmla="*/ 190500 h 235459"/>
                <a:gd name="connsiteX3" fmla="*/ 271462 w 459581"/>
                <a:gd name="connsiteY3" fmla="*/ 230981 h 235459"/>
                <a:gd name="connsiteX4" fmla="*/ 261937 w 459581"/>
                <a:gd name="connsiteY4" fmla="*/ 97632 h 235459"/>
                <a:gd name="connsiteX5" fmla="*/ 209550 w 459581"/>
                <a:gd name="connsiteY5" fmla="*/ 92870 h 235459"/>
                <a:gd name="connsiteX6" fmla="*/ 190500 w 459581"/>
                <a:gd name="connsiteY6" fmla="*/ 226219 h 235459"/>
                <a:gd name="connsiteX7" fmla="*/ 11906 w 459581"/>
                <a:gd name="connsiteY7" fmla="*/ 221456 h 235459"/>
                <a:gd name="connsiteX8" fmla="*/ 0 w 459581"/>
                <a:gd name="connsiteY8" fmla="*/ 0 h 235459"/>
                <a:gd name="connsiteX0" fmla="*/ 0 w 459581"/>
                <a:gd name="connsiteY0" fmla="*/ 0 h 244678"/>
                <a:gd name="connsiteX1" fmla="*/ 459581 w 459581"/>
                <a:gd name="connsiteY1" fmla="*/ 4763 h 244678"/>
                <a:gd name="connsiteX2" fmla="*/ 452438 w 459581"/>
                <a:gd name="connsiteY2" fmla="*/ 226218 h 244678"/>
                <a:gd name="connsiteX3" fmla="*/ 271462 w 459581"/>
                <a:gd name="connsiteY3" fmla="*/ 230981 h 244678"/>
                <a:gd name="connsiteX4" fmla="*/ 261937 w 459581"/>
                <a:gd name="connsiteY4" fmla="*/ 97632 h 244678"/>
                <a:gd name="connsiteX5" fmla="*/ 209550 w 459581"/>
                <a:gd name="connsiteY5" fmla="*/ 92870 h 244678"/>
                <a:gd name="connsiteX6" fmla="*/ 190500 w 459581"/>
                <a:gd name="connsiteY6" fmla="*/ 226219 h 244678"/>
                <a:gd name="connsiteX7" fmla="*/ 11906 w 459581"/>
                <a:gd name="connsiteY7" fmla="*/ 221456 h 244678"/>
                <a:gd name="connsiteX8" fmla="*/ 0 w 459581"/>
                <a:gd name="connsiteY8" fmla="*/ 0 h 24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581" h="244678">
                  <a:moveTo>
                    <a:pt x="0" y="0"/>
                  </a:moveTo>
                  <a:cubicBezTo>
                    <a:pt x="162719" y="20638"/>
                    <a:pt x="308769" y="17463"/>
                    <a:pt x="459581" y="4763"/>
                  </a:cubicBezTo>
                  <a:lnTo>
                    <a:pt x="452438" y="226218"/>
                  </a:lnTo>
                  <a:cubicBezTo>
                    <a:pt x="429419" y="253206"/>
                    <a:pt x="302418" y="246856"/>
                    <a:pt x="271462" y="230981"/>
                  </a:cubicBezTo>
                  <a:cubicBezTo>
                    <a:pt x="271462" y="179388"/>
                    <a:pt x="263525" y="120650"/>
                    <a:pt x="261937" y="97632"/>
                  </a:cubicBezTo>
                  <a:cubicBezTo>
                    <a:pt x="255586" y="93663"/>
                    <a:pt x="234156" y="101602"/>
                    <a:pt x="209550" y="92870"/>
                  </a:cubicBezTo>
                  <a:cubicBezTo>
                    <a:pt x="199231" y="111920"/>
                    <a:pt x="203200" y="190501"/>
                    <a:pt x="190500" y="226219"/>
                  </a:cubicBezTo>
                  <a:lnTo>
                    <a:pt x="11906" y="221456"/>
                  </a:lnTo>
                  <a:lnTo>
                    <a:pt x="0" y="0"/>
                  </a:ln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41" name="Rectangle 19">
              <a:extLst>
                <a:ext uri="{FF2B5EF4-FFF2-40B4-BE49-F238E27FC236}">
                  <a16:creationId xmlns:a16="http://schemas.microsoft.com/office/drawing/2014/main" id="{769E339F-B531-4C08-BBDB-32F52558505E}"/>
                </a:ext>
              </a:extLst>
            </p:cNvPr>
            <p:cNvSpPr/>
            <p:nvPr/>
          </p:nvSpPr>
          <p:spPr>
            <a:xfrm flipH="1">
              <a:off x="4515900" y="5848583"/>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42" name="Rectangle 19">
              <a:extLst>
                <a:ext uri="{FF2B5EF4-FFF2-40B4-BE49-F238E27FC236}">
                  <a16:creationId xmlns:a16="http://schemas.microsoft.com/office/drawing/2014/main" id="{3B85A2B1-25C0-40A5-906B-241F401FCEC5}"/>
                </a:ext>
              </a:extLst>
            </p:cNvPr>
            <p:cNvSpPr/>
            <p:nvPr/>
          </p:nvSpPr>
          <p:spPr>
            <a:xfrm>
              <a:off x="4855027" y="5848583"/>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43" name="Freeform: Shape 142">
              <a:extLst>
                <a:ext uri="{FF2B5EF4-FFF2-40B4-BE49-F238E27FC236}">
                  <a16:creationId xmlns:a16="http://schemas.microsoft.com/office/drawing/2014/main" id="{3C5CCB31-C77A-4FFC-A52F-3B926385415C}"/>
                </a:ext>
              </a:extLst>
            </p:cNvPr>
            <p:cNvSpPr/>
            <p:nvPr/>
          </p:nvSpPr>
          <p:spPr>
            <a:xfrm>
              <a:off x="4351783" y="5171761"/>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E0AB79"/>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44" name="Freeform: Shape 143">
              <a:extLst>
                <a:ext uri="{FF2B5EF4-FFF2-40B4-BE49-F238E27FC236}">
                  <a16:creationId xmlns:a16="http://schemas.microsoft.com/office/drawing/2014/main" id="{42E80D7B-FB37-4AC6-87AA-B81463E16F50}"/>
                </a:ext>
              </a:extLst>
            </p:cNvPr>
            <p:cNvSpPr/>
            <p:nvPr/>
          </p:nvSpPr>
          <p:spPr>
            <a:xfrm flipH="1">
              <a:off x="4994377" y="5163802"/>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E0AB79"/>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nvGrpSpPr>
            <p:cNvPr id="145" name="Group 144">
              <a:extLst>
                <a:ext uri="{FF2B5EF4-FFF2-40B4-BE49-F238E27FC236}">
                  <a16:creationId xmlns:a16="http://schemas.microsoft.com/office/drawing/2014/main" id="{EEB690FF-1D3B-4F3D-9807-5F86DD2076B2}"/>
                </a:ext>
              </a:extLst>
            </p:cNvPr>
            <p:cNvGrpSpPr/>
            <p:nvPr/>
          </p:nvGrpSpPr>
          <p:grpSpPr>
            <a:xfrm>
              <a:off x="4438887" y="4959873"/>
              <a:ext cx="709613" cy="522520"/>
              <a:chOff x="1916909" y="3505263"/>
              <a:chExt cx="709613" cy="522520"/>
            </a:xfrm>
          </p:grpSpPr>
          <p:sp>
            <p:nvSpPr>
              <p:cNvPr id="164" name="Rectangle: Rounded Corners 20">
                <a:extLst>
                  <a:ext uri="{FF2B5EF4-FFF2-40B4-BE49-F238E27FC236}">
                    <a16:creationId xmlns:a16="http://schemas.microsoft.com/office/drawing/2014/main" id="{FC8F2F0A-C9E9-4316-AC4D-45EE6ED93F78}"/>
                  </a:ext>
                </a:extLst>
              </p:cNvPr>
              <p:cNvSpPr/>
              <p:nvPr/>
            </p:nvSpPr>
            <p:spPr>
              <a:xfrm>
                <a:off x="1997110" y="3512017"/>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FF0000"/>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65" name="Freeform: Shape 164">
                <a:extLst>
                  <a:ext uri="{FF2B5EF4-FFF2-40B4-BE49-F238E27FC236}">
                    <a16:creationId xmlns:a16="http://schemas.microsoft.com/office/drawing/2014/main" id="{665F02DE-8393-4D21-AD4D-3871B80FB9D8}"/>
                  </a:ext>
                </a:extLst>
              </p:cNvPr>
              <p:cNvSpPr/>
              <p:nvPr/>
            </p:nvSpPr>
            <p:spPr>
              <a:xfrm>
                <a:off x="2174357" y="3505263"/>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E0AB79"/>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66" name="Rectangle: Rounded Corners 2">
                <a:extLst>
                  <a:ext uri="{FF2B5EF4-FFF2-40B4-BE49-F238E27FC236}">
                    <a16:creationId xmlns:a16="http://schemas.microsoft.com/office/drawing/2014/main" id="{0411E6B8-E6B7-4A7E-9E6B-B5A58D481ABE}"/>
                  </a:ext>
                </a:extLst>
              </p:cNvPr>
              <p:cNvSpPr/>
              <p:nvPr/>
            </p:nvSpPr>
            <p:spPr>
              <a:xfrm>
                <a:off x="1916909" y="3556296"/>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ysClr val="windowText" lastClr="000000"/>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67" name="Freeform: Shape 166">
                <a:extLst>
                  <a:ext uri="{FF2B5EF4-FFF2-40B4-BE49-F238E27FC236}">
                    <a16:creationId xmlns:a16="http://schemas.microsoft.com/office/drawing/2014/main" id="{C6CB6B3B-F87B-4508-B085-DECDE4AA6D9B}"/>
                  </a:ext>
                </a:extLst>
              </p:cNvPr>
              <p:cNvSpPr/>
              <p:nvPr/>
            </p:nvSpPr>
            <p:spPr>
              <a:xfrm>
                <a:off x="2014504"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D74664"/>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68" name="Freeform: Shape 167">
                <a:extLst>
                  <a:ext uri="{FF2B5EF4-FFF2-40B4-BE49-F238E27FC236}">
                    <a16:creationId xmlns:a16="http://schemas.microsoft.com/office/drawing/2014/main" id="{7C3E32CE-B398-4CD5-8953-B76243FCCAE7}"/>
                  </a:ext>
                </a:extLst>
              </p:cNvPr>
              <p:cNvSpPr/>
              <p:nvPr/>
            </p:nvSpPr>
            <p:spPr>
              <a:xfrm flipH="1">
                <a:off x="2383051"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D74664"/>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grpSp>
          <p:nvGrpSpPr>
            <p:cNvPr id="146" name="Group 145">
              <a:extLst>
                <a:ext uri="{FF2B5EF4-FFF2-40B4-BE49-F238E27FC236}">
                  <a16:creationId xmlns:a16="http://schemas.microsoft.com/office/drawing/2014/main" id="{5DF8CC3C-DE75-4FE9-A762-4F059E7E3C8F}"/>
                </a:ext>
              </a:extLst>
            </p:cNvPr>
            <p:cNvGrpSpPr/>
            <p:nvPr/>
          </p:nvGrpSpPr>
          <p:grpSpPr>
            <a:xfrm>
              <a:off x="4174222" y="4137137"/>
              <a:ext cx="1167175" cy="851629"/>
              <a:chOff x="8622854" y="2811790"/>
              <a:chExt cx="1167175" cy="851629"/>
            </a:xfrm>
          </p:grpSpPr>
          <p:sp>
            <p:nvSpPr>
              <p:cNvPr id="161" name="Oval 36">
                <a:extLst>
                  <a:ext uri="{FF2B5EF4-FFF2-40B4-BE49-F238E27FC236}">
                    <a16:creationId xmlns:a16="http://schemas.microsoft.com/office/drawing/2014/main" id="{5115362E-EE65-46BF-82F0-AEB4DF80C58A}"/>
                  </a:ext>
                </a:extLst>
              </p:cNvPr>
              <p:cNvSpPr/>
              <p:nvPr/>
            </p:nvSpPr>
            <p:spPr>
              <a:xfrm>
                <a:off x="8622854" y="3255041"/>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E0AB79"/>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62" name="Oval 36">
                <a:extLst>
                  <a:ext uri="{FF2B5EF4-FFF2-40B4-BE49-F238E27FC236}">
                    <a16:creationId xmlns:a16="http://schemas.microsoft.com/office/drawing/2014/main" id="{416D9E8D-5574-4B27-A960-3DCB6F25FBE1}"/>
                  </a:ext>
                </a:extLst>
              </p:cNvPr>
              <p:cNvSpPr/>
              <p:nvPr/>
            </p:nvSpPr>
            <p:spPr>
              <a:xfrm flipH="1">
                <a:off x="9619522" y="3236202"/>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E0AB79"/>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63" name="Oval 33">
                <a:extLst>
                  <a:ext uri="{FF2B5EF4-FFF2-40B4-BE49-F238E27FC236}">
                    <a16:creationId xmlns:a16="http://schemas.microsoft.com/office/drawing/2014/main" id="{62671561-B02A-44E9-A2D8-5D81C32831B6}"/>
                  </a:ext>
                </a:extLst>
              </p:cNvPr>
              <p:cNvSpPr/>
              <p:nvPr/>
            </p:nvSpPr>
            <p:spPr>
              <a:xfrm>
                <a:off x="8703886" y="2811790"/>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E0AB79"/>
              </a:solidFill>
              <a:ln w="6350" cap="flat" cmpd="sng" algn="ctr">
                <a:noFill/>
                <a:prstDash val="solid"/>
                <a:miter lim="800000"/>
              </a:ln>
              <a:effectLst>
                <a:outerShdw blurRad="25400" dist="25400" dir="5400000" algn="t" rotWithShape="0">
                  <a:srgbClr val="DA9E6F">
                    <a:alpha val="56000"/>
                  </a:srgbClr>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sp>
          <p:nvSpPr>
            <p:cNvPr id="147" name="Teardrop 146">
              <a:extLst>
                <a:ext uri="{FF2B5EF4-FFF2-40B4-BE49-F238E27FC236}">
                  <a16:creationId xmlns:a16="http://schemas.microsoft.com/office/drawing/2014/main" id="{4B4D21B4-E694-4ADF-8E01-BE16460F80C1}"/>
                </a:ext>
              </a:extLst>
            </p:cNvPr>
            <p:cNvSpPr/>
            <p:nvPr/>
          </p:nvSpPr>
          <p:spPr>
            <a:xfrm rot="16200000">
              <a:off x="4733694" y="4649215"/>
              <a:ext cx="58597" cy="45719"/>
            </a:xfrm>
            <a:prstGeom prst="teardrop">
              <a:avLst/>
            </a:prstGeom>
            <a:solidFill>
              <a:srgbClr val="F5AE73"/>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48" name="Moon 147">
              <a:extLst>
                <a:ext uri="{FF2B5EF4-FFF2-40B4-BE49-F238E27FC236}">
                  <a16:creationId xmlns:a16="http://schemas.microsoft.com/office/drawing/2014/main" id="{F10A860D-C547-4777-97FF-A99F5F157B36}"/>
                </a:ext>
              </a:extLst>
            </p:cNvPr>
            <p:cNvSpPr/>
            <p:nvPr/>
          </p:nvSpPr>
          <p:spPr>
            <a:xfrm rot="16200000">
              <a:off x="4699504" y="4732271"/>
              <a:ext cx="85297" cy="117302"/>
            </a:xfrm>
            <a:prstGeom prst="moon">
              <a:avLst>
                <a:gd name="adj" fmla="val 47096"/>
              </a:avLst>
            </a:prstGeom>
            <a:solidFill>
              <a:srgbClr val="824E1D"/>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nvGrpSpPr>
            <p:cNvPr id="149" name="Group 148">
              <a:extLst>
                <a:ext uri="{FF2B5EF4-FFF2-40B4-BE49-F238E27FC236}">
                  <a16:creationId xmlns:a16="http://schemas.microsoft.com/office/drawing/2014/main" id="{D58AF0EC-F3DD-4BAD-8B11-554F4F073CFB}"/>
                </a:ext>
              </a:extLst>
            </p:cNvPr>
            <p:cNvGrpSpPr/>
            <p:nvPr/>
          </p:nvGrpSpPr>
          <p:grpSpPr>
            <a:xfrm>
              <a:off x="4544513" y="4415799"/>
              <a:ext cx="455745" cy="187081"/>
              <a:chOff x="7261929" y="1088663"/>
              <a:chExt cx="455745" cy="187081"/>
            </a:xfrm>
          </p:grpSpPr>
          <p:sp>
            <p:nvSpPr>
              <p:cNvPr id="151" name="Oval 150">
                <a:extLst>
                  <a:ext uri="{FF2B5EF4-FFF2-40B4-BE49-F238E27FC236}">
                    <a16:creationId xmlns:a16="http://schemas.microsoft.com/office/drawing/2014/main" id="{5116609A-261C-4088-BE65-5324BF0150FD}"/>
                  </a:ext>
                </a:extLst>
              </p:cNvPr>
              <p:cNvSpPr/>
              <p:nvPr/>
            </p:nvSpPr>
            <p:spPr>
              <a:xfrm>
                <a:off x="7282873" y="1122431"/>
                <a:ext cx="148651" cy="150216"/>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52" name="Oval 151">
                <a:extLst>
                  <a:ext uri="{FF2B5EF4-FFF2-40B4-BE49-F238E27FC236}">
                    <a16:creationId xmlns:a16="http://schemas.microsoft.com/office/drawing/2014/main" id="{75D8414B-0CCF-4A5A-A4E9-48F40EFB687D}"/>
                  </a:ext>
                </a:extLst>
              </p:cNvPr>
              <p:cNvSpPr/>
              <p:nvPr/>
            </p:nvSpPr>
            <p:spPr>
              <a:xfrm>
                <a:off x="7323144" y="1159286"/>
                <a:ext cx="62116" cy="62769"/>
              </a:xfrm>
              <a:prstGeom prst="ellipse">
                <a:avLst/>
              </a:prstGeom>
              <a:solidFill>
                <a:srgbClr val="4B1412"/>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53" name="Oval 152">
                <a:extLst>
                  <a:ext uri="{FF2B5EF4-FFF2-40B4-BE49-F238E27FC236}">
                    <a16:creationId xmlns:a16="http://schemas.microsoft.com/office/drawing/2014/main" id="{07529DEC-884F-4CFB-B4C4-B6EB4B2535B8}"/>
                  </a:ext>
                </a:extLst>
              </p:cNvPr>
              <p:cNvSpPr/>
              <p:nvPr/>
            </p:nvSpPr>
            <p:spPr>
              <a:xfrm>
                <a:off x="7330250" y="1169280"/>
                <a:ext cx="26948" cy="2723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54" name="Oval 153">
                <a:extLst>
                  <a:ext uri="{FF2B5EF4-FFF2-40B4-BE49-F238E27FC236}">
                    <a16:creationId xmlns:a16="http://schemas.microsoft.com/office/drawing/2014/main" id="{F0FE8059-B581-41D0-8B74-8C2423128B1F}"/>
                  </a:ext>
                </a:extLst>
              </p:cNvPr>
              <p:cNvSpPr/>
              <p:nvPr/>
            </p:nvSpPr>
            <p:spPr>
              <a:xfrm>
                <a:off x="7357198" y="1194529"/>
                <a:ext cx="18688" cy="18885"/>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pic>
            <p:nvPicPr>
              <p:cNvPr id="155" name="Picture 154">
                <a:extLst>
                  <a:ext uri="{FF2B5EF4-FFF2-40B4-BE49-F238E27FC236}">
                    <a16:creationId xmlns:a16="http://schemas.microsoft.com/office/drawing/2014/main" id="{CC497188-6DA2-47F2-8B9F-5723D24EC6B1}"/>
                  </a:ext>
                </a:extLst>
              </p:cNvPr>
              <p:cNvPicPr>
                <a:picLocks noChangeAspect="1"/>
              </p:cNvPicPr>
              <p:nvPr/>
            </p:nvPicPr>
            <p:blipFill>
              <a:blip r:embed="rId4"/>
              <a:stretch>
                <a:fillRect/>
              </a:stretch>
            </p:blipFill>
            <p:spPr>
              <a:xfrm rot="20463960">
                <a:off x="7261929" y="1088663"/>
                <a:ext cx="77928" cy="47623"/>
              </a:xfrm>
              <a:prstGeom prst="rect">
                <a:avLst/>
              </a:prstGeom>
            </p:spPr>
          </p:pic>
          <p:sp>
            <p:nvSpPr>
              <p:cNvPr id="156" name="Oval 155">
                <a:extLst>
                  <a:ext uri="{FF2B5EF4-FFF2-40B4-BE49-F238E27FC236}">
                    <a16:creationId xmlns:a16="http://schemas.microsoft.com/office/drawing/2014/main" id="{AD60038D-3972-442A-AD12-DF14690980E1}"/>
                  </a:ext>
                </a:extLst>
              </p:cNvPr>
              <p:cNvSpPr/>
              <p:nvPr/>
            </p:nvSpPr>
            <p:spPr>
              <a:xfrm flipH="1">
                <a:off x="7548079" y="1125528"/>
                <a:ext cx="148651" cy="150216"/>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57" name="Oval 156">
                <a:extLst>
                  <a:ext uri="{FF2B5EF4-FFF2-40B4-BE49-F238E27FC236}">
                    <a16:creationId xmlns:a16="http://schemas.microsoft.com/office/drawing/2014/main" id="{50D6145D-8316-47FD-A054-E855BADA995E}"/>
                  </a:ext>
                </a:extLst>
              </p:cNvPr>
              <p:cNvSpPr/>
              <p:nvPr/>
            </p:nvSpPr>
            <p:spPr>
              <a:xfrm flipH="1">
                <a:off x="7594343" y="1162383"/>
                <a:ext cx="62116" cy="62769"/>
              </a:xfrm>
              <a:prstGeom prst="ellipse">
                <a:avLst/>
              </a:prstGeom>
              <a:solidFill>
                <a:srgbClr val="4B1412"/>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58" name="Oval 157">
                <a:extLst>
                  <a:ext uri="{FF2B5EF4-FFF2-40B4-BE49-F238E27FC236}">
                    <a16:creationId xmlns:a16="http://schemas.microsoft.com/office/drawing/2014/main" id="{E33E6907-DF16-45B2-9FE0-16B8A72E0313}"/>
                  </a:ext>
                </a:extLst>
              </p:cNvPr>
              <p:cNvSpPr/>
              <p:nvPr/>
            </p:nvSpPr>
            <p:spPr>
              <a:xfrm flipH="1">
                <a:off x="7622405" y="1172377"/>
                <a:ext cx="26948" cy="2723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59" name="Oval 158">
                <a:extLst>
                  <a:ext uri="{FF2B5EF4-FFF2-40B4-BE49-F238E27FC236}">
                    <a16:creationId xmlns:a16="http://schemas.microsoft.com/office/drawing/2014/main" id="{245D985A-7024-417F-B62E-4B8F30EE83FA}"/>
                  </a:ext>
                </a:extLst>
              </p:cNvPr>
              <p:cNvSpPr/>
              <p:nvPr/>
            </p:nvSpPr>
            <p:spPr>
              <a:xfrm flipH="1">
                <a:off x="7603717" y="1197626"/>
                <a:ext cx="18688" cy="18885"/>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pic>
            <p:nvPicPr>
              <p:cNvPr id="160" name="Picture 159">
                <a:extLst>
                  <a:ext uri="{FF2B5EF4-FFF2-40B4-BE49-F238E27FC236}">
                    <a16:creationId xmlns:a16="http://schemas.microsoft.com/office/drawing/2014/main" id="{D0D7F34A-AA2A-4466-88B0-BCB0A94F931B}"/>
                  </a:ext>
                </a:extLst>
              </p:cNvPr>
              <p:cNvPicPr>
                <a:picLocks noChangeAspect="1"/>
              </p:cNvPicPr>
              <p:nvPr/>
            </p:nvPicPr>
            <p:blipFill>
              <a:blip r:embed="rId4"/>
              <a:stretch>
                <a:fillRect/>
              </a:stretch>
            </p:blipFill>
            <p:spPr>
              <a:xfrm rot="1136040" flipH="1">
                <a:off x="7639746" y="1091760"/>
                <a:ext cx="77928" cy="47623"/>
              </a:xfrm>
              <a:prstGeom prst="rect">
                <a:avLst/>
              </a:prstGeom>
            </p:spPr>
          </p:pic>
        </p:grpSp>
        <p:sp>
          <p:nvSpPr>
            <p:cNvPr id="150" name="Oval 1">
              <a:extLst>
                <a:ext uri="{FF2B5EF4-FFF2-40B4-BE49-F238E27FC236}">
                  <a16:creationId xmlns:a16="http://schemas.microsoft.com/office/drawing/2014/main" id="{0B5D2E44-3EDF-4722-B51B-12D2F9DF9948}"/>
                </a:ext>
              </a:extLst>
            </p:cNvPr>
            <p:cNvSpPr/>
            <p:nvPr/>
          </p:nvSpPr>
          <p:spPr>
            <a:xfrm>
              <a:off x="4219919" y="3935068"/>
              <a:ext cx="1051620" cy="613369"/>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5040" h="613369">
                  <a:moveTo>
                    <a:pt x="51192" y="594319"/>
                  </a:moveTo>
                  <a:cubicBezTo>
                    <a:pt x="38643" y="582572"/>
                    <a:pt x="33897" y="364029"/>
                    <a:pt x="58037" y="291269"/>
                  </a:cubicBezTo>
                  <a:cubicBezTo>
                    <a:pt x="21852" y="231209"/>
                    <a:pt x="-14045" y="169400"/>
                    <a:pt x="5534" y="138708"/>
                  </a:cubicBezTo>
                  <a:cubicBezTo>
                    <a:pt x="7733" y="79204"/>
                    <a:pt x="119024" y="188215"/>
                    <a:pt x="118363" y="138870"/>
                  </a:cubicBezTo>
                  <a:cubicBezTo>
                    <a:pt x="117702" y="89525"/>
                    <a:pt x="-16426" y="45310"/>
                    <a:pt x="65066" y="33139"/>
                  </a:cubicBezTo>
                  <a:cubicBezTo>
                    <a:pt x="146558" y="20968"/>
                    <a:pt x="443370" y="38329"/>
                    <a:pt x="508888" y="69020"/>
                  </a:cubicBezTo>
                  <a:cubicBezTo>
                    <a:pt x="561707" y="42561"/>
                    <a:pt x="438088" y="-16841"/>
                    <a:pt x="508977" y="4563"/>
                  </a:cubicBezTo>
                  <a:cubicBezTo>
                    <a:pt x="579866" y="25967"/>
                    <a:pt x="875915" y="133150"/>
                    <a:pt x="934221" y="197444"/>
                  </a:cubicBezTo>
                  <a:cubicBezTo>
                    <a:pt x="992527" y="261738"/>
                    <a:pt x="1029074" y="480813"/>
                    <a:pt x="986609" y="613369"/>
                  </a:cubicBezTo>
                  <a:cubicBezTo>
                    <a:pt x="960019" y="516532"/>
                    <a:pt x="943713" y="339922"/>
                    <a:pt x="861990" y="332382"/>
                  </a:cubicBezTo>
                  <a:cubicBezTo>
                    <a:pt x="813591" y="282403"/>
                    <a:pt x="681229" y="405966"/>
                    <a:pt x="623187" y="399219"/>
                  </a:cubicBezTo>
                  <a:cubicBezTo>
                    <a:pt x="565145" y="392472"/>
                    <a:pt x="689971" y="341801"/>
                    <a:pt x="631214" y="342700"/>
                  </a:cubicBezTo>
                  <a:cubicBezTo>
                    <a:pt x="572457" y="343599"/>
                    <a:pt x="356803" y="403025"/>
                    <a:pt x="270647" y="404613"/>
                  </a:cubicBezTo>
                  <a:cubicBezTo>
                    <a:pt x="209891" y="380801"/>
                    <a:pt x="185648" y="405407"/>
                    <a:pt x="133330" y="361751"/>
                  </a:cubicBezTo>
                  <a:cubicBezTo>
                    <a:pt x="98838" y="448667"/>
                    <a:pt x="63741" y="606066"/>
                    <a:pt x="51192" y="594319"/>
                  </a:cubicBezTo>
                  <a:close/>
                </a:path>
              </a:pathLst>
            </a:custGeom>
            <a:solidFill>
              <a:srgbClr val="FFFFC1"/>
            </a:solidFill>
            <a:ln w="6350" cap="flat" cmpd="sng" algn="ctr">
              <a:noFill/>
              <a:prstDash val="solid"/>
              <a:miter lim="800000"/>
            </a:ln>
            <a:effectLst>
              <a:outerShdw dist="38100" dir="4200000" sx="96000" sy="96000" algn="t" rotWithShape="0">
                <a:srgbClr val="DA9E6F"/>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grpSp>
        <p:nvGrpSpPr>
          <p:cNvPr id="169" name="Blk Boy">
            <a:extLst>
              <a:ext uri="{FF2B5EF4-FFF2-40B4-BE49-F238E27FC236}">
                <a16:creationId xmlns:a16="http://schemas.microsoft.com/office/drawing/2014/main" id="{02B92D85-3052-4E8E-806F-F88BAEA1E971}"/>
              </a:ext>
            </a:extLst>
          </p:cNvPr>
          <p:cNvGrpSpPr/>
          <p:nvPr/>
        </p:nvGrpSpPr>
        <p:grpSpPr>
          <a:xfrm>
            <a:off x="8966220" y="6013426"/>
            <a:ext cx="429239" cy="707373"/>
            <a:chOff x="5479687" y="4293783"/>
            <a:chExt cx="1167175" cy="1884582"/>
          </a:xfrm>
        </p:grpSpPr>
        <p:grpSp>
          <p:nvGrpSpPr>
            <p:cNvPr id="170" name="Group 169">
              <a:extLst>
                <a:ext uri="{FF2B5EF4-FFF2-40B4-BE49-F238E27FC236}">
                  <a16:creationId xmlns:a16="http://schemas.microsoft.com/office/drawing/2014/main" id="{450B62A7-6660-44F9-A158-6BABFC818152}"/>
                </a:ext>
              </a:extLst>
            </p:cNvPr>
            <p:cNvGrpSpPr/>
            <p:nvPr/>
          </p:nvGrpSpPr>
          <p:grpSpPr>
            <a:xfrm>
              <a:off x="5624937" y="5414299"/>
              <a:ext cx="861710" cy="444635"/>
              <a:chOff x="6783868" y="4995224"/>
              <a:chExt cx="861710" cy="444635"/>
            </a:xfrm>
            <a:solidFill>
              <a:srgbClr val="97663B"/>
            </a:solidFill>
          </p:grpSpPr>
          <p:sp>
            <p:nvSpPr>
              <p:cNvPr id="202" name="Freeform: Shape 201">
                <a:extLst>
                  <a:ext uri="{FF2B5EF4-FFF2-40B4-BE49-F238E27FC236}">
                    <a16:creationId xmlns:a16="http://schemas.microsoft.com/office/drawing/2014/main" id="{5A1F91CD-5982-4259-83FC-11A8B9ECABAE}"/>
                  </a:ext>
                </a:extLst>
              </p:cNvPr>
              <p:cNvSpPr/>
              <p:nvPr/>
            </p:nvSpPr>
            <p:spPr>
              <a:xfrm>
                <a:off x="6783868" y="4999747"/>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grp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203" name="Freeform: Shape 202">
                <a:extLst>
                  <a:ext uri="{FF2B5EF4-FFF2-40B4-BE49-F238E27FC236}">
                    <a16:creationId xmlns:a16="http://schemas.microsoft.com/office/drawing/2014/main" id="{908CA53F-34AE-45F9-9DBA-8DC06BE5FB84}"/>
                  </a:ext>
                </a:extLst>
              </p:cNvPr>
              <p:cNvSpPr/>
              <p:nvPr/>
            </p:nvSpPr>
            <p:spPr>
              <a:xfrm flipH="1">
                <a:off x="7433995" y="4995224"/>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grp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grpSp>
          <p:nvGrpSpPr>
            <p:cNvPr id="171" name="Group 170">
              <a:extLst>
                <a:ext uri="{FF2B5EF4-FFF2-40B4-BE49-F238E27FC236}">
                  <a16:creationId xmlns:a16="http://schemas.microsoft.com/office/drawing/2014/main" id="{DF2DBDA9-B69F-4DFF-B294-490AD38E6696}"/>
                </a:ext>
              </a:extLst>
            </p:cNvPr>
            <p:cNvGrpSpPr/>
            <p:nvPr/>
          </p:nvGrpSpPr>
          <p:grpSpPr>
            <a:xfrm>
              <a:off x="5782186" y="5897049"/>
              <a:ext cx="570707" cy="281316"/>
              <a:chOff x="8321137" y="5334839"/>
              <a:chExt cx="570707" cy="281316"/>
            </a:xfrm>
          </p:grpSpPr>
          <p:sp>
            <p:nvSpPr>
              <p:cNvPr id="198" name="Rectangle 19">
                <a:extLst>
                  <a:ext uri="{FF2B5EF4-FFF2-40B4-BE49-F238E27FC236}">
                    <a16:creationId xmlns:a16="http://schemas.microsoft.com/office/drawing/2014/main" id="{1C57BF9D-5426-4ECD-8ED1-03B60AE15CE1}"/>
                  </a:ext>
                </a:extLst>
              </p:cNvPr>
              <p:cNvSpPr/>
              <p:nvPr/>
            </p:nvSpPr>
            <p:spPr>
              <a:xfrm>
                <a:off x="8388972" y="5334840"/>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97663B"/>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99" name="Rectangle 19">
                <a:extLst>
                  <a:ext uri="{FF2B5EF4-FFF2-40B4-BE49-F238E27FC236}">
                    <a16:creationId xmlns:a16="http://schemas.microsoft.com/office/drawing/2014/main" id="{AB51C12C-DC96-4B09-B1C1-CA62A6F8939C}"/>
                  </a:ext>
                </a:extLst>
              </p:cNvPr>
              <p:cNvSpPr/>
              <p:nvPr/>
            </p:nvSpPr>
            <p:spPr>
              <a:xfrm flipH="1">
                <a:off x="8658740" y="5334839"/>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97663B"/>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200" name="Rectangle 19">
                <a:extLst>
                  <a:ext uri="{FF2B5EF4-FFF2-40B4-BE49-F238E27FC236}">
                    <a16:creationId xmlns:a16="http://schemas.microsoft.com/office/drawing/2014/main" id="{5AD5EA2A-1C9E-4D97-9A02-11E06F4A790F}"/>
                  </a:ext>
                </a:extLst>
              </p:cNvPr>
              <p:cNvSpPr/>
              <p:nvPr/>
            </p:nvSpPr>
            <p:spPr>
              <a:xfrm flipH="1">
                <a:off x="8321137" y="5532209"/>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201" name="Rectangle 19">
                <a:extLst>
                  <a:ext uri="{FF2B5EF4-FFF2-40B4-BE49-F238E27FC236}">
                    <a16:creationId xmlns:a16="http://schemas.microsoft.com/office/drawing/2014/main" id="{7F6D964B-2BA3-46CC-980B-9C1A66C9F029}"/>
                  </a:ext>
                </a:extLst>
              </p:cNvPr>
              <p:cNvSpPr/>
              <p:nvPr/>
            </p:nvSpPr>
            <p:spPr>
              <a:xfrm>
                <a:off x="8660264" y="5532209"/>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sp>
          <p:nvSpPr>
            <p:cNvPr id="172" name="Rectangle 17">
              <a:extLst>
                <a:ext uri="{FF2B5EF4-FFF2-40B4-BE49-F238E27FC236}">
                  <a16:creationId xmlns:a16="http://schemas.microsoft.com/office/drawing/2014/main" id="{C7B965A3-3774-4F63-849D-0CEB3565AA78}"/>
                </a:ext>
              </a:extLst>
            </p:cNvPr>
            <p:cNvSpPr/>
            <p:nvPr/>
          </p:nvSpPr>
          <p:spPr>
            <a:xfrm>
              <a:off x="5838667" y="5712295"/>
              <a:ext cx="439737" cy="244678"/>
            </a:xfrm>
            <a:custGeom>
              <a:avLst/>
              <a:gdLst>
                <a:gd name="connsiteX0" fmla="*/ 0 w 381000"/>
                <a:gd name="connsiteY0" fmla="*/ 0 h 228600"/>
                <a:gd name="connsiteX1" fmla="*/ 381000 w 381000"/>
                <a:gd name="connsiteY1" fmla="*/ 0 h 228600"/>
                <a:gd name="connsiteX2" fmla="*/ 381000 w 381000"/>
                <a:gd name="connsiteY2" fmla="*/ 228600 h 228600"/>
                <a:gd name="connsiteX3" fmla="*/ 0 w 381000"/>
                <a:gd name="connsiteY3" fmla="*/ 228600 h 228600"/>
                <a:gd name="connsiteX4" fmla="*/ 0 w 381000"/>
                <a:gd name="connsiteY4" fmla="*/ 0 h 228600"/>
                <a:gd name="connsiteX0" fmla="*/ 0 w 440531"/>
                <a:gd name="connsiteY0" fmla="*/ 2381 h 230981"/>
                <a:gd name="connsiteX1" fmla="*/ 440531 w 440531"/>
                <a:gd name="connsiteY1" fmla="*/ 0 h 230981"/>
                <a:gd name="connsiteX2" fmla="*/ 381000 w 440531"/>
                <a:gd name="connsiteY2" fmla="*/ 230981 h 230981"/>
                <a:gd name="connsiteX3" fmla="*/ 0 w 440531"/>
                <a:gd name="connsiteY3" fmla="*/ 230981 h 230981"/>
                <a:gd name="connsiteX4" fmla="*/ 0 w 440531"/>
                <a:gd name="connsiteY4" fmla="*/ 2381 h 230981"/>
                <a:gd name="connsiteX0" fmla="*/ 0 w 440531"/>
                <a:gd name="connsiteY0" fmla="*/ 2381 h 230981"/>
                <a:gd name="connsiteX1" fmla="*/ 440531 w 440531"/>
                <a:gd name="connsiteY1" fmla="*/ 0 h 230981"/>
                <a:gd name="connsiteX2" fmla="*/ 431007 w 440531"/>
                <a:gd name="connsiteY2" fmla="*/ 221456 h 230981"/>
                <a:gd name="connsiteX3" fmla="*/ 0 w 440531"/>
                <a:gd name="connsiteY3" fmla="*/ 230981 h 230981"/>
                <a:gd name="connsiteX4" fmla="*/ 0 w 440531"/>
                <a:gd name="connsiteY4" fmla="*/ 2381 h 230981"/>
                <a:gd name="connsiteX0" fmla="*/ 11906 w 452437"/>
                <a:gd name="connsiteY0" fmla="*/ 2381 h 221456"/>
                <a:gd name="connsiteX1" fmla="*/ 452437 w 452437"/>
                <a:gd name="connsiteY1" fmla="*/ 0 h 221456"/>
                <a:gd name="connsiteX2" fmla="*/ 442913 w 452437"/>
                <a:gd name="connsiteY2" fmla="*/ 221456 h 221456"/>
                <a:gd name="connsiteX3" fmla="*/ 0 w 452437"/>
                <a:gd name="connsiteY3" fmla="*/ 221456 h 221456"/>
                <a:gd name="connsiteX4" fmla="*/ 11906 w 452437"/>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7144 w 459581"/>
                <a:gd name="connsiteY3" fmla="*/ 221456 h 221456"/>
                <a:gd name="connsiteX4" fmla="*/ 0 w 459581"/>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183356 w 459581"/>
                <a:gd name="connsiteY3" fmla="*/ 123826 h 221456"/>
                <a:gd name="connsiteX4" fmla="*/ 7144 w 459581"/>
                <a:gd name="connsiteY4" fmla="*/ 221456 h 221456"/>
                <a:gd name="connsiteX5" fmla="*/ 0 w 459581"/>
                <a:gd name="connsiteY5" fmla="*/ 2381 h 22145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7144 w 459581"/>
                <a:gd name="connsiteY5" fmla="*/ 221456 h 225216"/>
                <a:gd name="connsiteX6" fmla="*/ 0 w 459581"/>
                <a:gd name="connsiteY6" fmla="*/ 2381 h 22521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195263 w 459581"/>
                <a:gd name="connsiteY5" fmla="*/ 219076 h 225216"/>
                <a:gd name="connsiteX6" fmla="*/ 7144 w 459581"/>
                <a:gd name="connsiteY6" fmla="*/ 221456 h 225216"/>
                <a:gd name="connsiteX7" fmla="*/ 0 w 459581"/>
                <a:gd name="connsiteY7" fmla="*/ 2381 h 225216"/>
                <a:gd name="connsiteX0" fmla="*/ 0 w 459581"/>
                <a:gd name="connsiteY0" fmla="*/ 2381 h 237791"/>
                <a:gd name="connsiteX1" fmla="*/ 459581 w 459581"/>
                <a:gd name="connsiteY1" fmla="*/ 0 h 237791"/>
                <a:gd name="connsiteX2" fmla="*/ 450057 w 459581"/>
                <a:gd name="connsiteY2" fmla="*/ 221456 h 237791"/>
                <a:gd name="connsiteX3" fmla="*/ 266700 w 459581"/>
                <a:gd name="connsiteY3" fmla="*/ 221457 h 237791"/>
                <a:gd name="connsiteX4" fmla="*/ 264319 w 459581"/>
                <a:gd name="connsiteY4" fmla="*/ 126207 h 237791"/>
                <a:gd name="connsiteX5" fmla="*/ 183356 w 459581"/>
                <a:gd name="connsiteY5" fmla="*/ 123826 h 237791"/>
                <a:gd name="connsiteX6" fmla="*/ 195263 w 459581"/>
                <a:gd name="connsiteY6" fmla="*/ 219076 h 237791"/>
                <a:gd name="connsiteX7" fmla="*/ 7144 w 459581"/>
                <a:gd name="connsiteY7" fmla="*/ 221456 h 237791"/>
                <a:gd name="connsiteX8" fmla="*/ 0 w 459581"/>
                <a:gd name="connsiteY8" fmla="*/ 2381 h 237791"/>
                <a:gd name="connsiteX0" fmla="*/ 0 w 481012"/>
                <a:gd name="connsiteY0" fmla="*/ 0 h 268747"/>
                <a:gd name="connsiteX1" fmla="*/ 481012 w 481012"/>
                <a:gd name="connsiteY1" fmla="*/ 30956 h 268747"/>
                <a:gd name="connsiteX2" fmla="*/ 471488 w 481012"/>
                <a:gd name="connsiteY2" fmla="*/ 252412 h 268747"/>
                <a:gd name="connsiteX3" fmla="*/ 288131 w 481012"/>
                <a:gd name="connsiteY3" fmla="*/ 252413 h 268747"/>
                <a:gd name="connsiteX4" fmla="*/ 285750 w 481012"/>
                <a:gd name="connsiteY4" fmla="*/ 157163 h 268747"/>
                <a:gd name="connsiteX5" fmla="*/ 204787 w 481012"/>
                <a:gd name="connsiteY5" fmla="*/ 154782 h 268747"/>
                <a:gd name="connsiteX6" fmla="*/ 216694 w 481012"/>
                <a:gd name="connsiteY6" fmla="*/ 250032 h 268747"/>
                <a:gd name="connsiteX7" fmla="*/ 28575 w 481012"/>
                <a:gd name="connsiteY7" fmla="*/ 252412 h 268747"/>
                <a:gd name="connsiteX8" fmla="*/ 0 w 481012"/>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73831 w 471488"/>
                <a:gd name="connsiteY6" fmla="*/ 228601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90500 w 471488"/>
                <a:gd name="connsiteY6" fmla="*/ 226219 h 268747"/>
                <a:gd name="connsiteX7" fmla="*/ 11906 w 471488"/>
                <a:gd name="connsiteY7" fmla="*/ 221456 h 268747"/>
                <a:gd name="connsiteX8" fmla="*/ 0 w 471488"/>
                <a:gd name="connsiteY8" fmla="*/ 0 h 268747"/>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85750 w 471488"/>
                <a:gd name="connsiteY4" fmla="*/ 157163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140494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2412 w 471488"/>
                <a:gd name="connsiteY4" fmla="*/ 97633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59581"/>
                <a:gd name="connsiteY0" fmla="*/ 0 h 235459"/>
                <a:gd name="connsiteX1" fmla="*/ 459581 w 459581"/>
                <a:gd name="connsiteY1" fmla="*/ 4763 h 235459"/>
                <a:gd name="connsiteX2" fmla="*/ 397670 w 459581"/>
                <a:gd name="connsiteY2" fmla="*/ 190500 h 235459"/>
                <a:gd name="connsiteX3" fmla="*/ 271462 w 459581"/>
                <a:gd name="connsiteY3" fmla="*/ 230981 h 235459"/>
                <a:gd name="connsiteX4" fmla="*/ 261937 w 459581"/>
                <a:gd name="connsiteY4" fmla="*/ 97632 h 235459"/>
                <a:gd name="connsiteX5" fmla="*/ 209550 w 459581"/>
                <a:gd name="connsiteY5" fmla="*/ 92870 h 235459"/>
                <a:gd name="connsiteX6" fmla="*/ 190500 w 459581"/>
                <a:gd name="connsiteY6" fmla="*/ 226219 h 235459"/>
                <a:gd name="connsiteX7" fmla="*/ 11906 w 459581"/>
                <a:gd name="connsiteY7" fmla="*/ 221456 h 235459"/>
                <a:gd name="connsiteX8" fmla="*/ 0 w 459581"/>
                <a:gd name="connsiteY8" fmla="*/ 0 h 235459"/>
                <a:gd name="connsiteX0" fmla="*/ 0 w 459581"/>
                <a:gd name="connsiteY0" fmla="*/ 0 h 244678"/>
                <a:gd name="connsiteX1" fmla="*/ 459581 w 459581"/>
                <a:gd name="connsiteY1" fmla="*/ 4763 h 244678"/>
                <a:gd name="connsiteX2" fmla="*/ 452438 w 459581"/>
                <a:gd name="connsiteY2" fmla="*/ 226218 h 244678"/>
                <a:gd name="connsiteX3" fmla="*/ 271462 w 459581"/>
                <a:gd name="connsiteY3" fmla="*/ 230981 h 244678"/>
                <a:gd name="connsiteX4" fmla="*/ 261937 w 459581"/>
                <a:gd name="connsiteY4" fmla="*/ 97632 h 244678"/>
                <a:gd name="connsiteX5" fmla="*/ 209550 w 459581"/>
                <a:gd name="connsiteY5" fmla="*/ 92870 h 244678"/>
                <a:gd name="connsiteX6" fmla="*/ 190500 w 459581"/>
                <a:gd name="connsiteY6" fmla="*/ 226219 h 244678"/>
                <a:gd name="connsiteX7" fmla="*/ 11906 w 459581"/>
                <a:gd name="connsiteY7" fmla="*/ 221456 h 244678"/>
                <a:gd name="connsiteX8" fmla="*/ 0 w 459581"/>
                <a:gd name="connsiteY8" fmla="*/ 0 h 24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581" h="244678">
                  <a:moveTo>
                    <a:pt x="0" y="0"/>
                  </a:moveTo>
                  <a:cubicBezTo>
                    <a:pt x="162719" y="20638"/>
                    <a:pt x="308769" y="17463"/>
                    <a:pt x="459581" y="4763"/>
                  </a:cubicBezTo>
                  <a:lnTo>
                    <a:pt x="452438" y="226218"/>
                  </a:lnTo>
                  <a:cubicBezTo>
                    <a:pt x="429419" y="253206"/>
                    <a:pt x="302418" y="246856"/>
                    <a:pt x="271462" y="230981"/>
                  </a:cubicBezTo>
                  <a:cubicBezTo>
                    <a:pt x="271462" y="179388"/>
                    <a:pt x="263525" y="120650"/>
                    <a:pt x="261937" y="97632"/>
                  </a:cubicBezTo>
                  <a:cubicBezTo>
                    <a:pt x="255586" y="93663"/>
                    <a:pt x="234156" y="101602"/>
                    <a:pt x="209550" y="92870"/>
                  </a:cubicBezTo>
                  <a:cubicBezTo>
                    <a:pt x="199231" y="111920"/>
                    <a:pt x="203200" y="190501"/>
                    <a:pt x="190500" y="226219"/>
                  </a:cubicBezTo>
                  <a:lnTo>
                    <a:pt x="11906" y="221456"/>
                  </a:lnTo>
                  <a:lnTo>
                    <a:pt x="0" y="0"/>
                  </a:ln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nvGrpSpPr>
            <p:cNvPr id="173" name="Group 172">
              <a:extLst>
                <a:ext uri="{FF2B5EF4-FFF2-40B4-BE49-F238E27FC236}">
                  <a16:creationId xmlns:a16="http://schemas.microsoft.com/office/drawing/2014/main" id="{A6907DB8-6381-4D1C-B171-6B4870F44164}"/>
                </a:ext>
              </a:extLst>
            </p:cNvPr>
            <p:cNvGrpSpPr/>
            <p:nvPr/>
          </p:nvGrpSpPr>
          <p:grpSpPr>
            <a:xfrm>
              <a:off x="5719083" y="5212358"/>
              <a:ext cx="709613" cy="522520"/>
              <a:chOff x="1916909" y="3505263"/>
              <a:chExt cx="709613" cy="522520"/>
            </a:xfrm>
          </p:grpSpPr>
          <p:sp>
            <p:nvSpPr>
              <p:cNvPr id="193" name="Rectangle: Rounded Corners 20">
                <a:extLst>
                  <a:ext uri="{FF2B5EF4-FFF2-40B4-BE49-F238E27FC236}">
                    <a16:creationId xmlns:a16="http://schemas.microsoft.com/office/drawing/2014/main" id="{E4C6E9CD-712A-47F0-8B53-54AD3E00D95A}"/>
                  </a:ext>
                </a:extLst>
              </p:cNvPr>
              <p:cNvSpPr/>
              <p:nvPr/>
            </p:nvSpPr>
            <p:spPr>
              <a:xfrm>
                <a:off x="1997110" y="3512017"/>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608A15"/>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94" name="Freeform: Shape 193">
                <a:extLst>
                  <a:ext uri="{FF2B5EF4-FFF2-40B4-BE49-F238E27FC236}">
                    <a16:creationId xmlns:a16="http://schemas.microsoft.com/office/drawing/2014/main" id="{D521EF3B-21A4-4DAC-8DE9-C617D478FF26}"/>
                  </a:ext>
                </a:extLst>
              </p:cNvPr>
              <p:cNvSpPr/>
              <p:nvPr/>
            </p:nvSpPr>
            <p:spPr>
              <a:xfrm>
                <a:off x="2174357" y="3505263"/>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97663B"/>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95" name="Rectangle: Rounded Corners 2">
                <a:extLst>
                  <a:ext uri="{FF2B5EF4-FFF2-40B4-BE49-F238E27FC236}">
                    <a16:creationId xmlns:a16="http://schemas.microsoft.com/office/drawing/2014/main" id="{5EC94D1E-F492-47B1-95C2-7CD3D233291D}"/>
                  </a:ext>
                </a:extLst>
              </p:cNvPr>
              <p:cNvSpPr/>
              <p:nvPr/>
            </p:nvSpPr>
            <p:spPr>
              <a:xfrm>
                <a:off x="1916909" y="3556296"/>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4472C4">
                  <a:lumMod val="75000"/>
                </a:srgbClr>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dirty="0">
                  <a:solidFill>
                    <a:prstClr val="white"/>
                  </a:solidFill>
                </a:endParaRPr>
              </a:p>
            </p:txBody>
          </p:sp>
          <p:sp>
            <p:nvSpPr>
              <p:cNvPr id="196" name="Freeform: Shape 195">
                <a:extLst>
                  <a:ext uri="{FF2B5EF4-FFF2-40B4-BE49-F238E27FC236}">
                    <a16:creationId xmlns:a16="http://schemas.microsoft.com/office/drawing/2014/main" id="{04D0A34F-50CC-4CC4-8270-6EF83D2465B0}"/>
                  </a:ext>
                </a:extLst>
              </p:cNvPr>
              <p:cNvSpPr/>
              <p:nvPr/>
            </p:nvSpPr>
            <p:spPr>
              <a:xfrm>
                <a:off x="2014504"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699A16"/>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97" name="Freeform: Shape 196">
                <a:extLst>
                  <a:ext uri="{FF2B5EF4-FFF2-40B4-BE49-F238E27FC236}">
                    <a16:creationId xmlns:a16="http://schemas.microsoft.com/office/drawing/2014/main" id="{9D95F3F3-A62F-46EC-811C-F7233D6BF9D9}"/>
                  </a:ext>
                </a:extLst>
              </p:cNvPr>
              <p:cNvSpPr/>
              <p:nvPr/>
            </p:nvSpPr>
            <p:spPr>
              <a:xfrm flipH="1">
                <a:off x="2383051"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699A16"/>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grpSp>
          <p:nvGrpSpPr>
            <p:cNvPr id="174" name="Group 173">
              <a:extLst>
                <a:ext uri="{FF2B5EF4-FFF2-40B4-BE49-F238E27FC236}">
                  <a16:creationId xmlns:a16="http://schemas.microsoft.com/office/drawing/2014/main" id="{DD5EBB6D-F948-474A-AF9D-7174F6AF6F30}"/>
                </a:ext>
              </a:extLst>
            </p:cNvPr>
            <p:cNvGrpSpPr/>
            <p:nvPr/>
          </p:nvGrpSpPr>
          <p:grpSpPr>
            <a:xfrm>
              <a:off x="5479687" y="4407012"/>
              <a:ext cx="1167175" cy="851629"/>
              <a:chOff x="7389463" y="2893265"/>
              <a:chExt cx="1167175" cy="851629"/>
            </a:xfrm>
          </p:grpSpPr>
          <p:sp>
            <p:nvSpPr>
              <p:cNvPr id="190" name="Oval 36">
                <a:extLst>
                  <a:ext uri="{FF2B5EF4-FFF2-40B4-BE49-F238E27FC236}">
                    <a16:creationId xmlns:a16="http://schemas.microsoft.com/office/drawing/2014/main" id="{E6AA09DC-3224-40CD-AB1B-B023D1E113B6}"/>
                  </a:ext>
                </a:extLst>
              </p:cNvPr>
              <p:cNvSpPr/>
              <p:nvPr/>
            </p:nvSpPr>
            <p:spPr>
              <a:xfrm>
                <a:off x="7389463" y="3336516"/>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97663B"/>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91" name="Oval 36">
                <a:extLst>
                  <a:ext uri="{FF2B5EF4-FFF2-40B4-BE49-F238E27FC236}">
                    <a16:creationId xmlns:a16="http://schemas.microsoft.com/office/drawing/2014/main" id="{31AF482A-2BAF-40CF-AAC1-DA06FE607021}"/>
                  </a:ext>
                </a:extLst>
              </p:cNvPr>
              <p:cNvSpPr/>
              <p:nvPr/>
            </p:nvSpPr>
            <p:spPr>
              <a:xfrm flipH="1">
                <a:off x="8386131" y="3317677"/>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97663B"/>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sp>
            <p:nvSpPr>
              <p:cNvPr id="192" name="Oval 33">
                <a:extLst>
                  <a:ext uri="{FF2B5EF4-FFF2-40B4-BE49-F238E27FC236}">
                    <a16:creationId xmlns:a16="http://schemas.microsoft.com/office/drawing/2014/main" id="{DA2EAA16-0159-43EE-B0F6-D9E50DC747BF}"/>
                  </a:ext>
                </a:extLst>
              </p:cNvPr>
              <p:cNvSpPr/>
              <p:nvPr/>
            </p:nvSpPr>
            <p:spPr>
              <a:xfrm>
                <a:off x="7470495" y="2893265"/>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97663B"/>
              </a:solidFill>
              <a:ln w="6350" cap="flat" cmpd="sng" algn="ctr">
                <a:noFill/>
                <a:prstDash val="solid"/>
                <a:miter lim="800000"/>
              </a:ln>
              <a:effectLst>
                <a:outerShdw blurRad="25400" dist="25400" dir="5400000" algn="t" rotWithShape="0">
                  <a:srgbClr val="7E502C"/>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dirty="0">
                  <a:solidFill>
                    <a:prstClr val="white"/>
                  </a:solidFill>
                </a:endParaRPr>
              </a:p>
            </p:txBody>
          </p:sp>
        </p:grpSp>
        <p:sp>
          <p:nvSpPr>
            <p:cNvPr id="175" name="Freeform: Shape 174">
              <a:extLst>
                <a:ext uri="{FF2B5EF4-FFF2-40B4-BE49-F238E27FC236}">
                  <a16:creationId xmlns:a16="http://schemas.microsoft.com/office/drawing/2014/main" id="{79E757FA-F725-4ACF-91F8-2625E80053E1}"/>
                </a:ext>
              </a:extLst>
            </p:cNvPr>
            <p:cNvSpPr/>
            <p:nvPr/>
          </p:nvSpPr>
          <p:spPr>
            <a:xfrm>
              <a:off x="5552447" y="4293783"/>
              <a:ext cx="999945" cy="490538"/>
            </a:xfrm>
            <a:custGeom>
              <a:avLst/>
              <a:gdLst>
                <a:gd name="connsiteX0" fmla="*/ 0 w 947737"/>
                <a:gd name="connsiteY0" fmla="*/ 481013 h 481013"/>
                <a:gd name="connsiteX1" fmla="*/ 80962 w 947737"/>
                <a:gd name="connsiteY1" fmla="*/ 428625 h 481013"/>
                <a:gd name="connsiteX2" fmla="*/ 71437 w 947737"/>
                <a:gd name="connsiteY2" fmla="*/ 338138 h 481013"/>
                <a:gd name="connsiteX3" fmla="*/ 161925 w 947737"/>
                <a:gd name="connsiteY3" fmla="*/ 309563 h 481013"/>
                <a:gd name="connsiteX4" fmla="*/ 219075 w 947737"/>
                <a:gd name="connsiteY4" fmla="*/ 233363 h 481013"/>
                <a:gd name="connsiteX5" fmla="*/ 319087 w 947737"/>
                <a:gd name="connsiteY5" fmla="*/ 257175 h 481013"/>
                <a:gd name="connsiteX6" fmla="*/ 404812 w 947737"/>
                <a:gd name="connsiteY6" fmla="*/ 204788 h 481013"/>
                <a:gd name="connsiteX7" fmla="*/ 461962 w 947737"/>
                <a:gd name="connsiteY7" fmla="*/ 242888 h 481013"/>
                <a:gd name="connsiteX8" fmla="*/ 581025 w 947737"/>
                <a:gd name="connsiteY8" fmla="*/ 209550 h 481013"/>
                <a:gd name="connsiteX9" fmla="*/ 657225 w 947737"/>
                <a:gd name="connsiteY9" fmla="*/ 261938 h 481013"/>
                <a:gd name="connsiteX10" fmla="*/ 738187 w 947737"/>
                <a:gd name="connsiteY10" fmla="*/ 242888 h 481013"/>
                <a:gd name="connsiteX11" fmla="*/ 790575 w 947737"/>
                <a:gd name="connsiteY11" fmla="*/ 304800 h 481013"/>
                <a:gd name="connsiteX12" fmla="*/ 852487 w 947737"/>
                <a:gd name="connsiteY12" fmla="*/ 328613 h 481013"/>
                <a:gd name="connsiteX13" fmla="*/ 881062 w 947737"/>
                <a:gd name="connsiteY13" fmla="*/ 457200 h 481013"/>
                <a:gd name="connsiteX14" fmla="*/ 947737 w 947737"/>
                <a:gd name="connsiteY14" fmla="*/ 481013 h 481013"/>
                <a:gd name="connsiteX15" fmla="*/ 885825 w 947737"/>
                <a:gd name="connsiteY15" fmla="*/ 176213 h 481013"/>
                <a:gd name="connsiteX16" fmla="*/ 519112 w 947737"/>
                <a:gd name="connsiteY16" fmla="*/ 0 h 481013"/>
                <a:gd name="connsiteX17" fmla="*/ 85725 w 947737"/>
                <a:gd name="connsiteY17" fmla="*/ 123825 h 481013"/>
                <a:gd name="connsiteX18" fmla="*/ 0 w 947737"/>
                <a:gd name="connsiteY18" fmla="*/ 481013 h 481013"/>
                <a:gd name="connsiteX0" fmla="*/ 923 w 948660"/>
                <a:gd name="connsiteY0" fmla="*/ 481013 h 481013"/>
                <a:gd name="connsiteX1" fmla="*/ 81885 w 948660"/>
                <a:gd name="connsiteY1" fmla="*/ 428625 h 481013"/>
                <a:gd name="connsiteX2" fmla="*/ 72360 w 948660"/>
                <a:gd name="connsiteY2" fmla="*/ 338138 h 481013"/>
                <a:gd name="connsiteX3" fmla="*/ 162848 w 948660"/>
                <a:gd name="connsiteY3" fmla="*/ 309563 h 481013"/>
                <a:gd name="connsiteX4" fmla="*/ 219998 w 948660"/>
                <a:gd name="connsiteY4" fmla="*/ 233363 h 481013"/>
                <a:gd name="connsiteX5" fmla="*/ 320010 w 948660"/>
                <a:gd name="connsiteY5" fmla="*/ 257175 h 481013"/>
                <a:gd name="connsiteX6" fmla="*/ 405735 w 948660"/>
                <a:gd name="connsiteY6" fmla="*/ 204788 h 481013"/>
                <a:gd name="connsiteX7" fmla="*/ 462885 w 948660"/>
                <a:gd name="connsiteY7" fmla="*/ 242888 h 481013"/>
                <a:gd name="connsiteX8" fmla="*/ 581948 w 948660"/>
                <a:gd name="connsiteY8" fmla="*/ 209550 h 481013"/>
                <a:gd name="connsiteX9" fmla="*/ 658148 w 948660"/>
                <a:gd name="connsiteY9" fmla="*/ 261938 h 481013"/>
                <a:gd name="connsiteX10" fmla="*/ 739110 w 948660"/>
                <a:gd name="connsiteY10" fmla="*/ 242888 h 481013"/>
                <a:gd name="connsiteX11" fmla="*/ 791498 w 948660"/>
                <a:gd name="connsiteY11" fmla="*/ 304800 h 481013"/>
                <a:gd name="connsiteX12" fmla="*/ 853410 w 948660"/>
                <a:gd name="connsiteY12" fmla="*/ 328613 h 481013"/>
                <a:gd name="connsiteX13" fmla="*/ 881985 w 948660"/>
                <a:gd name="connsiteY13" fmla="*/ 457200 h 481013"/>
                <a:gd name="connsiteX14" fmla="*/ 948660 w 948660"/>
                <a:gd name="connsiteY14" fmla="*/ 481013 h 481013"/>
                <a:gd name="connsiteX15" fmla="*/ 886748 w 948660"/>
                <a:gd name="connsiteY15" fmla="*/ 176213 h 481013"/>
                <a:gd name="connsiteX16" fmla="*/ 520035 w 948660"/>
                <a:gd name="connsiteY16" fmla="*/ 0 h 481013"/>
                <a:gd name="connsiteX17" fmla="*/ 86648 w 948660"/>
                <a:gd name="connsiteY17" fmla="*/ 123825 h 481013"/>
                <a:gd name="connsiteX18" fmla="*/ 923 w 94866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6402" h="490538">
                  <a:moveTo>
                    <a:pt x="1521" y="490538"/>
                  </a:moveTo>
                  <a:cubicBezTo>
                    <a:pt x="57084" y="479425"/>
                    <a:pt x="84071" y="463550"/>
                    <a:pt x="89627" y="428625"/>
                  </a:cubicBezTo>
                  <a:cubicBezTo>
                    <a:pt x="103120" y="398463"/>
                    <a:pt x="102327" y="370681"/>
                    <a:pt x="80102" y="338138"/>
                  </a:cubicBezTo>
                  <a:cubicBezTo>
                    <a:pt x="122172" y="338138"/>
                    <a:pt x="147570" y="326231"/>
                    <a:pt x="170590" y="309563"/>
                  </a:cubicBezTo>
                  <a:cubicBezTo>
                    <a:pt x="199165" y="296069"/>
                    <a:pt x="213452" y="273050"/>
                    <a:pt x="227740" y="233363"/>
                  </a:cubicBezTo>
                  <a:cubicBezTo>
                    <a:pt x="265839" y="255587"/>
                    <a:pt x="287271" y="256382"/>
                    <a:pt x="327752" y="257175"/>
                  </a:cubicBezTo>
                  <a:cubicBezTo>
                    <a:pt x="368233" y="251619"/>
                    <a:pt x="394427" y="227012"/>
                    <a:pt x="413477" y="204788"/>
                  </a:cubicBezTo>
                  <a:cubicBezTo>
                    <a:pt x="434908" y="243682"/>
                    <a:pt x="449196" y="242094"/>
                    <a:pt x="470627" y="242888"/>
                  </a:cubicBezTo>
                  <a:cubicBezTo>
                    <a:pt x="517458" y="236538"/>
                    <a:pt x="557146" y="232569"/>
                    <a:pt x="589690" y="209550"/>
                  </a:cubicBezTo>
                  <a:cubicBezTo>
                    <a:pt x="615090" y="241301"/>
                    <a:pt x="623821" y="256382"/>
                    <a:pt x="665890" y="261938"/>
                  </a:cubicBezTo>
                  <a:cubicBezTo>
                    <a:pt x="695258" y="262732"/>
                    <a:pt x="731771" y="261144"/>
                    <a:pt x="746852" y="242888"/>
                  </a:cubicBezTo>
                  <a:cubicBezTo>
                    <a:pt x="757172" y="275431"/>
                    <a:pt x="772252" y="286544"/>
                    <a:pt x="799240" y="304800"/>
                  </a:cubicBezTo>
                  <a:cubicBezTo>
                    <a:pt x="822258" y="324644"/>
                    <a:pt x="840515" y="327818"/>
                    <a:pt x="861152" y="328613"/>
                  </a:cubicBezTo>
                  <a:cubicBezTo>
                    <a:pt x="858770" y="371475"/>
                    <a:pt x="861152" y="414338"/>
                    <a:pt x="889727" y="457200"/>
                  </a:cubicBezTo>
                  <a:cubicBezTo>
                    <a:pt x="914333" y="479425"/>
                    <a:pt x="929415" y="484981"/>
                    <a:pt x="956402" y="481013"/>
                  </a:cubicBezTo>
                  <a:cubicBezTo>
                    <a:pt x="952434" y="367507"/>
                    <a:pt x="946083" y="275431"/>
                    <a:pt x="894490" y="176213"/>
                  </a:cubicBezTo>
                  <a:cubicBezTo>
                    <a:pt x="796064" y="84138"/>
                    <a:pt x="707165" y="13495"/>
                    <a:pt x="527777" y="0"/>
                  </a:cubicBezTo>
                  <a:cubicBezTo>
                    <a:pt x="366646" y="12700"/>
                    <a:pt x="269809" y="8731"/>
                    <a:pt x="94390" y="123825"/>
                  </a:cubicBezTo>
                  <a:cubicBezTo>
                    <a:pt x="27714" y="183357"/>
                    <a:pt x="-8004" y="214313"/>
                    <a:pt x="1521" y="490538"/>
                  </a:cubicBezTo>
                  <a:close/>
                </a:path>
              </a:pathLst>
            </a:custGeom>
            <a:solidFill>
              <a:srgbClr val="472A18"/>
            </a:solidFill>
            <a:ln w="6350" cap="flat" cmpd="sng" algn="ctr">
              <a:noFill/>
              <a:prstDash val="solid"/>
              <a:miter lim="800000"/>
            </a:ln>
            <a:effectLst>
              <a:outerShdw dist="23000" dir="5400000" rotWithShape="0">
                <a:srgbClr val="7E502E"/>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defTabSz="914400">
                <a:defRPr/>
              </a:pPr>
              <a:endParaRPr lang="en-US" sz="1530" kern="0">
                <a:solidFill>
                  <a:prstClr val="white"/>
                </a:solidFill>
              </a:endParaRPr>
            </a:p>
          </p:txBody>
        </p:sp>
        <p:grpSp>
          <p:nvGrpSpPr>
            <p:cNvPr id="176" name="Group 175">
              <a:extLst>
                <a:ext uri="{FF2B5EF4-FFF2-40B4-BE49-F238E27FC236}">
                  <a16:creationId xmlns:a16="http://schemas.microsoft.com/office/drawing/2014/main" id="{4614A5CD-6D13-413B-8537-7322A69E9AFF}"/>
                </a:ext>
              </a:extLst>
            </p:cNvPr>
            <p:cNvGrpSpPr/>
            <p:nvPr/>
          </p:nvGrpSpPr>
          <p:grpSpPr>
            <a:xfrm>
              <a:off x="5845884" y="4728862"/>
              <a:ext cx="455745" cy="187081"/>
              <a:chOff x="7261929" y="1088663"/>
              <a:chExt cx="455745" cy="187081"/>
            </a:xfrm>
          </p:grpSpPr>
          <p:sp>
            <p:nvSpPr>
              <p:cNvPr id="180" name="Oval 179">
                <a:extLst>
                  <a:ext uri="{FF2B5EF4-FFF2-40B4-BE49-F238E27FC236}">
                    <a16:creationId xmlns:a16="http://schemas.microsoft.com/office/drawing/2014/main" id="{FBBA32E1-75EA-402E-B990-F65A68D8135C}"/>
                  </a:ext>
                </a:extLst>
              </p:cNvPr>
              <p:cNvSpPr/>
              <p:nvPr/>
            </p:nvSpPr>
            <p:spPr>
              <a:xfrm>
                <a:off x="7282873" y="1122431"/>
                <a:ext cx="148651" cy="150216"/>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81" name="Oval 180">
                <a:extLst>
                  <a:ext uri="{FF2B5EF4-FFF2-40B4-BE49-F238E27FC236}">
                    <a16:creationId xmlns:a16="http://schemas.microsoft.com/office/drawing/2014/main" id="{1C06C420-925B-462F-8FEB-9A5E75553D52}"/>
                  </a:ext>
                </a:extLst>
              </p:cNvPr>
              <p:cNvSpPr/>
              <p:nvPr/>
            </p:nvSpPr>
            <p:spPr>
              <a:xfrm>
                <a:off x="7323144" y="1159286"/>
                <a:ext cx="62116" cy="62769"/>
              </a:xfrm>
              <a:prstGeom prst="ellipse">
                <a:avLst/>
              </a:prstGeom>
              <a:solidFill>
                <a:srgbClr val="4B1412"/>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82" name="Oval 181">
                <a:extLst>
                  <a:ext uri="{FF2B5EF4-FFF2-40B4-BE49-F238E27FC236}">
                    <a16:creationId xmlns:a16="http://schemas.microsoft.com/office/drawing/2014/main" id="{5E532B89-663E-42CF-9722-2C9C77787D89}"/>
                  </a:ext>
                </a:extLst>
              </p:cNvPr>
              <p:cNvSpPr/>
              <p:nvPr/>
            </p:nvSpPr>
            <p:spPr>
              <a:xfrm>
                <a:off x="7330250" y="1169280"/>
                <a:ext cx="26948" cy="2723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83" name="Oval 182">
                <a:extLst>
                  <a:ext uri="{FF2B5EF4-FFF2-40B4-BE49-F238E27FC236}">
                    <a16:creationId xmlns:a16="http://schemas.microsoft.com/office/drawing/2014/main" id="{4F1F95DD-52AD-4270-BCF6-CDD1C1B37885}"/>
                  </a:ext>
                </a:extLst>
              </p:cNvPr>
              <p:cNvSpPr/>
              <p:nvPr/>
            </p:nvSpPr>
            <p:spPr>
              <a:xfrm>
                <a:off x="7357198" y="1194529"/>
                <a:ext cx="18688" cy="18885"/>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pic>
            <p:nvPicPr>
              <p:cNvPr id="184" name="Picture 183">
                <a:extLst>
                  <a:ext uri="{FF2B5EF4-FFF2-40B4-BE49-F238E27FC236}">
                    <a16:creationId xmlns:a16="http://schemas.microsoft.com/office/drawing/2014/main" id="{9B6FFB2E-CD89-40EE-9E34-A42CD051BB90}"/>
                  </a:ext>
                </a:extLst>
              </p:cNvPr>
              <p:cNvPicPr>
                <a:picLocks noChangeAspect="1"/>
              </p:cNvPicPr>
              <p:nvPr/>
            </p:nvPicPr>
            <p:blipFill>
              <a:blip r:embed="rId4"/>
              <a:stretch>
                <a:fillRect/>
              </a:stretch>
            </p:blipFill>
            <p:spPr>
              <a:xfrm rot="20463960">
                <a:off x="7261929" y="1088663"/>
                <a:ext cx="77928" cy="47623"/>
              </a:xfrm>
              <a:prstGeom prst="rect">
                <a:avLst/>
              </a:prstGeom>
            </p:spPr>
          </p:pic>
          <p:sp>
            <p:nvSpPr>
              <p:cNvPr id="185" name="Oval 184">
                <a:extLst>
                  <a:ext uri="{FF2B5EF4-FFF2-40B4-BE49-F238E27FC236}">
                    <a16:creationId xmlns:a16="http://schemas.microsoft.com/office/drawing/2014/main" id="{DAB0040B-A212-4ED2-8F4F-BEF01FD7DA38}"/>
                  </a:ext>
                </a:extLst>
              </p:cNvPr>
              <p:cNvSpPr/>
              <p:nvPr/>
            </p:nvSpPr>
            <p:spPr>
              <a:xfrm flipH="1">
                <a:off x="7548079" y="1125528"/>
                <a:ext cx="148651" cy="150216"/>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86" name="Oval 185">
                <a:extLst>
                  <a:ext uri="{FF2B5EF4-FFF2-40B4-BE49-F238E27FC236}">
                    <a16:creationId xmlns:a16="http://schemas.microsoft.com/office/drawing/2014/main" id="{22E055D4-6AD5-4C7F-80B9-4F55AF3E1B5C}"/>
                  </a:ext>
                </a:extLst>
              </p:cNvPr>
              <p:cNvSpPr/>
              <p:nvPr/>
            </p:nvSpPr>
            <p:spPr>
              <a:xfrm flipH="1">
                <a:off x="7594343" y="1162383"/>
                <a:ext cx="62116" cy="62769"/>
              </a:xfrm>
              <a:prstGeom prst="ellipse">
                <a:avLst/>
              </a:prstGeom>
              <a:solidFill>
                <a:srgbClr val="4B1412"/>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87" name="Oval 186">
                <a:extLst>
                  <a:ext uri="{FF2B5EF4-FFF2-40B4-BE49-F238E27FC236}">
                    <a16:creationId xmlns:a16="http://schemas.microsoft.com/office/drawing/2014/main" id="{2FF78EA4-FB7E-4D07-9036-263C5AFC1FC8}"/>
                  </a:ext>
                </a:extLst>
              </p:cNvPr>
              <p:cNvSpPr/>
              <p:nvPr/>
            </p:nvSpPr>
            <p:spPr>
              <a:xfrm flipH="1">
                <a:off x="7622405" y="1172377"/>
                <a:ext cx="26948" cy="2723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88" name="Oval 187">
                <a:extLst>
                  <a:ext uri="{FF2B5EF4-FFF2-40B4-BE49-F238E27FC236}">
                    <a16:creationId xmlns:a16="http://schemas.microsoft.com/office/drawing/2014/main" id="{30976C10-F1FD-41C0-A776-CAB5C44999DC}"/>
                  </a:ext>
                </a:extLst>
              </p:cNvPr>
              <p:cNvSpPr/>
              <p:nvPr/>
            </p:nvSpPr>
            <p:spPr>
              <a:xfrm flipH="1">
                <a:off x="7603717" y="1197626"/>
                <a:ext cx="18688" cy="18885"/>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pic>
            <p:nvPicPr>
              <p:cNvPr id="189" name="Picture 188">
                <a:extLst>
                  <a:ext uri="{FF2B5EF4-FFF2-40B4-BE49-F238E27FC236}">
                    <a16:creationId xmlns:a16="http://schemas.microsoft.com/office/drawing/2014/main" id="{7FF98FE8-980D-40E9-B4F8-33B4A1F41C51}"/>
                  </a:ext>
                </a:extLst>
              </p:cNvPr>
              <p:cNvPicPr>
                <a:picLocks noChangeAspect="1"/>
              </p:cNvPicPr>
              <p:nvPr/>
            </p:nvPicPr>
            <p:blipFill>
              <a:blip r:embed="rId4"/>
              <a:stretch>
                <a:fillRect/>
              </a:stretch>
            </p:blipFill>
            <p:spPr>
              <a:xfrm rot="1136040" flipH="1">
                <a:off x="7639746" y="1091760"/>
                <a:ext cx="77928" cy="47623"/>
              </a:xfrm>
              <a:prstGeom prst="rect">
                <a:avLst/>
              </a:prstGeom>
            </p:spPr>
          </p:pic>
        </p:grpSp>
        <p:grpSp>
          <p:nvGrpSpPr>
            <p:cNvPr id="177" name="Group 176">
              <a:extLst>
                <a:ext uri="{FF2B5EF4-FFF2-40B4-BE49-F238E27FC236}">
                  <a16:creationId xmlns:a16="http://schemas.microsoft.com/office/drawing/2014/main" id="{A4E97126-FE3C-41C7-B614-149F7684F699}"/>
                </a:ext>
              </a:extLst>
            </p:cNvPr>
            <p:cNvGrpSpPr/>
            <p:nvPr/>
          </p:nvGrpSpPr>
          <p:grpSpPr>
            <a:xfrm>
              <a:off x="6004623" y="4964934"/>
              <a:ext cx="117302" cy="190794"/>
              <a:chOff x="5382449" y="4491694"/>
              <a:chExt cx="117302" cy="190794"/>
            </a:xfrm>
          </p:grpSpPr>
          <p:sp>
            <p:nvSpPr>
              <p:cNvPr id="178" name="Teardrop 177">
                <a:extLst>
                  <a:ext uri="{FF2B5EF4-FFF2-40B4-BE49-F238E27FC236}">
                    <a16:creationId xmlns:a16="http://schemas.microsoft.com/office/drawing/2014/main" id="{0B48557A-3330-4BC3-B454-131DA7470E0F}"/>
                  </a:ext>
                </a:extLst>
              </p:cNvPr>
              <p:cNvSpPr/>
              <p:nvPr/>
            </p:nvSpPr>
            <p:spPr>
              <a:xfrm rot="16200000">
                <a:off x="5432641" y="4498133"/>
                <a:ext cx="58597" cy="45719"/>
              </a:xfrm>
              <a:prstGeom prst="teardrop">
                <a:avLst/>
              </a:prstGeom>
              <a:solidFill>
                <a:srgbClr val="825532"/>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179" name="Moon 178">
                <a:extLst>
                  <a:ext uri="{FF2B5EF4-FFF2-40B4-BE49-F238E27FC236}">
                    <a16:creationId xmlns:a16="http://schemas.microsoft.com/office/drawing/2014/main" id="{8670B527-4071-4BE6-A20F-AC0DFBD12ED0}"/>
                  </a:ext>
                </a:extLst>
              </p:cNvPr>
              <p:cNvSpPr/>
              <p:nvPr/>
            </p:nvSpPr>
            <p:spPr>
              <a:xfrm rot="16200000">
                <a:off x="5398451" y="4581189"/>
                <a:ext cx="85297" cy="117302"/>
              </a:xfrm>
              <a:prstGeom prst="moon">
                <a:avLst>
                  <a:gd name="adj" fmla="val 47096"/>
                </a:avLst>
              </a:prstGeom>
              <a:solidFill>
                <a:srgbClr val="824E1D"/>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grpSp>
    </p:spTree>
    <p:extLst>
      <p:ext uri="{BB962C8B-B14F-4D97-AF65-F5344CB8AC3E}">
        <p14:creationId xmlns:p14="http://schemas.microsoft.com/office/powerpoint/2010/main" val="2258930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nodeType="withEffect">
                                  <p:stCondLst>
                                    <p:cond delay="500"/>
                                  </p:stCondLst>
                                  <p:childTnLst>
                                    <p:set>
                                      <p:cBhvr>
                                        <p:cTn id="9" dur="1" fill="hold">
                                          <p:stCondLst>
                                            <p:cond delay="0"/>
                                          </p:stCondLst>
                                        </p:cTn>
                                        <p:tgtEl>
                                          <p:spTgt spid="90"/>
                                        </p:tgtEl>
                                        <p:attrNameLst>
                                          <p:attrName>style.visibility</p:attrName>
                                        </p:attrNameLst>
                                      </p:cBhvr>
                                      <p:to>
                                        <p:strVal val="visible"/>
                                      </p:to>
                                    </p:set>
                                    <p:animEffect transition="in" filter="fade">
                                      <p:cBhvr>
                                        <p:cTn id="10" dur="500"/>
                                        <p:tgtEl>
                                          <p:spTgt spid="90"/>
                                        </p:tgtEl>
                                      </p:cBhvr>
                                    </p:animEffect>
                                  </p:childTnLst>
                                </p:cTn>
                              </p:par>
                              <p:par>
                                <p:cTn id="11" presetID="10" presetClass="entr" presetSubtype="0" fill="hold" nodeType="withEffect">
                                  <p:stCondLst>
                                    <p:cond delay="100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nodeType="withEffect">
                                  <p:stCondLst>
                                    <p:cond delay="1500"/>
                                  </p:stCondLst>
                                  <p:childTnLst>
                                    <p:set>
                                      <p:cBhvr>
                                        <p:cTn id="15" dur="1" fill="hold">
                                          <p:stCondLst>
                                            <p:cond delay="0"/>
                                          </p:stCondLst>
                                        </p:cTn>
                                        <p:tgtEl>
                                          <p:spTgt spid="169"/>
                                        </p:tgtEl>
                                        <p:attrNameLst>
                                          <p:attrName>style.visibility</p:attrName>
                                        </p:attrNameLst>
                                      </p:cBhvr>
                                      <p:to>
                                        <p:strVal val="visible"/>
                                      </p:to>
                                    </p:set>
                                    <p:animEffect transition="in" filter="fade">
                                      <p:cBhvr>
                                        <p:cTn id="16" dur="500"/>
                                        <p:tgtEl>
                                          <p:spTgt spid="169"/>
                                        </p:tgtEl>
                                      </p:cBhvr>
                                    </p:animEffect>
                                  </p:childTnLst>
                                </p:cTn>
                              </p:par>
                              <p:par>
                                <p:cTn id="17" presetID="10" presetClass="entr" presetSubtype="0" fill="hold" nodeType="withEffect">
                                  <p:stCondLst>
                                    <p:cond delay="2000"/>
                                  </p:stCondLst>
                                  <p:childTnLst>
                                    <p:set>
                                      <p:cBhvr>
                                        <p:cTn id="18" dur="1" fill="hold">
                                          <p:stCondLst>
                                            <p:cond delay="0"/>
                                          </p:stCondLst>
                                        </p:cTn>
                                        <p:tgtEl>
                                          <p:spTgt spid="137"/>
                                        </p:tgtEl>
                                        <p:attrNameLst>
                                          <p:attrName>style.visibility</p:attrName>
                                        </p:attrNameLst>
                                      </p:cBhvr>
                                      <p:to>
                                        <p:strVal val="visible"/>
                                      </p:to>
                                    </p:set>
                                    <p:animEffect transition="in" filter="fade">
                                      <p:cBhvr>
                                        <p:cTn id="19"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12C17B02-5EA6-4489-8C65-54153F6CA7E1}"/>
              </a:ext>
            </a:extLst>
          </p:cNvPr>
          <p:cNvGrpSpPr/>
          <p:nvPr/>
        </p:nvGrpSpPr>
        <p:grpSpPr>
          <a:xfrm>
            <a:off x="-537029" y="5251360"/>
            <a:ext cx="12729029" cy="2000341"/>
            <a:chOff x="4670" y="4705259"/>
            <a:chExt cx="9347052" cy="2000341"/>
          </a:xfrm>
        </p:grpSpPr>
        <p:sp>
          <p:nvSpPr>
            <p:cNvPr id="13" name="Rectangle 12">
              <a:extLst>
                <a:ext uri="{FF2B5EF4-FFF2-40B4-BE49-F238E27FC236}">
                  <a16:creationId xmlns:a16="http://schemas.microsoft.com/office/drawing/2014/main" id="{B33E18FC-555E-4F4E-8E4F-E3E787297731}"/>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6A55048-4E28-4E4D-AD0D-E954F1B165B7}"/>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5" name="Rectangle 14">
              <a:extLst>
                <a:ext uri="{FF2B5EF4-FFF2-40B4-BE49-F238E27FC236}">
                  <a16:creationId xmlns:a16="http://schemas.microsoft.com/office/drawing/2014/main" id="{C78FDDE2-8DD2-4D7E-B45C-F82AD42FF52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3" name="Group 2">
            <a:extLst>
              <a:ext uri="{FF2B5EF4-FFF2-40B4-BE49-F238E27FC236}">
                <a16:creationId xmlns:a16="http://schemas.microsoft.com/office/drawing/2014/main" id="{E24FEF8C-DD65-5A0C-C2A5-FB3712F16DA3}"/>
              </a:ext>
            </a:extLst>
          </p:cNvPr>
          <p:cNvGrpSpPr/>
          <p:nvPr/>
        </p:nvGrpSpPr>
        <p:grpSpPr>
          <a:xfrm flipH="1">
            <a:off x="7793625" y="172436"/>
            <a:ext cx="3384567" cy="5967402"/>
            <a:chOff x="2755232" y="1082839"/>
            <a:chExt cx="3429000" cy="5245772"/>
          </a:xfrm>
        </p:grpSpPr>
        <p:sp>
          <p:nvSpPr>
            <p:cNvPr id="4" name="Cube 3">
              <a:extLst>
                <a:ext uri="{FF2B5EF4-FFF2-40B4-BE49-F238E27FC236}">
                  <a16:creationId xmlns:a16="http://schemas.microsoft.com/office/drawing/2014/main" id="{4B5D7AEB-ECB5-BA35-DF28-2762F2A0C697}"/>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5" name="Group 4">
              <a:extLst>
                <a:ext uri="{FF2B5EF4-FFF2-40B4-BE49-F238E27FC236}">
                  <a16:creationId xmlns:a16="http://schemas.microsoft.com/office/drawing/2014/main" id="{FB8029ED-8923-201A-08BA-8F9FD29A7F11}"/>
                </a:ext>
              </a:extLst>
            </p:cNvPr>
            <p:cNvGrpSpPr/>
            <p:nvPr/>
          </p:nvGrpSpPr>
          <p:grpSpPr>
            <a:xfrm>
              <a:off x="2755232" y="1407694"/>
              <a:ext cx="3092115" cy="4920917"/>
              <a:chOff x="5835316" y="1335504"/>
              <a:chExt cx="3092115" cy="4920917"/>
            </a:xfrm>
          </p:grpSpPr>
          <p:sp>
            <p:nvSpPr>
              <p:cNvPr id="6" name="Rectangle 5">
                <a:extLst>
                  <a:ext uri="{FF2B5EF4-FFF2-40B4-BE49-F238E27FC236}">
                    <a16:creationId xmlns:a16="http://schemas.microsoft.com/office/drawing/2014/main" id="{FE7FC2EC-AAD8-8687-49AD-070B3F859535}"/>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 name="Rectangle 6">
                <a:extLst>
                  <a:ext uri="{FF2B5EF4-FFF2-40B4-BE49-F238E27FC236}">
                    <a16:creationId xmlns:a16="http://schemas.microsoft.com/office/drawing/2014/main" id="{F3F4B3CB-E6FE-EFCD-0241-D538822179A8}"/>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 name="Rectangle 8">
                <a:extLst>
                  <a:ext uri="{FF2B5EF4-FFF2-40B4-BE49-F238E27FC236}">
                    <a16:creationId xmlns:a16="http://schemas.microsoft.com/office/drawing/2014/main" id="{E090BF40-35F1-1F77-AF46-B22ADF374684}"/>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0" name="Flowchart: Predefined Process 9">
                <a:extLst>
                  <a:ext uri="{FF2B5EF4-FFF2-40B4-BE49-F238E27FC236}">
                    <a16:creationId xmlns:a16="http://schemas.microsoft.com/office/drawing/2014/main" id="{73359615-564C-90AF-9084-2E7F0871D13C}"/>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 name="Rectangle 10">
                <a:extLst>
                  <a:ext uri="{FF2B5EF4-FFF2-40B4-BE49-F238E27FC236}">
                    <a16:creationId xmlns:a16="http://schemas.microsoft.com/office/drawing/2014/main" id="{0464F3CD-1F20-78D5-70B3-39FE3FCE8F90}"/>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12" name="Rectangle 11">
                <a:extLst>
                  <a:ext uri="{FF2B5EF4-FFF2-40B4-BE49-F238E27FC236}">
                    <a16:creationId xmlns:a16="http://schemas.microsoft.com/office/drawing/2014/main" id="{0F494B54-5C9C-18FF-D504-1170164407BA}"/>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57" name="Rectangle 56">
                <a:extLst>
                  <a:ext uri="{FF2B5EF4-FFF2-40B4-BE49-F238E27FC236}">
                    <a16:creationId xmlns:a16="http://schemas.microsoft.com/office/drawing/2014/main" id="{7EF08323-A2A2-B236-EDE2-E1600185CC20}"/>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58" name="Rectangle 57">
                <a:extLst>
                  <a:ext uri="{FF2B5EF4-FFF2-40B4-BE49-F238E27FC236}">
                    <a16:creationId xmlns:a16="http://schemas.microsoft.com/office/drawing/2014/main" id="{6EB41857-F1F7-8419-0A72-079115A72EEE}"/>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70" name="Group 69">
            <a:extLst>
              <a:ext uri="{FF2B5EF4-FFF2-40B4-BE49-F238E27FC236}">
                <a16:creationId xmlns:a16="http://schemas.microsoft.com/office/drawing/2014/main" id="{459146EA-C3F8-248B-C2D8-F31AC60DB3B2}"/>
              </a:ext>
            </a:extLst>
          </p:cNvPr>
          <p:cNvGrpSpPr/>
          <p:nvPr/>
        </p:nvGrpSpPr>
        <p:grpSpPr>
          <a:xfrm flipH="1">
            <a:off x="811903" y="166044"/>
            <a:ext cx="3384567" cy="5967402"/>
            <a:chOff x="2755232" y="1082839"/>
            <a:chExt cx="3429000" cy="5245772"/>
          </a:xfrm>
        </p:grpSpPr>
        <p:sp>
          <p:nvSpPr>
            <p:cNvPr id="71" name="Cube 70">
              <a:extLst>
                <a:ext uri="{FF2B5EF4-FFF2-40B4-BE49-F238E27FC236}">
                  <a16:creationId xmlns:a16="http://schemas.microsoft.com/office/drawing/2014/main" id="{72012D0D-4D15-AD6D-C123-48E2E44D7B24}"/>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72" name="Group 71">
              <a:extLst>
                <a:ext uri="{FF2B5EF4-FFF2-40B4-BE49-F238E27FC236}">
                  <a16:creationId xmlns:a16="http://schemas.microsoft.com/office/drawing/2014/main" id="{F177E702-9559-D8E9-BC5C-9B3C3DAD3768}"/>
                </a:ext>
              </a:extLst>
            </p:cNvPr>
            <p:cNvGrpSpPr/>
            <p:nvPr/>
          </p:nvGrpSpPr>
          <p:grpSpPr>
            <a:xfrm>
              <a:off x="2755232" y="1407694"/>
              <a:ext cx="3092115" cy="4920917"/>
              <a:chOff x="5835316" y="1335504"/>
              <a:chExt cx="3092115" cy="4920917"/>
            </a:xfrm>
          </p:grpSpPr>
          <p:sp>
            <p:nvSpPr>
              <p:cNvPr id="73" name="Rectangle 72">
                <a:extLst>
                  <a:ext uri="{FF2B5EF4-FFF2-40B4-BE49-F238E27FC236}">
                    <a16:creationId xmlns:a16="http://schemas.microsoft.com/office/drawing/2014/main" id="{3E213527-EBC5-665C-A8A9-A8453B658487}"/>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4" name="Rectangle 73">
                <a:extLst>
                  <a:ext uri="{FF2B5EF4-FFF2-40B4-BE49-F238E27FC236}">
                    <a16:creationId xmlns:a16="http://schemas.microsoft.com/office/drawing/2014/main" id="{12936ABF-48FE-AF05-327C-F321CE4921BB}"/>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5" name="Rectangle 74">
                <a:extLst>
                  <a:ext uri="{FF2B5EF4-FFF2-40B4-BE49-F238E27FC236}">
                    <a16:creationId xmlns:a16="http://schemas.microsoft.com/office/drawing/2014/main" id="{2E3A620C-8015-E32C-CD1A-912BD0646CC1}"/>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6" name="Flowchart: Predefined Process 75">
                <a:extLst>
                  <a:ext uri="{FF2B5EF4-FFF2-40B4-BE49-F238E27FC236}">
                    <a16:creationId xmlns:a16="http://schemas.microsoft.com/office/drawing/2014/main" id="{E96A0E6E-8144-9D27-8EFB-0A3B32C374B2}"/>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7" name="Rectangle 76">
                <a:extLst>
                  <a:ext uri="{FF2B5EF4-FFF2-40B4-BE49-F238E27FC236}">
                    <a16:creationId xmlns:a16="http://schemas.microsoft.com/office/drawing/2014/main" id="{0892523D-A2D4-5C71-380B-3D3AF26F1985}"/>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78" name="Rectangle 77">
                <a:extLst>
                  <a:ext uri="{FF2B5EF4-FFF2-40B4-BE49-F238E27FC236}">
                    <a16:creationId xmlns:a16="http://schemas.microsoft.com/office/drawing/2014/main" id="{94EBC0B6-D6F1-40B6-F822-7830D20C41B2}"/>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79" name="Rectangle 78">
                <a:extLst>
                  <a:ext uri="{FF2B5EF4-FFF2-40B4-BE49-F238E27FC236}">
                    <a16:creationId xmlns:a16="http://schemas.microsoft.com/office/drawing/2014/main" id="{B7E02F46-D86F-423C-F5C4-70AE3E42E60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0" name="Rectangle 79">
                <a:extLst>
                  <a:ext uri="{FF2B5EF4-FFF2-40B4-BE49-F238E27FC236}">
                    <a16:creationId xmlns:a16="http://schemas.microsoft.com/office/drawing/2014/main" id="{8F27F335-3C4E-9D9A-E036-19CC49DCCE20}"/>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81" name="Group 80">
            <a:extLst>
              <a:ext uri="{FF2B5EF4-FFF2-40B4-BE49-F238E27FC236}">
                <a16:creationId xmlns:a16="http://schemas.microsoft.com/office/drawing/2014/main" id="{C4757802-9607-AFD4-5D14-560F61B4ED5C}"/>
              </a:ext>
            </a:extLst>
          </p:cNvPr>
          <p:cNvGrpSpPr/>
          <p:nvPr/>
        </p:nvGrpSpPr>
        <p:grpSpPr>
          <a:xfrm flipH="1">
            <a:off x="4304249" y="161183"/>
            <a:ext cx="3384567" cy="5967402"/>
            <a:chOff x="2755232" y="1082839"/>
            <a:chExt cx="3429000" cy="5245772"/>
          </a:xfrm>
        </p:grpSpPr>
        <p:sp>
          <p:nvSpPr>
            <p:cNvPr id="82" name="Cube 81">
              <a:extLst>
                <a:ext uri="{FF2B5EF4-FFF2-40B4-BE49-F238E27FC236}">
                  <a16:creationId xmlns:a16="http://schemas.microsoft.com/office/drawing/2014/main" id="{10BF48F1-572A-52FA-2D2D-1DB3CA73ADCD}"/>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83" name="Group 82">
              <a:extLst>
                <a:ext uri="{FF2B5EF4-FFF2-40B4-BE49-F238E27FC236}">
                  <a16:creationId xmlns:a16="http://schemas.microsoft.com/office/drawing/2014/main" id="{78FD21CF-0A2B-4AA3-76A3-2B7410AB2DB8}"/>
                </a:ext>
              </a:extLst>
            </p:cNvPr>
            <p:cNvGrpSpPr/>
            <p:nvPr/>
          </p:nvGrpSpPr>
          <p:grpSpPr>
            <a:xfrm>
              <a:off x="2755232" y="1407694"/>
              <a:ext cx="3092115" cy="4920917"/>
              <a:chOff x="5835316" y="1335504"/>
              <a:chExt cx="3092115" cy="4920917"/>
            </a:xfrm>
          </p:grpSpPr>
          <p:sp>
            <p:nvSpPr>
              <p:cNvPr id="84" name="Rectangle 83">
                <a:extLst>
                  <a:ext uri="{FF2B5EF4-FFF2-40B4-BE49-F238E27FC236}">
                    <a16:creationId xmlns:a16="http://schemas.microsoft.com/office/drawing/2014/main" id="{82F4A2E1-0D2B-F765-D19C-CAB8CA95DAF2}"/>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5" name="Rectangle 84">
                <a:extLst>
                  <a:ext uri="{FF2B5EF4-FFF2-40B4-BE49-F238E27FC236}">
                    <a16:creationId xmlns:a16="http://schemas.microsoft.com/office/drawing/2014/main" id="{7155FE43-9A98-24D1-147C-183E13C0FD81}"/>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6" name="Rectangle 85">
                <a:extLst>
                  <a:ext uri="{FF2B5EF4-FFF2-40B4-BE49-F238E27FC236}">
                    <a16:creationId xmlns:a16="http://schemas.microsoft.com/office/drawing/2014/main" id="{85175A25-E959-3849-A139-2193720A4816}"/>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7" name="Flowchart: Predefined Process 86">
                <a:extLst>
                  <a:ext uri="{FF2B5EF4-FFF2-40B4-BE49-F238E27FC236}">
                    <a16:creationId xmlns:a16="http://schemas.microsoft.com/office/drawing/2014/main" id="{45A5E60A-29F7-7B75-79F8-1EA5248983F8}"/>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8" name="Rectangle 87">
                <a:extLst>
                  <a:ext uri="{FF2B5EF4-FFF2-40B4-BE49-F238E27FC236}">
                    <a16:creationId xmlns:a16="http://schemas.microsoft.com/office/drawing/2014/main" id="{484E9FC3-A57C-CB4B-49FD-CB884BA6BB8B}"/>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89" name="Rectangle 88">
                <a:extLst>
                  <a:ext uri="{FF2B5EF4-FFF2-40B4-BE49-F238E27FC236}">
                    <a16:creationId xmlns:a16="http://schemas.microsoft.com/office/drawing/2014/main" id="{E38F5550-241F-ABDE-2D75-05A11B4F2E15}"/>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90" name="Rectangle 89">
                <a:extLst>
                  <a:ext uri="{FF2B5EF4-FFF2-40B4-BE49-F238E27FC236}">
                    <a16:creationId xmlns:a16="http://schemas.microsoft.com/office/drawing/2014/main" id="{1C0BF560-E254-0D7E-2974-796AC6AF4F8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1" name="Rectangle 90">
                <a:extLst>
                  <a:ext uri="{FF2B5EF4-FFF2-40B4-BE49-F238E27FC236}">
                    <a16:creationId xmlns:a16="http://schemas.microsoft.com/office/drawing/2014/main" id="{3EF0F83D-28F6-9109-59EA-F1E375CE11AA}"/>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pic>
        <p:nvPicPr>
          <p:cNvPr id="17" name="Picture 16">
            <a:extLst>
              <a:ext uri="{FF2B5EF4-FFF2-40B4-BE49-F238E27FC236}">
                <a16:creationId xmlns:a16="http://schemas.microsoft.com/office/drawing/2014/main" id="{FFE62031-E621-4924-84B1-AB987AD65CB4}"/>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0000">
                        <a14:foregroundMark x1="45812" y1="68056" x2="51309" y2="72222"/>
                        <a14:foregroundMark x1="54450" y1="67778" x2="49215" y2="70833"/>
                        <a14:backgroundMark x1="48168" y1="42500" x2="53141" y2="24444"/>
                      </a14:backgroundRemoval>
                    </a14:imgEffect>
                  </a14:imgLayer>
                </a14:imgProps>
              </a:ext>
            </a:extLst>
          </a:blip>
          <a:srcRect l="18203" t="40611" r="21344" b="14118"/>
          <a:stretch/>
        </p:blipFill>
        <p:spPr>
          <a:xfrm>
            <a:off x="6505584" y="1381962"/>
            <a:ext cx="703870" cy="496741"/>
          </a:xfrm>
          <a:prstGeom prst="rect">
            <a:avLst/>
          </a:prstGeom>
        </p:spPr>
      </p:pic>
      <p:pic>
        <p:nvPicPr>
          <p:cNvPr id="19" name="Picture 18" descr="A black rectangle with a black background&#10;&#10;Description automatically generated with low confidence">
            <a:extLst>
              <a:ext uri="{FF2B5EF4-FFF2-40B4-BE49-F238E27FC236}">
                <a16:creationId xmlns:a16="http://schemas.microsoft.com/office/drawing/2014/main" id="{ED406F0A-9DE1-E434-58CC-2380D2C95FAF}"/>
              </a:ext>
            </a:extLst>
          </p:cNvPr>
          <p:cNvPicPr>
            <a:picLocks noChangeAspect="1"/>
          </p:cNvPicPr>
          <p:nvPr/>
        </p:nvPicPr>
        <p:blipFill>
          <a:blip r:embed="rId6"/>
          <a:stretch>
            <a:fillRect/>
          </a:stretch>
        </p:blipFill>
        <p:spPr>
          <a:xfrm flipH="1">
            <a:off x="5742759" y="541851"/>
            <a:ext cx="1923441" cy="1926116"/>
          </a:xfrm>
          <a:prstGeom prst="rect">
            <a:avLst/>
          </a:prstGeom>
        </p:spPr>
      </p:pic>
      <p:cxnSp>
        <p:nvCxnSpPr>
          <p:cNvPr id="21" name="Straight Connector 20">
            <a:extLst>
              <a:ext uri="{FF2B5EF4-FFF2-40B4-BE49-F238E27FC236}">
                <a16:creationId xmlns:a16="http://schemas.microsoft.com/office/drawing/2014/main" id="{DE92551B-6B78-7EBE-373A-08F44515A285}"/>
              </a:ext>
            </a:extLst>
          </p:cNvPr>
          <p:cNvCxnSpPr/>
          <p:nvPr/>
        </p:nvCxnSpPr>
        <p:spPr>
          <a:xfrm>
            <a:off x="6857519" y="1523244"/>
            <a:ext cx="0" cy="1758508"/>
          </a:xfrm>
          <a:prstGeom prst="line">
            <a:avLst/>
          </a:prstGeom>
          <a:ln w="3175">
            <a:solidFill>
              <a:srgbClr val="000000"/>
            </a:solidFill>
          </a:ln>
          <a:effectLst/>
        </p:spPr>
        <p:style>
          <a:lnRef idx="2">
            <a:schemeClr val="accent1"/>
          </a:lnRef>
          <a:fillRef idx="0">
            <a:schemeClr val="accent1"/>
          </a:fillRef>
          <a:effectRef idx="1">
            <a:schemeClr val="accent1"/>
          </a:effectRef>
          <a:fontRef idx="minor">
            <a:schemeClr val="tx1"/>
          </a:fontRef>
        </p:style>
      </p:cxnSp>
      <p:pic>
        <p:nvPicPr>
          <p:cNvPr id="2" name="Picture 1" descr="A cloud of smoke&#10;&#10;Description automatically generated with low confidence">
            <a:extLst>
              <a:ext uri="{FF2B5EF4-FFF2-40B4-BE49-F238E27FC236}">
                <a16:creationId xmlns:a16="http://schemas.microsoft.com/office/drawing/2014/main" id="{45BA2772-943B-015A-23AB-2399CA7D650F}"/>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a:off x="2494749" y="15484"/>
            <a:ext cx="1446938" cy="499903"/>
          </a:xfrm>
          <a:prstGeom prst="rect">
            <a:avLst/>
          </a:prstGeom>
        </p:spPr>
      </p:pic>
      <p:pic>
        <p:nvPicPr>
          <p:cNvPr id="16" name="Picture 15" descr="A cloud of smoke&#10;&#10;Description automatically generated with low confidence">
            <a:extLst>
              <a:ext uri="{FF2B5EF4-FFF2-40B4-BE49-F238E27FC236}">
                <a16:creationId xmlns:a16="http://schemas.microsoft.com/office/drawing/2014/main" id="{1F1DBCCE-1F58-979E-981F-892B26C6E6E6}"/>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flipH="1">
            <a:off x="5610836" y="81182"/>
            <a:ext cx="2111429" cy="499903"/>
          </a:xfrm>
          <a:prstGeom prst="rect">
            <a:avLst/>
          </a:prstGeom>
        </p:spPr>
      </p:pic>
      <p:pic>
        <p:nvPicPr>
          <p:cNvPr id="18" name="Picture 17" descr="A cloud of smoke&#10;&#10;Description automatically generated with low confidence">
            <a:extLst>
              <a:ext uri="{FF2B5EF4-FFF2-40B4-BE49-F238E27FC236}">
                <a16:creationId xmlns:a16="http://schemas.microsoft.com/office/drawing/2014/main" id="{55C6E379-3DAA-CDFC-2193-9EC96E586114}"/>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a:off x="7209454" y="5756700"/>
            <a:ext cx="1446938" cy="499903"/>
          </a:xfrm>
          <a:prstGeom prst="rect">
            <a:avLst/>
          </a:prstGeom>
        </p:spPr>
      </p:pic>
      <p:pic>
        <p:nvPicPr>
          <p:cNvPr id="20" name="Picture 19" descr="A cloud of smoke&#10;&#10;Description automatically generated with low confidence">
            <a:extLst>
              <a:ext uri="{FF2B5EF4-FFF2-40B4-BE49-F238E27FC236}">
                <a16:creationId xmlns:a16="http://schemas.microsoft.com/office/drawing/2014/main" id="{DC0D961F-A5C5-5133-7BAC-D2C3FBC86000}"/>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flipH="1">
            <a:off x="3127853" y="5620033"/>
            <a:ext cx="2305897" cy="796665"/>
          </a:xfrm>
          <a:prstGeom prst="rect">
            <a:avLst/>
          </a:prstGeom>
        </p:spPr>
      </p:pic>
      <p:grpSp>
        <p:nvGrpSpPr>
          <p:cNvPr id="93" name="Group 92">
            <a:extLst>
              <a:ext uri="{FF2B5EF4-FFF2-40B4-BE49-F238E27FC236}">
                <a16:creationId xmlns:a16="http://schemas.microsoft.com/office/drawing/2014/main" id="{B945CBA3-6DAB-922D-A833-9EBE8405425C}"/>
              </a:ext>
            </a:extLst>
          </p:cNvPr>
          <p:cNvGrpSpPr/>
          <p:nvPr/>
        </p:nvGrpSpPr>
        <p:grpSpPr>
          <a:xfrm>
            <a:off x="447065" y="1812339"/>
            <a:ext cx="2607502" cy="5137769"/>
            <a:chOff x="-2607502" y="623329"/>
            <a:chExt cx="2607502" cy="5137769"/>
          </a:xfrm>
        </p:grpSpPr>
        <p:sp>
          <p:nvSpPr>
            <p:cNvPr id="95" name="Chord 94">
              <a:extLst>
                <a:ext uri="{FF2B5EF4-FFF2-40B4-BE49-F238E27FC236}">
                  <a16:creationId xmlns:a16="http://schemas.microsoft.com/office/drawing/2014/main" id="{B43421F9-C882-32AF-F4D9-FE15085665CC}"/>
                </a:ext>
              </a:extLst>
            </p:cNvPr>
            <p:cNvSpPr/>
            <p:nvPr/>
          </p:nvSpPr>
          <p:spPr>
            <a:xfrm rot="16332361">
              <a:off x="-1197678" y="5337709"/>
              <a:ext cx="460672" cy="386106"/>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96" name="Chord 95">
              <a:extLst>
                <a:ext uri="{FF2B5EF4-FFF2-40B4-BE49-F238E27FC236}">
                  <a16:creationId xmlns:a16="http://schemas.microsoft.com/office/drawing/2014/main" id="{B0AFE6C1-8A9F-37DF-C783-FD7D84FA11B5}"/>
                </a:ext>
              </a:extLst>
            </p:cNvPr>
            <p:cNvSpPr/>
            <p:nvPr/>
          </p:nvSpPr>
          <p:spPr>
            <a:xfrm rot="16332361">
              <a:off x="-1150768" y="5377472"/>
              <a:ext cx="375790" cy="314963"/>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97" name="Oval 96">
              <a:extLst>
                <a:ext uri="{FF2B5EF4-FFF2-40B4-BE49-F238E27FC236}">
                  <a16:creationId xmlns:a16="http://schemas.microsoft.com/office/drawing/2014/main" id="{5C94DD71-AA03-301C-E827-C3D96631E771}"/>
                </a:ext>
              </a:extLst>
            </p:cNvPr>
            <p:cNvSpPr/>
            <p:nvPr/>
          </p:nvSpPr>
          <p:spPr>
            <a:xfrm>
              <a:off x="-2153252" y="1591797"/>
              <a:ext cx="215705" cy="46821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98" name="Oval 97">
              <a:extLst>
                <a:ext uri="{FF2B5EF4-FFF2-40B4-BE49-F238E27FC236}">
                  <a16:creationId xmlns:a16="http://schemas.microsoft.com/office/drawing/2014/main" id="{91153EF3-D1C2-2203-025C-EB49BE73E050}"/>
                </a:ext>
              </a:extLst>
            </p:cNvPr>
            <p:cNvSpPr/>
            <p:nvPr/>
          </p:nvSpPr>
          <p:spPr>
            <a:xfrm>
              <a:off x="-808427" y="1577350"/>
              <a:ext cx="215705" cy="46821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99" name="Flowchart: Off-page Connector 98">
              <a:extLst>
                <a:ext uri="{FF2B5EF4-FFF2-40B4-BE49-F238E27FC236}">
                  <a16:creationId xmlns:a16="http://schemas.microsoft.com/office/drawing/2014/main" id="{76407384-8CAC-C596-E3ED-DDC88C3F9433}"/>
                </a:ext>
              </a:extLst>
            </p:cNvPr>
            <p:cNvSpPr/>
            <p:nvPr/>
          </p:nvSpPr>
          <p:spPr>
            <a:xfrm>
              <a:off x="-1563424" y="2390960"/>
              <a:ext cx="387611" cy="498462"/>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00" name="Oval 99">
              <a:extLst>
                <a:ext uri="{FF2B5EF4-FFF2-40B4-BE49-F238E27FC236}">
                  <a16:creationId xmlns:a16="http://schemas.microsoft.com/office/drawing/2014/main" id="{C7351644-01FB-4740-88F6-F7A13677379F}"/>
                </a:ext>
              </a:extLst>
            </p:cNvPr>
            <p:cNvSpPr/>
            <p:nvPr/>
          </p:nvSpPr>
          <p:spPr>
            <a:xfrm>
              <a:off x="-2058882" y="895573"/>
              <a:ext cx="1348198" cy="1661540"/>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01" name="Moon 100">
              <a:extLst>
                <a:ext uri="{FF2B5EF4-FFF2-40B4-BE49-F238E27FC236}">
                  <a16:creationId xmlns:a16="http://schemas.microsoft.com/office/drawing/2014/main" id="{B60C6942-68EB-B5DE-75C1-4930E2ECB11B}"/>
                </a:ext>
              </a:extLst>
            </p:cNvPr>
            <p:cNvSpPr/>
            <p:nvPr/>
          </p:nvSpPr>
          <p:spPr>
            <a:xfrm rot="5400000">
              <a:off x="-1871732" y="417806"/>
              <a:ext cx="973896" cy="138494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02" name="Moon 101">
              <a:extLst>
                <a:ext uri="{FF2B5EF4-FFF2-40B4-BE49-F238E27FC236}">
                  <a16:creationId xmlns:a16="http://schemas.microsoft.com/office/drawing/2014/main" id="{0B613A90-F1B6-ADCB-20F5-B379877BD3A1}"/>
                </a:ext>
              </a:extLst>
            </p:cNvPr>
            <p:cNvSpPr/>
            <p:nvPr/>
          </p:nvSpPr>
          <p:spPr>
            <a:xfrm rot="5400000">
              <a:off x="-1733443" y="570135"/>
              <a:ext cx="700278" cy="1351156"/>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03" name="Oval 102">
              <a:extLst>
                <a:ext uri="{FF2B5EF4-FFF2-40B4-BE49-F238E27FC236}">
                  <a16:creationId xmlns:a16="http://schemas.microsoft.com/office/drawing/2014/main" id="{B2774F82-CF8F-CB94-CEA4-528B95F7BCD9}"/>
                </a:ext>
              </a:extLst>
            </p:cNvPr>
            <p:cNvSpPr/>
            <p:nvPr/>
          </p:nvSpPr>
          <p:spPr>
            <a:xfrm>
              <a:off x="-1640809" y="716199"/>
              <a:ext cx="535053" cy="222994"/>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id="{332C0BB1-7959-B885-CC48-48F98CAAE42E}"/>
                </a:ext>
              </a:extLst>
            </p:cNvPr>
            <p:cNvSpPr/>
            <p:nvPr/>
          </p:nvSpPr>
          <p:spPr>
            <a:xfrm>
              <a:off x="-2302831" y="4547271"/>
              <a:ext cx="381499" cy="283038"/>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06" name="Flowchart: Manual Operation 26">
              <a:extLst>
                <a:ext uri="{FF2B5EF4-FFF2-40B4-BE49-F238E27FC236}">
                  <a16:creationId xmlns:a16="http://schemas.microsoft.com/office/drawing/2014/main" id="{AF24544C-BBD6-6503-BEAA-E92BF6C5BCDB}"/>
                </a:ext>
              </a:extLst>
            </p:cNvPr>
            <p:cNvSpPr/>
            <p:nvPr/>
          </p:nvSpPr>
          <p:spPr>
            <a:xfrm rot="11865990" flipV="1">
              <a:off x="-2118023" y="4034585"/>
              <a:ext cx="599435" cy="10252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107" name="Rectangle 106">
              <a:extLst>
                <a:ext uri="{FF2B5EF4-FFF2-40B4-BE49-F238E27FC236}">
                  <a16:creationId xmlns:a16="http://schemas.microsoft.com/office/drawing/2014/main" id="{B2E0A27C-09FB-EEF2-5387-922FA0F9EB28}"/>
                </a:ext>
              </a:extLst>
            </p:cNvPr>
            <p:cNvSpPr/>
            <p:nvPr/>
          </p:nvSpPr>
          <p:spPr>
            <a:xfrm>
              <a:off x="-2037998" y="2991155"/>
              <a:ext cx="469514" cy="1147397"/>
            </a:xfrm>
            <a:prstGeom prst="rect">
              <a:avLst/>
            </a:prstGeom>
            <a:solidFill>
              <a:srgbClr val="EA0000"/>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108" name="Flowchart: Manual Operation 26">
              <a:extLst>
                <a:ext uri="{FF2B5EF4-FFF2-40B4-BE49-F238E27FC236}">
                  <a16:creationId xmlns:a16="http://schemas.microsoft.com/office/drawing/2014/main" id="{56ECECAB-6C47-824A-12FE-05D7DE246EC6}"/>
                </a:ext>
              </a:extLst>
            </p:cNvPr>
            <p:cNvSpPr/>
            <p:nvPr/>
          </p:nvSpPr>
          <p:spPr>
            <a:xfrm rot="10031462" flipV="1">
              <a:off x="-1437098" y="4071290"/>
              <a:ext cx="586343" cy="1429445"/>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id="{1B97FA8E-0D93-E5BD-F525-DF996058541B}"/>
                </a:ext>
              </a:extLst>
            </p:cNvPr>
            <p:cNvSpPr/>
            <p:nvPr/>
          </p:nvSpPr>
          <p:spPr>
            <a:xfrm rot="6473430" flipV="1">
              <a:off x="-991130" y="2551500"/>
              <a:ext cx="714515" cy="1267744"/>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0" name="Freeform: Shape 109">
              <a:extLst>
                <a:ext uri="{FF2B5EF4-FFF2-40B4-BE49-F238E27FC236}">
                  <a16:creationId xmlns:a16="http://schemas.microsoft.com/office/drawing/2014/main" id="{4BB57B46-00E5-6217-528E-7DE546060287}"/>
                </a:ext>
              </a:extLst>
            </p:cNvPr>
            <p:cNvSpPr/>
            <p:nvPr/>
          </p:nvSpPr>
          <p:spPr>
            <a:xfrm rot="20148131">
              <a:off x="-1280432" y="2651294"/>
              <a:ext cx="428182" cy="718337"/>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1" name="Freeform: Shape 110">
              <a:extLst>
                <a:ext uri="{FF2B5EF4-FFF2-40B4-BE49-F238E27FC236}">
                  <a16:creationId xmlns:a16="http://schemas.microsoft.com/office/drawing/2014/main" id="{8BB8CD2E-1343-5BC6-B91F-C2CF48A7C44F}"/>
                </a:ext>
              </a:extLst>
            </p:cNvPr>
            <p:cNvSpPr/>
            <p:nvPr/>
          </p:nvSpPr>
          <p:spPr>
            <a:xfrm rot="21305718">
              <a:off x="-1974930" y="2629047"/>
              <a:ext cx="1112127" cy="1489885"/>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2" name="Freeform: Shape 111">
              <a:extLst>
                <a:ext uri="{FF2B5EF4-FFF2-40B4-BE49-F238E27FC236}">
                  <a16:creationId xmlns:a16="http://schemas.microsoft.com/office/drawing/2014/main" id="{523FA379-B8C4-80E7-E211-72ACFE3C787F}"/>
                </a:ext>
              </a:extLst>
            </p:cNvPr>
            <p:cNvSpPr/>
            <p:nvPr/>
          </p:nvSpPr>
          <p:spPr>
            <a:xfrm rot="12954194" flipV="1">
              <a:off x="-2395737" y="4904115"/>
              <a:ext cx="524093" cy="644480"/>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panose="020F0502020204030204"/>
              </a:endParaRPr>
            </a:p>
          </p:txBody>
        </p:sp>
        <p:sp>
          <p:nvSpPr>
            <p:cNvPr id="113" name="Oval 112">
              <a:extLst>
                <a:ext uri="{FF2B5EF4-FFF2-40B4-BE49-F238E27FC236}">
                  <a16:creationId xmlns:a16="http://schemas.microsoft.com/office/drawing/2014/main" id="{D134BA5A-1148-B50A-4D4E-64326F34B09C}"/>
                </a:ext>
              </a:extLst>
            </p:cNvPr>
            <p:cNvSpPr/>
            <p:nvPr/>
          </p:nvSpPr>
          <p:spPr>
            <a:xfrm>
              <a:off x="-1247584" y="2897575"/>
              <a:ext cx="85406" cy="10444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4" name="Oval 113">
              <a:extLst>
                <a:ext uri="{FF2B5EF4-FFF2-40B4-BE49-F238E27FC236}">
                  <a16:creationId xmlns:a16="http://schemas.microsoft.com/office/drawing/2014/main" id="{9CF6368A-7441-7068-BFA9-DE8D0BAF1C99}"/>
                </a:ext>
              </a:extLst>
            </p:cNvPr>
            <p:cNvSpPr/>
            <p:nvPr/>
          </p:nvSpPr>
          <p:spPr>
            <a:xfrm>
              <a:off x="-1232756" y="3028128"/>
              <a:ext cx="85406" cy="10444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115" name="Picture 114">
              <a:extLst>
                <a:ext uri="{FF2B5EF4-FFF2-40B4-BE49-F238E27FC236}">
                  <a16:creationId xmlns:a16="http://schemas.microsoft.com/office/drawing/2014/main" id="{D7EAA04A-D2C4-EA28-0787-EE865599167E}"/>
                </a:ext>
              </a:extLst>
            </p:cNvPr>
            <p:cNvPicPr>
              <a:picLocks noChangeAspect="1"/>
            </p:cNvPicPr>
            <p:nvPr/>
          </p:nvPicPr>
          <p:blipFill>
            <a:blip r:embed="rId9" cstate="print">
              <a:extLst>
                <a:ext uri="{BEBA8EAE-BF5A-486C-A8C5-ECC9F3942E4B}">
                  <a14:imgProps xmlns:a14="http://schemas.microsoft.com/office/drawing/2010/main">
                    <a14:imgLayer r:embed="rId1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1172028" y="2849470"/>
              <a:ext cx="215754" cy="328846"/>
            </a:xfrm>
            <a:prstGeom prst="rect">
              <a:avLst/>
            </a:prstGeom>
            <a:ln>
              <a:noFill/>
            </a:ln>
          </p:spPr>
        </p:pic>
        <p:sp>
          <p:nvSpPr>
            <p:cNvPr id="116" name="Freeform: Shape 115">
              <a:extLst>
                <a:ext uri="{FF2B5EF4-FFF2-40B4-BE49-F238E27FC236}">
                  <a16:creationId xmlns:a16="http://schemas.microsoft.com/office/drawing/2014/main" id="{E3D9E503-F385-0CC3-1C73-B3A7D42D4CA0}"/>
                </a:ext>
              </a:extLst>
            </p:cNvPr>
            <p:cNvSpPr/>
            <p:nvPr/>
          </p:nvSpPr>
          <p:spPr>
            <a:xfrm rot="4265075">
              <a:off x="-1444402" y="2804276"/>
              <a:ext cx="667091" cy="1273003"/>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id="{ACE86050-B110-86A5-3EFE-097142212792}"/>
                </a:ext>
              </a:extLst>
            </p:cNvPr>
            <p:cNvSpPr/>
            <p:nvPr/>
          </p:nvSpPr>
          <p:spPr>
            <a:xfrm rot="19986923">
              <a:off x="-1962138" y="2743041"/>
              <a:ext cx="533566" cy="830057"/>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18" name="Chord 117">
              <a:extLst>
                <a:ext uri="{FF2B5EF4-FFF2-40B4-BE49-F238E27FC236}">
                  <a16:creationId xmlns:a16="http://schemas.microsoft.com/office/drawing/2014/main" id="{7F3EE54F-0783-9E66-17C1-FE1D3DDC5FBF}"/>
                </a:ext>
              </a:extLst>
            </p:cNvPr>
            <p:cNvSpPr/>
            <p:nvPr/>
          </p:nvSpPr>
          <p:spPr>
            <a:xfrm rot="19806235">
              <a:off x="-2607502" y="5331733"/>
              <a:ext cx="460672" cy="386106"/>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119" name="Chord 118">
              <a:extLst>
                <a:ext uri="{FF2B5EF4-FFF2-40B4-BE49-F238E27FC236}">
                  <a16:creationId xmlns:a16="http://schemas.microsoft.com/office/drawing/2014/main" id="{5E6423F9-7673-0492-F129-39DFFEB8680C}"/>
                </a:ext>
              </a:extLst>
            </p:cNvPr>
            <p:cNvSpPr/>
            <p:nvPr/>
          </p:nvSpPr>
          <p:spPr>
            <a:xfrm rot="19806235">
              <a:off x="-2566238" y="5373317"/>
              <a:ext cx="375790" cy="314963"/>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nvGrpSpPr>
            <p:cNvPr id="120" name="Group 119">
              <a:extLst>
                <a:ext uri="{FF2B5EF4-FFF2-40B4-BE49-F238E27FC236}">
                  <a16:creationId xmlns:a16="http://schemas.microsoft.com/office/drawing/2014/main" id="{C3300207-661E-C607-7DB3-EBA1752E0CF9}"/>
                </a:ext>
              </a:extLst>
            </p:cNvPr>
            <p:cNvGrpSpPr/>
            <p:nvPr/>
          </p:nvGrpSpPr>
          <p:grpSpPr>
            <a:xfrm rot="19720146">
              <a:off x="-1860657" y="1541874"/>
              <a:ext cx="436385" cy="303799"/>
              <a:chOff x="5136060" y="1710152"/>
              <a:chExt cx="538831" cy="347248"/>
            </a:xfrm>
          </p:grpSpPr>
          <p:sp>
            <p:nvSpPr>
              <p:cNvPr id="139" name="Oval 5">
                <a:extLst>
                  <a:ext uri="{FF2B5EF4-FFF2-40B4-BE49-F238E27FC236}">
                    <a16:creationId xmlns:a16="http://schemas.microsoft.com/office/drawing/2014/main" id="{24F17B3C-3681-0416-EF2F-2C908B9F4319}"/>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40" name="Group 139">
                <a:extLst>
                  <a:ext uri="{FF2B5EF4-FFF2-40B4-BE49-F238E27FC236}">
                    <a16:creationId xmlns:a16="http://schemas.microsoft.com/office/drawing/2014/main" id="{E6730D33-B1C5-3AAA-6AEE-8F7747C03A69}"/>
                  </a:ext>
                </a:extLst>
              </p:cNvPr>
              <p:cNvGrpSpPr/>
              <p:nvPr/>
            </p:nvGrpSpPr>
            <p:grpSpPr>
              <a:xfrm rot="20545732">
                <a:off x="5242936" y="1710152"/>
                <a:ext cx="85726" cy="45719"/>
                <a:chOff x="5293988" y="1700325"/>
                <a:chExt cx="85726" cy="42639"/>
              </a:xfrm>
            </p:grpSpPr>
            <p:cxnSp>
              <p:nvCxnSpPr>
                <p:cNvPr id="146" name="Straight Connector 145">
                  <a:extLst>
                    <a:ext uri="{FF2B5EF4-FFF2-40B4-BE49-F238E27FC236}">
                      <a16:creationId xmlns:a16="http://schemas.microsoft.com/office/drawing/2014/main" id="{A85D950C-7007-8144-A48C-C480AF1B3256}"/>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7" name="Straight Connector 146">
                  <a:extLst>
                    <a:ext uri="{FF2B5EF4-FFF2-40B4-BE49-F238E27FC236}">
                      <a16:creationId xmlns:a16="http://schemas.microsoft.com/office/drawing/2014/main" id="{8B5EC121-6C9D-EBB4-20BC-58A5B328374B}"/>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8" name="Straight Connector 147">
                  <a:extLst>
                    <a:ext uri="{FF2B5EF4-FFF2-40B4-BE49-F238E27FC236}">
                      <a16:creationId xmlns:a16="http://schemas.microsoft.com/office/drawing/2014/main" id="{7494FBF5-D817-D457-A740-3EE48D98E72C}"/>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41" name="Oval 4">
                <a:extLst>
                  <a:ext uri="{FF2B5EF4-FFF2-40B4-BE49-F238E27FC236}">
                    <a16:creationId xmlns:a16="http://schemas.microsoft.com/office/drawing/2014/main" id="{C4646AB8-7A4E-7F70-F6A3-38821AC24B69}"/>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2" name="Oval 141">
                <a:extLst>
                  <a:ext uri="{FF2B5EF4-FFF2-40B4-BE49-F238E27FC236}">
                    <a16:creationId xmlns:a16="http://schemas.microsoft.com/office/drawing/2014/main" id="{4E870E3C-46FF-335E-61E4-8A9253A5345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3" name="Oval 142">
                <a:extLst>
                  <a:ext uri="{FF2B5EF4-FFF2-40B4-BE49-F238E27FC236}">
                    <a16:creationId xmlns:a16="http://schemas.microsoft.com/office/drawing/2014/main" id="{8D99FD98-5B03-A885-A50F-B653C77937F3}"/>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4" name="Oval 143">
                <a:extLst>
                  <a:ext uri="{FF2B5EF4-FFF2-40B4-BE49-F238E27FC236}">
                    <a16:creationId xmlns:a16="http://schemas.microsoft.com/office/drawing/2014/main" id="{8A5AB122-AC80-F889-AC68-CC0E3FAD2A76}"/>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5" name="Oval 144">
                <a:extLst>
                  <a:ext uri="{FF2B5EF4-FFF2-40B4-BE49-F238E27FC236}">
                    <a16:creationId xmlns:a16="http://schemas.microsoft.com/office/drawing/2014/main" id="{904FEF49-72CA-31D7-8671-3949E4ADA90E}"/>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21" name="Group 120">
              <a:extLst>
                <a:ext uri="{FF2B5EF4-FFF2-40B4-BE49-F238E27FC236}">
                  <a16:creationId xmlns:a16="http://schemas.microsoft.com/office/drawing/2014/main" id="{89FFDCA5-5EB3-6479-CCA8-C9337775E748}"/>
                </a:ext>
              </a:extLst>
            </p:cNvPr>
            <p:cNvGrpSpPr/>
            <p:nvPr/>
          </p:nvGrpSpPr>
          <p:grpSpPr>
            <a:xfrm rot="1705800" flipH="1">
              <a:off x="-1326916" y="1542197"/>
              <a:ext cx="436385" cy="303799"/>
              <a:chOff x="5136060" y="1710152"/>
              <a:chExt cx="538831" cy="347248"/>
            </a:xfrm>
          </p:grpSpPr>
          <p:sp>
            <p:nvSpPr>
              <p:cNvPr id="129" name="Oval 5">
                <a:extLst>
                  <a:ext uri="{FF2B5EF4-FFF2-40B4-BE49-F238E27FC236}">
                    <a16:creationId xmlns:a16="http://schemas.microsoft.com/office/drawing/2014/main" id="{074F1C7C-9D0D-13F9-03F3-27A9ACEE003F}"/>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0" name="Group 129">
                <a:extLst>
                  <a:ext uri="{FF2B5EF4-FFF2-40B4-BE49-F238E27FC236}">
                    <a16:creationId xmlns:a16="http://schemas.microsoft.com/office/drawing/2014/main" id="{70B32033-C74C-2F59-E0E1-89FA32CCC76B}"/>
                  </a:ext>
                </a:extLst>
              </p:cNvPr>
              <p:cNvGrpSpPr/>
              <p:nvPr/>
            </p:nvGrpSpPr>
            <p:grpSpPr>
              <a:xfrm rot="20545732">
                <a:off x="5242936" y="1710152"/>
                <a:ext cx="85726" cy="45719"/>
                <a:chOff x="5293988" y="1700325"/>
                <a:chExt cx="85726" cy="42639"/>
              </a:xfrm>
            </p:grpSpPr>
            <p:cxnSp>
              <p:nvCxnSpPr>
                <p:cNvPr id="136" name="Straight Connector 135">
                  <a:extLst>
                    <a:ext uri="{FF2B5EF4-FFF2-40B4-BE49-F238E27FC236}">
                      <a16:creationId xmlns:a16="http://schemas.microsoft.com/office/drawing/2014/main" id="{09E81E7D-8286-E2D5-B945-2F1795F1724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7" name="Straight Connector 136">
                  <a:extLst>
                    <a:ext uri="{FF2B5EF4-FFF2-40B4-BE49-F238E27FC236}">
                      <a16:creationId xmlns:a16="http://schemas.microsoft.com/office/drawing/2014/main" id="{468BF79D-3EAF-53D3-B82B-5293386E52CC}"/>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8" name="Straight Connector 137">
                  <a:extLst>
                    <a:ext uri="{FF2B5EF4-FFF2-40B4-BE49-F238E27FC236}">
                      <a16:creationId xmlns:a16="http://schemas.microsoft.com/office/drawing/2014/main" id="{A86E46A4-55CC-E33C-10AF-C31A1310108B}"/>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1" name="Oval 4">
                <a:extLst>
                  <a:ext uri="{FF2B5EF4-FFF2-40B4-BE49-F238E27FC236}">
                    <a16:creationId xmlns:a16="http://schemas.microsoft.com/office/drawing/2014/main" id="{75631504-68EC-80E1-83F1-016EBA06AAC6}"/>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2" name="Oval 131">
                <a:extLst>
                  <a:ext uri="{FF2B5EF4-FFF2-40B4-BE49-F238E27FC236}">
                    <a16:creationId xmlns:a16="http://schemas.microsoft.com/office/drawing/2014/main" id="{F3945A9F-D82E-47C7-3D87-D93784A45EE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3" name="Oval 132">
                <a:extLst>
                  <a:ext uri="{FF2B5EF4-FFF2-40B4-BE49-F238E27FC236}">
                    <a16:creationId xmlns:a16="http://schemas.microsoft.com/office/drawing/2014/main" id="{440F2D57-A69A-0577-051F-220182B7DBF9}"/>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4" name="Oval 133">
                <a:extLst>
                  <a:ext uri="{FF2B5EF4-FFF2-40B4-BE49-F238E27FC236}">
                    <a16:creationId xmlns:a16="http://schemas.microsoft.com/office/drawing/2014/main" id="{09AF40E3-AB44-D749-77D9-55AC67DB4063}"/>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5" name="Oval 134">
                <a:extLst>
                  <a:ext uri="{FF2B5EF4-FFF2-40B4-BE49-F238E27FC236}">
                    <a16:creationId xmlns:a16="http://schemas.microsoft.com/office/drawing/2014/main" id="{9CDB043D-E7E5-79DD-73E3-33212EF96109}"/>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22" name="Freeform: Shape 121">
              <a:extLst>
                <a:ext uri="{FF2B5EF4-FFF2-40B4-BE49-F238E27FC236}">
                  <a16:creationId xmlns:a16="http://schemas.microsoft.com/office/drawing/2014/main" id="{AB2F1312-EB66-1F7D-D4DE-99416504F467}"/>
                </a:ext>
              </a:extLst>
            </p:cNvPr>
            <p:cNvSpPr/>
            <p:nvPr/>
          </p:nvSpPr>
          <p:spPr>
            <a:xfrm>
              <a:off x="-1474265" y="1925691"/>
              <a:ext cx="142803" cy="133556"/>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3" name="Oval 122">
              <a:extLst>
                <a:ext uri="{FF2B5EF4-FFF2-40B4-BE49-F238E27FC236}">
                  <a16:creationId xmlns:a16="http://schemas.microsoft.com/office/drawing/2014/main" id="{24E50AC0-67B4-6400-2A50-F9E3B2359C19}"/>
                </a:ext>
              </a:extLst>
            </p:cNvPr>
            <p:cNvSpPr/>
            <p:nvPr/>
          </p:nvSpPr>
          <p:spPr>
            <a:xfrm>
              <a:off x="-1955873" y="1841049"/>
              <a:ext cx="279332" cy="26878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5" name="Oval 124">
              <a:extLst>
                <a:ext uri="{FF2B5EF4-FFF2-40B4-BE49-F238E27FC236}">
                  <a16:creationId xmlns:a16="http://schemas.microsoft.com/office/drawing/2014/main" id="{397C3338-A5B1-E850-3E37-7A98094ABB6C}"/>
                </a:ext>
              </a:extLst>
            </p:cNvPr>
            <p:cNvSpPr/>
            <p:nvPr/>
          </p:nvSpPr>
          <p:spPr>
            <a:xfrm>
              <a:off x="-1116566" y="1861557"/>
              <a:ext cx="279332" cy="268783"/>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6" name="Diagonal Stripe 125">
              <a:extLst>
                <a:ext uri="{FF2B5EF4-FFF2-40B4-BE49-F238E27FC236}">
                  <a16:creationId xmlns:a16="http://schemas.microsoft.com/office/drawing/2014/main" id="{6EAF8CD7-4B8F-6CAB-7DFA-85CAE9628D4E}"/>
                </a:ext>
              </a:extLst>
            </p:cNvPr>
            <p:cNvSpPr/>
            <p:nvPr/>
          </p:nvSpPr>
          <p:spPr>
            <a:xfrm rot="20990782" flipH="1">
              <a:off x="-1872401" y="1462946"/>
              <a:ext cx="418416" cy="118772"/>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7" name="Diagonal Stripe 126">
              <a:extLst>
                <a:ext uri="{FF2B5EF4-FFF2-40B4-BE49-F238E27FC236}">
                  <a16:creationId xmlns:a16="http://schemas.microsoft.com/office/drawing/2014/main" id="{F4553163-C3D0-F437-272F-2CF43C61FAB4}"/>
                </a:ext>
              </a:extLst>
            </p:cNvPr>
            <p:cNvSpPr/>
            <p:nvPr/>
          </p:nvSpPr>
          <p:spPr>
            <a:xfrm rot="609218">
              <a:off x="-1264068" y="1436713"/>
              <a:ext cx="418416" cy="132209"/>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8" name="Isosceles Triangle 127">
              <a:extLst>
                <a:ext uri="{FF2B5EF4-FFF2-40B4-BE49-F238E27FC236}">
                  <a16:creationId xmlns:a16="http://schemas.microsoft.com/office/drawing/2014/main" id="{65ABA386-06CA-A8DB-B19B-CE4A4662AC84}"/>
                </a:ext>
              </a:extLst>
            </p:cNvPr>
            <p:cNvSpPr/>
            <p:nvPr/>
          </p:nvSpPr>
          <p:spPr>
            <a:xfrm rot="10800000">
              <a:off x="-1582744" y="2256899"/>
              <a:ext cx="387611" cy="21961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spTree>
    <p:extLst>
      <p:ext uri="{BB962C8B-B14F-4D97-AF65-F5344CB8AC3E}">
        <p14:creationId xmlns:p14="http://schemas.microsoft.com/office/powerpoint/2010/main" val="1829697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3.61111E-6 1.11111E-6 L 1.14635 0.00579 " pathEditMode="relative" rAng="0" ptsTypes="AA">
                                      <p:cBhvr>
                                        <p:cTn id="6" dur="5000" fill="hold"/>
                                        <p:tgtEl>
                                          <p:spTgt spid="93"/>
                                        </p:tgtEl>
                                        <p:attrNameLst>
                                          <p:attrName>ppt_x</p:attrName>
                                          <p:attrName>ppt_y</p:attrName>
                                        </p:attrNameLst>
                                      </p:cBhvr>
                                      <p:rCtr x="57309" y="278"/>
                                    </p:animMotion>
                                  </p:childTnLst>
                                </p:cTn>
                              </p:par>
                              <p:par>
                                <p:cTn id="7" presetID="22" presetClass="entr" presetSubtype="1" fill="hold" nodeType="withEffect">
                                  <p:stCondLst>
                                    <p:cond delay="2000"/>
                                  </p:stCondLst>
                                  <p:childTnLst>
                                    <p:set>
                                      <p:cBhvr>
                                        <p:cTn id="8" dur="1" fill="hold">
                                          <p:stCondLst>
                                            <p:cond delay="0"/>
                                          </p:stCondLst>
                                        </p:cTn>
                                        <p:tgtEl>
                                          <p:spTgt spid="21"/>
                                        </p:tgtEl>
                                        <p:attrNameLst>
                                          <p:attrName>style.visibility</p:attrName>
                                        </p:attrNameLst>
                                      </p:cBhvr>
                                      <p:to>
                                        <p:strVal val="visible"/>
                                      </p:to>
                                    </p:set>
                                    <p:animEffect transition="in" filter="wipe(up)">
                                      <p:cBhvr>
                                        <p:cTn id="9" dur="2000"/>
                                        <p:tgtEl>
                                          <p:spTgt spid="21"/>
                                        </p:tgtEl>
                                      </p:cBhvr>
                                    </p:animEffect>
                                  </p:childTnLst>
                                </p:cTn>
                              </p:par>
                              <p:par>
                                <p:cTn id="10" presetID="42" presetClass="path" presetSubtype="0" accel="50000" decel="50000" fill="hold" nodeType="withEffect">
                                  <p:stCondLst>
                                    <p:cond delay="2000"/>
                                  </p:stCondLst>
                                  <p:childTnLst>
                                    <p:animMotion origin="layout" path="M 0 0 L 0 0.25 E" pathEditMode="relative" ptsTypes="">
                                      <p:cBhvr>
                                        <p:cTn id="11" dur="2000" fill="hold"/>
                                        <p:tgtEl>
                                          <p:spTgt spid="1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01BADD48-3140-04CC-79D2-D441C8D3686C}"/>
              </a:ext>
            </a:extLst>
          </p:cNvPr>
          <p:cNvGrpSpPr/>
          <p:nvPr/>
        </p:nvGrpSpPr>
        <p:grpSpPr>
          <a:xfrm>
            <a:off x="-754742" y="5251360"/>
            <a:ext cx="14254274" cy="2000341"/>
            <a:chOff x="4670" y="4705259"/>
            <a:chExt cx="9347052" cy="2000341"/>
          </a:xfrm>
        </p:grpSpPr>
        <p:sp>
          <p:nvSpPr>
            <p:cNvPr id="32" name="Rectangle 31">
              <a:extLst>
                <a:ext uri="{FF2B5EF4-FFF2-40B4-BE49-F238E27FC236}">
                  <a16:creationId xmlns:a16="http://schemas.microsoft.com/office/drawing/2014/main" id="{FEDB693C-65F1-128A-7235-986BA6BD7679}"/>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BA6F09AF-F331-A292-79A0-27B256B2C67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34" name="Rectangle 33">
              <a:extLst>
                <a:ext uri="{FF2B5EF4-FFF2-40B4-BE49-F238E27FC236}">
                  <a16:creationId xmlns:a16="http://schemas.microsoft.com/office/drawing/2014/main" id="{7BCFB138-B555-E34E-0F30-25DD738543D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35" name="Group 34">
            <a:extLst>
              <a:ext uri="{FF2B5EF4-FFF2-40B4-BE49-F238E27FC236}">
                <a16:creationId xmlns:a16="http://schemas.microsoft.com/office/drawing/2014/main" id="{BE3ABE4D-991C-4DC6-06F9-E09FFB84AA52}"/>
              </a:ext>
            </a:extLst>
          </p:cNvPr>
          <p:cNvGrpSpPr/>
          <p:nvPr/>
        </p:nvGrpSpPr>
        <p:grpSpPr>
          <a:xfrm flipH="1">
            <a:off x="9194233" y="1108679"/>
            <a:ext cx="3064349" cy="5408109"/>
            <a:chOff x="2755232" y="1082839"/>
            <a:chExt cx="3429000" cy="5245772"/>
          </a:xfrm>
        </p:grpSpPr>
        <p:sp>
          <p:nvSpPr>
            <p:cNvPr id="36" name="Cube 35">
              <a:extLst>
                <a:ext uri="{FF2B5EF4-FFF2-40B4-BE49-F238E27FC236}">
                  <a16:creationId xmlns:a16="http://schemas.microsoft.com/office/drawing/2014/main" id="{B35DDEA7-CCE5-8054-C2BB-6B21A219CA58}"/>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37" name="Group 36">
              <a:extLst>
                <a:ext uri="{FF2B5EF4-FFF2-40B4-BE49-F238E27FC236}">
                  <a16:creationId xmlns:a16="http://schemas.microsoft.com/office/drawing/2014/main" id="{FE9E54CF-1AD2-4C27-B316-6DDAF395EC2E}"/>
                </a:ext>
              </a:extLst>
            </p:cNvPr>
            <p:cNvGrpSpPr/>
            <p:nvPr/>
          </p:nvGrpSpPr>
          <p:grpSpPr>
            <a:xfrm>
              <a:off x="2755232" y="1407694"/>
              <a:ext cx="3092115" cy="4920917"/>
              <a:chOff x="5835316" y="1335504"/>
              <a:chExt cx="3092115" cy="4920917"/>
            </a:xfrm>
          </p:grpSpPr>
          <p:sp>
            <p:nvSpPr>
              <p:cNvPr id="38" name="Rectangle 37">
                <a:extLst>
                  <a:ext uri="{FF2B5EF4-FFF2-40B4-BE49-F238E27FC236}">
                    <a16:creationId xmlns:a16="http://schemas.microsoft.com/office/drawing/2014/main" id="{C6B037E8-9BA3-F132-A9CA-D0A368109845}"/>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39" name="Rectangle 38">
                <a:extLst>
                  <a:ext uri="{FF2B5EF4-FFF2-40B4-BE49-F238E27FC236}">
                    <a16:creationId xmlns:a16="http://schemas.microsoft.com/office/drawing/2014/main" id="{7C5828BE-2A6E-D13A-CCD3-F2921F19739A}"/>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40" name="Rectangle 39">
                <a:extLst>
                  <a:ext uri="{FF2B5EF4-FFF2-40B4-BE49-F238E27FC236}">
                    <a16:creationId xmlns:a16="http://schemas.microsoft.com/office/drawing/2014/main" id="{9848F454-223D-CDC6-28E9-2D91AEE69D8B}"/>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41" name="Flowchart: Predefined Process 40">
                <a:extLst>
                  <a:ext uri="{FF2B5EF4-FFF2-40B4-BE49-F238E27FC236}">
                    <a16:creationId xmlns:a16="http://schemas.microsoft.com/office/drawing/2014/main" id="{3B7BACC4-511D-9A15-1AE1-CE6D05812E05}"/>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42" name="Rectangle 41">
                <a:extLst>
                  <a:ext uri="{FF2B5EF4-FFF2-40B4-BE49-F238E27FC236}">
                    <a16:creationId xmlns:a16="http://schemas.microsoft.com/office/drawing/2014/main" id="{A3E3A233-0721-E4C2-E19C-1AAE01FB22F3}"/>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43" name="Rectangle 42">
                <a:extLst>
                  <a:ext uri="{FF2B5EF4-FFF2-40B4-BE49-F238E27FC236}">
                    <a16:creationId xmlns:a16="http://schemas.microsoft.com/office/drawing/2014/main" id="{35E00B49-E213-196C-5169-B7E4C3980ADF}"/>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44" name="Rectangle 43">
                <a:extLst>
                  <a:ext uri="{FF2B5EF4-FFF2-40B4-BE49-F238E27FC236}">
                    <a16:creationId xmlns:a16="http://schemas.microsoft.com/office/drawing/2014/main" id="{7E42AC26-57E5-A766-349F-505B6AFFB03C}"/>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45" name="Rectangle 44">
                <a:extLst>
                  <a:ext uri="{FF2B5EF4-FFF2-40B4-BE49-F238E27FC236}">
                    <a16:creationId xmlns:a16="http://schemas.microsoft.com/office/drawing/2014/main" id="{8AD97B70-06D6-D83D-C49C-233D39646BC9}"/>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30" name="Group 29">
            <a:extLst>
              <a:ext uri="{FF2B5EF4-FFF2-40B4-BE49-F238E27FC236}">
                <a16:creationId xmlns:a16="http://schemas.microsoft.com/office/drawing/2014/main" id="{FDC57DDB-99A4-1B96-595B-DC3941310B8C}"/>
              </a:ext>
            </a:extLst>
          </p:cNvPr>
          <p:cNvGrpSpPr/>
          <p:nvPr/>
        </p:nvGrpSpPr>
        <p:grpSpPr>
          <a:xfrm>
            <a:off x="1846858" y="201962"/>
            <a:ext cx="7856137" cy="6715272"/>
            <a:chOff x="538563" y="790529"/>
            <a:chExt cx="7274836" cy="6102543"/>
          </a:xfrm>
        </p:grpSpPr>
        <p:cxnSp>
          <p:nvCxnSpPr>
            <p:cNvPr id="25" name="Connector: Elbow 24">
              <a:extLst>
                <a:ext uri="{FF2B5EF4-FFF2-40B4-BE49-F238E27FC236}">
                  <a16:creationId xmlns:a16="http://schemas.microsoft.com/office/drawing/2014/main" id="{D199E404-A42F-294F-743E-41023075D74F}"/>
                </a:ext>
              </a:extLst>
            </p:cNvPr>
            <p:cNvCxnSpPr/>
            <p:nvPr/>
          </p:nvCxnSpPr>
          <p:spPr>
            <a:xfrm flipV="1">
              <a:off x="4280039" y="962582"/>
              <a:ext cx="271722" cy="50614"/>
            </a:xfrm>
            <a:prstGeom prst="bentConnector3">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cxnSp>
          <p:nvCxnSpPr>
            <p:cNvPr id="26" name="Connector: Elbow 25">
              <a:extLst>
                <a:ext uri="{FF2B5EF4-FFF2-40B4-BE49-F238E27FC236}">
                  <a16:creationId xmlns:a16="http://schemas.microsoft.com/office/drawing/2014/main" id="{D9B5E9B0-FF3D-CD3D-DC47-6582552F4D25}"/>
                </a:ext>
              </a:extLst>
            </p:cNvPr>
            <p:cNvCxnSpPr>
              <a:cxnSpLocks/>
            </p:cNvCxnSpPr>
            <p:nvPr/>
          </p:nvCxnSpPr>
          <p:spPr>
            <a:xfrm flipH="1" flipV="1">
              <a:off x="4568300" y="1033700"/>
              <a:ext cx="271722" cy="50614"/>
            </a:xfrm>
            <a:prstGeom prst="bentConnector3">
              <a:avLst>
                <a:gd name="adj1" fmla="val 53739"/>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grpSp>
          <p:nvGrpSpPr>
            <p:cNvPr id="81" name="Group 80">
              <a:extLst>
                <a:ext uri="{FF2B5EF4-FFF2-40B4-BE49-F238E27FC236}">
                  <a16:creationId xmlns:a16="http://schemas.microsoft.com/office/drawing/2014/main" id="{C4757802-9607-AFD4-5D14-560F61B4ED5C}"/>
                </a:ext>
              </a:extLst>
            </p:cNvPr>
            <p:cNvGrpSpPr/>
            <p:nvPr/>
          </p:nvGrpSpPr>
          <p:grpSpPr>
            <a:xfrm flipH="1">
              <a:off x="2936991" y="1639403"/>
              <a:ext cx="3117034" cy="4947921"/>
              <a:chOff x="2755232" y="1082839"/>
              <a:chExt cx="3429000" cy="5245772"/>
            </a:xfrm>
          </p:grpSpPr>
          <p:sp>
            <p:nvSpPr>
              <p:cNvPr id="82" name="Cube 81">
                <a:extLst>
                  <a:ext uri="{FF2B5EF4-FFF2-40B4-BE49-F238E27FC236}">
                    <a16:creationId xmlns:a16="http://schemas.microsoft.com/office/drawing/2014/main" id="{10BF48F1-572A-52FA-2D2D-1DB3CA73ADCD}"/>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83" name="Group 82">
                <a:extLst>
                  <a:ext uri="{FF2B5EF4-FFF2-40B4-BE49-F238E27FC236}">
                    <a16:creationId xmlns:a16="http://schemas.microsoft.com/office/drawing/2014/main" id="{78FD21CF-0A2B-4AA3-76A3-2B7410AB2DB8}"/>
                  </a:ext>
                </a:extLst>
              </p:cNvPr>
              <p:cNvGrpSpPr/>
              <p:nvPr/>
            </p:nvGrpSpPr>
            <p:grpSpPr>
              <a:xfrm>
                <a:off x="2755232" y="1407694"/>
                <a:ext cx="3092115" cy="4920917"/>
                <a:chOff x="5835316" y="1335504"/>
                <a:chExt cx="3092115" cy="4920917"/>
              </a:xfrm>
            </p:grpSpPr>
            <p:sp>
              <p:nvSpPr>
                <p:cNvPr id="84" name="Rectangle 83">
                  <a:extLst>
                    <a:ext uri="{FF2B5EF4-FFF2-40B4-BE49-F238E27FC236}">
                      <a16:creationId xmlns:a16="http://schemas.microsoft.com/office/drawing/2014/main" id="{82F4A2E1-0D2B-F765-D19C-CAB8CA95DAF2}"/>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5" name="Rectangle 84">
                  <a:extLst>
                    <a:ext uri="{FF2B5EF4-FFF2-40B4-BE49-F238E27FC236}">
                      <a16:creationId xmlns:a16="http://schemas.microsoft.com/office/drawing/2014/main" id="{7155FE43-9A98-24D1-147C-183E13C0FD81}"/>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6" name="Rectangle 85">
                  <a:extLst>
                    <a:ext uri="{FF2B5EF4-FFF2-40B4-BE49-F238E27FC236}">
                      <a16:creationId xmlns:a16="http://schemas.microsoft.com/office/drawing/2014/main" id="{85175A25-E959-3849-A139-2193720A4816}"/>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7" name="Flowchart: Predefined Process 86">
                  <a:extLst>
                    <a:ext uri="{FF2B5EF4-FFF2-40B4-BE49-F238E27FC236}">
                      <a16:creationId xmlns:a16="http://schemas.microsoft.com/office/drawing/2014/main" id="{45A5E60A-29F7-7B75-79F8-1EA5248983F8}"/>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8" name="Rectangle 87">
                  <a:extLst>
                    <a:ext uri="{FF2B5EF4-FFF2-40B4-BE49-F238E27FC236}">
                      <a16:creationId xmlns:a16="http://schemas.microsoft.com/office/drawing/2014/main" id="{484E9FC3-A57C-CB4B-49FD-CB884BA6BB8B}"/>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89" name="Rectangle 88">
                  <a:extLst>
                    <a:ext uri="{FF2B5EF4-FFF2-40B4-BE49-F238E27FC236}">
                      <a16:creationId xmlns:a16="http://schemas.microsoft.com/office/drawing/2014/main" id="{E38F5550-241F-ABDE-2D75-05A11B4F2E15}"/>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90" name="Rectangle 89">
                  <a:extLst>
                    <a:ext uri="{FF2B5EF4-FFF2-40B4-BE49-F238E27FC236}">
                      <a16:creationId xmlns:a16="http://schemas.microsoft.com/office/drawing/2014/main" id="{1C0BF560-E254-0D7E-2974-796AC6AF4F8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1" name="Rectangle 90">
                  <a:extLst>
                    <a:ext uri="{FF2B5EF4-FFF2-40B4-BE49-F238E27FC236}">
                      <a16:creationId xmlns:a16="http://schemas.microsoft.com/office/drawing/2014/main" id="{3EF0F83D-28F6-9109-59EA-F1E375CE11AA}"/>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pic>
          <p:nvPicPr>
            <p:cNvPr id="17" name="Picture 16" descr="A picture containing LEGO, toy, indoor&#10;&#10;Description automatically generated">
              <a:extLst>
                <a:ext uri="{FF2B5EF4-FFF2-40B4-BE49-F238E27FC236}">
                  <a16:creationId xmlns:a16="http://schemas.microsoft.com/office/drawing/2014/main" id="{F9E0A858-45B5-45CB-F026-0C015E15F3E7}"/>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52587" t="33598" r="40006" b="25753"/>
            <a:stretch/>
          </p:blipFill>
          <p:spPr>
            <a:xfrm>
              <a:off x="4298063" y="2522348"/>
              <a:ext cx="620398" cy="3404531"/>
            </a:xfrm>
            <a:prstGeom prst="rect">
              <a:avLst/>
            </a:prstGeom>
          </p:spPr>
        </p:pic>
        <p:pic>
          <p:nvPicPr>
            <p:cNvPr id="19" name="Picture 18" descr="A picture containing LEGO, toy, indoor&#10;&#10;Description automatically generated">
              <a:extLst>
                <a:ext uri="{FF2B5EF4-FFF2-40B4-BE49-F238E27FC236}">
                  <a16:creationId xmlns:a16="http://schemas.microsoft.com/office/drawing/2014/main" id="{8E3BEB1D-A6A2-E1CF-F52F-76388D42AB80}"/>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74705" t="37695" b="7155"/>
            <a:stretch/>
          </p:blipFill>
          <p:spPr>
            <a:xfrm>
              <a:off x="6078655" y="2987761"/>
              <a:ext cx="1734744" cy="3782220"/>
            </a:xfrm>
            <a:prstGeom prst="rect">
              <a:avLst/>
            </a:prstGeom>
          </p:spPr>
        </p:pic>
        <p:pic>
          <p:nvPicPr>
            <p:cNvPr id="20" name="Picture 19" descr="A picture containing LEGO, toy, indoor&#10;&#10;Description automatically generated">
              <a:extLst>
                <a:ext uri="{FF2B5EF4-FFF2-40B4-BE49-F238E27FC236}">
                  <a16:creationId xmlns:a16="http://schemas.microsoft.com/office/drawing/2014/main" id="{C1DF2BD7-8B3E-0F2E-7F93-3DCCAD56AE4C}"/>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t="38089" r="64964" b="5459"/>
            <a:stretch/>
          </p:blipFill>
          <p:spPr>
            <a:xfrm>
              <a:off x="538563" y="3021597"/>
              <a:ext cx="2402790" cy="3871475"/>
            </a:xfrm>
            <a:prstGeom prst="rect">
              <a:avLst/>
            </a:prstGeom>
          </p:spPr>
        </p:pic>
        <p:pic>
          <p:nvPicPr>
            <p:cNvPr id="22" name="Picture 21" descr="A picture containing LEGO, toy, indoor&#10;&#10;Description automatically generated">
              <a:extLst>
                <a:ext uri="{FF2B5EF4-FFF2-40B4-BE49-F238E27FC236}">
                  <a16:creationId xmlns:a16="http://schemas.microsoft.com/office/drawing/2014/main" id="{0EDACDBD-67A4-C92A-54A9-90DD2FB96692}"/>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30746" t="9225" r="22217" b="67997"/>
            <a:stretch/>
          </p:blipFill>
          <p:spPr>
            <a:xfrm>
              <a:off x="3350308" y="790529"/>
              <a:ext cx="2246655" cy="1087947"/>
            </a:xfrm>
            <a:prstGeom prst="rect">
              <a:avLst/>
            </a:prstGeom>
          </p:spPr>
        </p:pic>
        <p:cxnSp>
          <p:nvCxnSpPr>
            <p:cNvPr id="28" name="Connector: Elbow 27">
              <a:extLst>
                <a:ext uri="{FF2B5EF4-FFF2-40B4-BE49-F238E27FC236}">
                  <a16:creationId xmlns:a16="http://schemas.microsoft.com/office/drawing/2014/main" id="{A952D75A-0C69-364C-10EE-2D2F8F693855}"/>
                </a:ext>
              </a:extLst>
            </p:cNvPr>
            <p:cNvCxnSpPr/>
            <p:nvPr/>
          </p:nvCxnSpPr>
          <p:spPr>
            <a:xfrm flipV="1">
              <a:off x="4856561" y="928885"/>
              <a:ext cx="271722" cy="50614"/>
            </a:xfrm>
            <a:prstGeom prst="bentConnector3">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cxnSp>
          <p:nvCxnSpPr>
            <p:cNvPr id="29" name="Connector: Elbow 28">
              <a:extLst>
                <a:ext uri="{FF2B5EF4-FFF2-40B4-BE49-F238E27FC236}">
                  <a16:creationId xmlns:a16="http://schemas.microsoft.com/office/drawing/2014/main" id="{CB89E73D-5C40-CDB5-F603-F539917F7F18}"/>
                </a:ext>
              </a:extLst>
            </p:cNvPr>
            <p:cNvCxnSpPr>
              <a:cxnSpLocks/>
            </p:cNvCxnSpPr>
            <p:nvPr/>
          </p:nvCxnSpPr>
          <p:spPr>
            <a:xfrm flipH="1" flipV="1">
              <a:off x="3937520" y="1039361"/>
              <a:ext cx="271722" cy="50614"/>
            </a:xfrm>
            <a:prstGeom prst="bentConnector3">
              <a:avLst>
                <a:gd name="adj1" fmla="val 53739"/>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grpSp>
      <p:grpSp>
        <p:nvGrpSpPr>
          <p:cNvPr id="59" name="Group 58">
            <a:extLst>
              <a:ext uri="{FF2B5EF4-FFF2-40B4-BE49-F238E27FC236}">
                <a16:creationId xmlns:a16="http://schemas.microsoft.com/office/drawing/2014/main" id="{7961EB13-B09B-004F-DC2B-DD01FB329974}"/>
              </a:ext>
            </a:extLst>
          </p:cNvPr>
          <p:cNvGrpSpPr/>
          <p:nvPr/>
        </p:nvGrpSpPr>
        <p:grpSpPr>
          <a:xfrm flipH="1">
            <a:off x="-565410" y="1090560"/>
            <a:ext cx="3064349" cy="5408109"/>
            <a:chOff x="2755232" y="1082839"/>
            <a:chExt cx="3429000" cy="5245772"/>
          </a:xfrm>
        </p:grpSpPr>
        <p:sp>
          <p:nvSpPr>
            <p:cNvPr id="60" name="Cube 59">
              <a:extLst>
                <a:ext uri="{FF2B5EF4-FFF2-40B4-BE49-F238E27FC236}">
                  <a16:creationId xmlns:a16="http://schemas.microsoft.com/office/drawing/2014/main" id="{7BA4EEE5-EDDA-2D10-D9D2-A566B3FB0178}"/>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61" name="Group 60">
              <a:extLst>
                <a:ext uri="{FF2B5EF4-FFF2-40B4-BE49-F238E27FC236}">
                  <a16:creationId xmlns:a16="http://schemas.microsoft.com/office/drawing/2014/main" id="{124FD387-4C75-A0C9-D2B0-F9E7F71DCFE0}"/>
                </a:ext>
              </a:extLst>
            </p:cNvPr>
            <p:cNvGrpSpPr/>
            <p:nvPr/>
          </p:nvGrpSpPr>
          <p:grpSpPr>
            <a:xfrm>
              <a:off x="2755232" y="1407694"/>
              <a:ext cx="3092115" cy="4920917"/>
              <a:chOff x="5835316" y="1335504"/>
              <a:chExt cx="3092115" cy="4920917"/>
            </a:xfrm>
          </p:grpSpPr>
          <p:sp>
            <p:nvSpPr>
              <p:cNvPr id="62" name="Rectangle 61">
                <a:extLst>
                  <a:ext uri="{FF2B5EF4-FFF2-40B4-BE49-F238E27FC236}">
                    <a16:creationId xmlns:a16="http://schemas.microsoft.com/office/drawing/2014/main" id="{4AE3F68B-C902-0740-7EAF-93D543B25A17}"/>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3" name="Rectangle 62">
                <a:extLst>
                  <a:ext uri="{FF2B5EF4-FFF2-40B4-BE49-F238E27FC236}">
                    <a16:creationId xmlns:a16="http://schemas.microsoft.com/office/drawing/2014/main" id="{756EB973-39BC-A776-6A94-F4B756B69A1B}"/>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4" name="Rectangle 63">
                <a:extLst>
                  <a:ext uri="{FF2B5EF4-FFF2-40B4-BE49-F238E27FC236}">
                    <a16:creationId xmlns:a16="http://schemas.microsoft.com/office/drawing/2014/main" id="{8B40EB9A-F89D-E6D7-4601-197E0C8BE0F0}"/>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5" name="Flowchart: Predefined Process 64">
                <a:extLst>
                  <a:ext uri="{FF2B5EF4-FFF2-40B4-BE49-F238E27FC236}">
                    <a16:creationId xmlns:a16="http://schemas.microsoft.com/office/drawing/2014/main" id="{8AC1CD41-12A5-10F1-B6A1-C6E5B8892ED1}"/>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6" name="Rectangle 65">
                <a:extLst>
                  <a:ext uri="{FF2B5EF4-FFF2-40B4-BE49-F238E27FC236}">
                    <a16:creationId xmlns:a16="http://schemas.microsoft.com/office/drawing/2014/main" id="{4E082F66-DC2E-EFE8-02EB-0AC0E64AEB57}"/>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67" name="Rectangle 66">
                <a:extLst>
                  <a:ext uri="{FF2B5EF4-FFF2-40B4-BE49-F238E27FC236}">
                    <a16:creationId xmlns:a16="http://schemas.microsoft.com/office/drawing/2014/main" id="{62CB5D6C-77FC-B1EF-DC66-D9BA792C5EC7}"/>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68" name="Rectangle 67">
                <a:extLst>
                  <a:ext uri="{FF2B5EF4-FFF2-40B4-BE49-F238E27FC236}">
                    <a16:creationId xmlns:a16="http://schemas.microsoft.com/office/drawing/2014/main" id="{74F00BBA-13B3-7ACF-7AFC-74BFAA87DDBC}"/>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9" name="Rectangle 68">
                <a:extLst>
                  <a:ext uri="{FF2B5EF4-FFF2-40B4-BE49-F238E27FC236}">
                    <a16:creationId xmlns:a16="http://schemas.microsoft.com/office/drawing/2014/main" id="{9D423883-747A-73DA-A554-640B62839362}"/>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spTree>
    <p:extLst>
      <p:ext uri="{BB962C8B-B14F-4D97-AF65-F5344CB8AC3E}">
        <p14:creationId xmlns:p14="http://schemas.microsoft.com/office/powerpoint/2010/main" val="40164382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01BADD48-3140-04CC-79D2-D441C8D3686C}"/>
              </a:ext>
            </a:extLst>
          </p:cNvPr>
          <p:cNvGrpSpPr/>
          <p:nvPr/>
        </p:nvGrpSpPr>
        <p:grpSpPr>
          <a:xfrm>
            <a:off x="-440827" y="5251360"/>
            <a:ext cx="13126313" cy="2000341"/>
            <a:chOff x="4670" y="4705259"/>
            <a:chExt cx="9347052" cy="2000341"/>
          </a:xfrm>
        </p:grpSpPr>
        <p:sp>
          <p:nvSpPr>
            <p:cNvPr id="32" name="Rectangle 31">
              <a:extLst>
                <a:ext uri="{FF2B5EF4-FFF2-40B4-BE49-F238E27FC236}">
                  <a16:creationId xmlns:a16="http://schemas.microsoft.com/office/drawing/2014/main" id="{FEDB693C-65F1-128A-7235-986BA6BD7679}"/>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BA6F09AF-F331-A292-79A0-27B256B2C67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34" name="Rectangle 33">
              <a:extLst>
                <a:ext uri="{FF2B5EF4-FFF2-40B4-BE49-F238E27FC236}">
                  <a16:creationId xmlns:a16="http://schemas.microsoft.com/office/drawing/2014/main" id="{7BCFB138-B555-E34E-0F30-25DD738543D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35" name="Group 34">
            <a:extLst>
              <a:ext uri="{FF2B5EF4-FFF2-40B4-BE49-F238E27FC236}">
                <a16:creationId xmlns:a16="http://schemas.microsoft.com/office/drawing/2014/main" id="{BE3ABE4D-991C-4DC6-06F9-E09FFB84AA52}"/>
              </a:ext>
            </a:extLst>
          </p:cNvPr>
          <p:cNvGrpSpPr/>
          <p:nvPr/>
        </p:nvGrpSpPr>
        <p:grpSpPr>
          <a:xfrm flipH="1">
            <a:off x="8394133" y="1108679"/>
            <a:ext cx="3064349" cy="5408109"/>
            <a:chOff x="2755232" y="1082839"/>
            <a:chExt cx="3429000" cy="5245772"/>
          </a:xfrm>
        </p:grpSpPr>
        <p:sp>
          <p:nvSpPr>
            <p:cNvPr id="36" name="Cube 35">
              <a:extLst>
                <a:ext uri="{FF2B5EF4-FFF2-40B4-BE49-F238E27FC236}">
                  <a16:creationId xmlns:a16="http://schemas.microsoft.com/office/drawing/2014/main" id="{B35DDEA7-CCE5-8054-C2BB-6B21A219CA58}"/>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37" name="Group 36">
              <a:extLst>
                <a:ext uri="{FF2B5EF4-FFF2-40B4-BE49-F238E27FC236}">
                  <a16:creationId xmlns:a16="http://schemas.microsoft.com/office/drawing/2014/main" id="{FE9E54CF-1AD2-4C27-B316-6DDAF395EC2E}"/>
                </a:ext>
              </a:extLst>
            </p:cNvPr>
            <p:cNvGrpSpPr/>
            <p:nvPr/>
          </p:nvGrpSpPr>
          <p:grpSpPr>
            <a:xfrm>
              <a:off x="2755232" y="1407694"/>
              <a:ext cx="3092115" cy="4920917"/>
              <a:chOff x="5835316" y="1335504"/>
              <a:chExt cx="3092115" cy="4920917"/>
            </a:xfrm>
          </p:grpSpPr>
          <p:sp>
            <p:nvSpPr>
              <p:cNvPr id="38" name="Rectangle 37">
                <a:extLst>
                  <a:ext uri="{FF2B5EF4-FFF2-40B4-BE49-F238E27FC236}">
                    <a16:creationId xmlns:a16="http://schemas.microsoft.com/office/drawing/2014/main" id="{C6B037E8-9BA3-F132-A9CA-D0A368109845}"/>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39" name="Rectangle 38">
                <a:extLst>
                  <a:ext uri="{FF2B5EF4-FFF2-40B4-BE49-F238E27FC236}">
                    <a16:creationId xmlns:a16="http://schemas.microsoft.com/office/drawing/2014/main" id="{7C5828BE-2A6E-D13A-CCD3-F2921F19739A}"/>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40" name="Rectangle 39">
                <a:extLst>
                  <a:ext uri="{FF2B5EF4-FFF2-40B4-BE49-F238E27FC236}">
                    <a16:creationId xmlns:a16="http://schemas.microsoft.com/office/drawing/2014/main" id="{9848F454-223D-CDC6-28E9-2D91AEE69D8B}"/>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41" name="Flowchart: Predefined Process 40">
                <a:extLst>
                  <a:ext uri="{FF2B5EF4-FFF2-40B4-BE49-F238E27FC236}">
                    <a16:creationId xmlns:a16="http://schemas.microsoft.com/office/drawing/2014/main" id="{3B7BACC4-511D-9A15-1AE1-CE6D05812E05}"/>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42" name="Rectangle 41">
                <a:extLst>
                  <a:ext uri="{FF2B5EF4-FFF2-40B4-BE49-F238E27FC236}">
                    <a16:creationId xmlns:a16="http://schemas.microsoft.com/office/drawing/2014/main" id="{A3E3A233-0721-E4C2-E19C-1AAE01FB22F3}"/>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43" name="Rectangle 42">
                <a:extLst>
                  <a:ext uri="{FF2B5EF4-FFF2-40B4-BE49-F238E27FC236}">
                    <a16:creationId xmlns:a16="http://schemas.microsoft.com/office/drawing/2014/main" id="{35E00B49-E213-196C-5169-B7E4C3980ADF}"/>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44" name="Rectangle 43">
                <a:extLst>
                  <a:ext uri="{FF2B5EF4-FFF2-40B4-BE49-F238E27FC236}">
                    <a16:creationId xmlns:a16="http://schemas.microsoft.com/office/drawing/2014/main" id="{7E42AC26-57E5-A766-349F-505B6AFFB03C}"/>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45" name="Rectangle 44">
                <a:extLst>
                  <a:ext uri="{FF2B5EF4-FFF2-40B4-BE49-F238E27FC236}">
                    <a16:creationId xmlns:a16="http://schemas.microsoft.com/office/drawing/2014/main" id="{8AD97B70-06D6-D83D-C49C-233D39646BC9}"/>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grpSp>
        <p:nvGrpSpPr>
          <p:cNvPr id="30" name="Group 29">
            <a:extLst>
              <a:ext uri="{FF2B5EF4-FFF2-40B4-BE49-F238E27FC236}">
                <a16:creationId xmlns:a16="http://schemas.microsoft.com/office/drawing/2014/main" id="{FDC57DDB-99A4-1B96-595B-DC3941310B8C}"/>
              </a:ext>
            </a:extLst>
          </p:cNvPr>
          <p:cNvGrpSpPr/>
          <p:nvPr/>
        </p:nvGrpSpPr>
        <p:grpSpPr>
          <a:xfrm>
            <a:off x="1046758" y="201962"/>
            <a:ext cx="7856137" cy="6715272"/>
            <a:chOff x="538563" y="790529"/>
            <a:chExt cx="7274836" cy="6102543"/>
          </a:xfrm>
        </p:grpSpPr>
        <p:cxnSp>
          <p:nvCxnSpPr>
            <p:cNvPr id="25" name="Connector: Elbow 24">
              <a:extLst>
                <a:ext uri="{FF2B5EF4-FFF2-40B4-BE49-F238E27FC236}">
                  <a16:creationId xmlns:a16="http://schemas.microsoft.com/office/drawing/2014/main" id="{D199E404-A42F-294F-743E-41023075D74F}"/>
                </a:ext>
              </a:extLst>
            </p:cNvPr>
            <p:cNvCxnSpPr/>
            <p:nvPr/>
          </p:nvCxnSpPr>
          <p:spPr>
            <a:xfrm flipV="1">
              <a:off x="4280039" y="962582"/>
              <a:ext cx="271722" cy="50614"/>
            </a:xfrm>
            <a:prstGeom prst="bentConnector3">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cxnSp>
          <p:nvCxnSpPr>
            <p:cNvPr id="26" name="Connector: Elbow 25">
              <a:extLst>
                <a:ext uri="{FF2B5EF4-FFF2-40B4-BE49-F238E27FC236}">
                  <a16:creationId xmlns:a16="http://schemas.microsoft.com/office/drawing/2014/main" id="{D9B5E9B0-FF3D-CD3D-DC47-6582552F4D25}"/>
                </a:ext>
              </a:extLst>
            </p:cNvPr>
            <p:cNvCxnSpPr>
              <a:cxnSpLocks/>
            </p:cNvCxnSpPr>
            <p:nvPr/>
          </p:nvCxnSpPr>
          <p:spPr>
            <a:xfrm flipH="1" flipV="1">
              <a:off x="4568300" y="1033700"/>
              <a:ext cx="271722" cy="50614"/>
            </a:xfrm>
            <a:prstGeom prst="bentConnector3">
              <a:avLst>
                <a:gd name="adj1" fmla="val 53739"/>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grpSp>
          <p:nvGrpSpPr>
            <p:cNvPr id="81" name="Group 80">
              <a:extLst>
                <a:ext uri="{FF2B5EF4-FFF2-40B4-BE49-F238E27FC236}">
                  <a16:creationId xmlns:a16="http://schemas.microsoft.com/office/drawing/2014/main" id="{C4757802-9607-AFD4-5D14-560F61B4ED5C}"/>
                </a:ext>
              </a:extLst>
            </p:cNvPr>
            <p:cNvGrpSpPr/>
            <p:nvPr/>
          </p:nvGrpSpPr>
          <p:grpSpPr>
            <a:xfrm flipH="1">
              <a:off x="2936991" y="1639403"/>
              <a:ext cx="3117034" cy="4947921"/>
              <a:chOff x="2755232" y="1082839"/>
              <a:chExt cx="3429000" cy="5245772"/>
            </a:xfrm>
          </p:grpSpPr>
          <p:sp>
            <p:nvSpPr>
              <p:cNvPr id="82" name="Cube 81">
                <a:extLst>
                  <a:ext uri="{FF2B5EF4-FFF2-40B4-BE49-F238E27FC236}">
                    <a16:creationId xmlns:a16="http://schemas.microsoft.com/office/drawing/2014/main" id="{10BF48F1-572A-52FA-2D2D-1DB3CA73ADCD}"/>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83" name="Group 82">
                <a:extLst>
                  <a:ext uri="{FF2B5EF4-FFF2-40B4-BE49-F238E27FC236}">
                    <a16:creationId xmlns:a16="http://schemas.microsoft.com/office/drawing/2014/main" id="{78FD21CF-0A2B-4AA3-76A3-2B7410AB2DB8}"/>
                  </a:ext>
                </a:extLst>
              </p:cNvPr>
              <p:cNvGrpSpPr/>
              <p:nvPr/>
            </p:nvGrpSpPr>
            <p:grpSpPr>
              <a:xfrm>
                <a:off x="2755232" y="1407694"/>
                <a:ext cx="3092115" cy="4920917"/>
                <a:chOff x="5835316" y="1335504"/>
                <a:chExt cx="3092115" cy="4920917"/>
              </a:xfrm>
            </p:grpSpPr>
            <p:sp>
              <p:nvSpPr>
                <p:cNvPr id="84" name="Rectangle 83">
                  <a:extLst>
                    <a:ext uri="{FF2B5EF4-FFF2-40B4-BE49-F238E27FC236}">
                      <a16:creationId xmlns:a16="http://schemas.microsoft.com/office/drawing/2014/main" id="{82F4A2E1-0D2B-F765-D19C-CAB8CA95DAF2}"/>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5" name="Rectangle 84">
                  <a:extLst>
                    <a:ext uri="{FF2B5EF4-FFF2-40B4-BE49-F238E27FC236}">
                      <a16:creationId xmlns:a16="http://schemas.microsoft.com/office/drawing/2014/main" id="{7155FE43-9A98-24D1-147C-183E13C0FD81}"/>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6" name="Rectangle 85">
                  <a:extLst>
                    <a:ext uri="{FF2B5EF4-FFF2-40B4-BE49-F238E27FC236}">
                      <a16:creationId xmlns:a16="http://schemas.microsoft.com/office/drawing/2014/main" id="{85175A25-E959-3849-A139-2193720A4816}"/>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7" name="Flowchart: Predefined Process 86">
                  <a:extLst>
                    <a:ext uri="{FF2B5EF4-FFF2-40B4-BE49-F238E27FC236}">
                      <a16:creationId xmlns:a16="http://schemas.microsoft.com/office/drawing/2014/main" id="{45A5E60A-29F7-7B75-79F8-1EA5248983F8}"/>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8" name="Rectangle 87">
                  <a:extLst>
                    <a:ext uri="{FF2B5EF4-FFF2-40B4-BE49-F238E27FC236}">
                      <a16:creationId xmlns:a16="http://schemas.microsoft.com/office/drawing/2014/main" id="{484E9FC3-A57C-CB4B-49FD-CB884BA6BB8B}"/>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89" name="Rectangle 88">
                  <a:extLst>
                    <a:ext uri="{FF2B5EF4-FFF2-40B4-BE49-F238E27FC236}">
                      <a16:creationId xmlns:a16="http://schemas.microsoft.com/office/drawing/2014/main" id="{E38F5550-241F-ABDE-2D75-05A11B4F2E15}"/>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90" name="Rectangle 89">
                  <a:extLst>
                    <a:ext uri="{FF2B5EF4-FFF2-40B4-BE49-F238E27FC236}">
                      <a16:creationId xmlns:a16="http://schemas.microsoft.com/office/drawing/2014/main" id="{1C0BF560-E254-0D7E-2974-796AC6AF4F8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1" name="Rectangle 90">
                  <a:extLst>
                    <a:ext uri="{FF2B5EF4-FFF2-40B4-BE49-F238E27FC236}">
                      <a16:creationId xmlns:a16="http://schemas.microsoft.com/office/drawing/2014/main" id="{3EF0F83D-28F6-9109-59EA-F1E375CE11AA}"/>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pic>
          <p:nvPicPr>
            <p:cNvPr id="17" name="Picture 16" descr="A picture containing LEGO, toy, indoor&#10;&#10;Description automatically generated">
              <a:extLst>
                <a:ext uri="{FF2B5EF4-FFF2-40B4-BE49-F238E27FC236}">
                  <a16:creationId xmlns:a16="http://schemas.microsoft.com/office/drawing/2014/main" id="{F9E0A858-45B5-45CB-F026-0C015E15F3E7}"/>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52587" t="33598" r="40006" b="25753"/>
            <a:stretch/>
          </p:blipFill>
          <p:spPr>
            <a:xfrm>
              <a:off x="4298063" y="2522348"/>
              <a:ext cx="620398" cy="3404531"/>
            </a:xfrm>
            <a:prstGeom prst="rect">
              <a:avLst/>
            </a:prstGeom>
          </p:spPr>
        </p:pic>
        <p:pic>
          <p:nvPicPr>
            <p:cNvPr id="19" name="Picture 18" descr="A picture containing LEGO, toy, indoor&#10;&#10;Description automatically generated">
              <a:extLst>
                <a:ext uri="{FF2B5EF4-FFF2-40B4-BE49-F238E27FC236}">
                  <a16:creationId xmlns:a16="http://schemas.microsoft.com/office/drawing/2014/main" id="{8E3BEB1D-A6A2-E1CF-F52F-76388D42AB80}"/>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74705" t="37695" b="7155"/>
            <a:stretch/>
          </p:blipFill>
          <p:spPr>
            <a:xfrm>
              <a:off x="6078655" y="2987761"/>
              <a:ext cx="1734744" cy="3782220"/>
            </a:xfrm>
            <a:prstGeom prst="rect">
              <a:avLst/>
            </a:prstGeom>
          </p:spPr>
        </p:pic>
        <p:pic>
          <p:nvPicPr>
            <p:cNvPr id="20" name="Picture 19" descr="A picture containing LEGO, toy, indoor&#10;&#10;Description automatically generated">
              <a:extLst>
                <a:ext uri="{FF2B5EF4-FFF2-40B4-BE49-F238E27FC236}">
                  <a16:creationId xmlns:a16="http://schemas.microsoft.com/office/drawing/2014/main" id="{C1DF2BD7-8B3E-0F2E-7F93-3DCCAD56AE4C}"/>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t="38089" r="64964" b="5459"/>
            <a:stretch/>
          </p:blipFill>
          <p:spPr>
            <a:xfrm>
              <a:off x="538563" y="3021597"/>
              <a:ext cx="2402790" cy="3871475"/>
            </a:xfrm>
            <a:prstGeom prst="rect">
              <a:avLst/>
            </a:prstGeom>
          </p:spPr>
        </p:pic>
        <p:pic>
          <p:nvPicPr>
            <p:cNvPr id="22" name="Picture 21" descr="A picture containing LEGO, toy, indoor&#10;&#10;Description automatically generated">
              <a:extLst>
                <a:ext uri="{FF2B5EF4-FFF2-40B4-BE49-F238E27FC236}">
                  <a16:creationId xmlns:a16="http://schemas.microsoft.com/office/drawing/2014/main" id="{0EDACDBD-67A4-C92A-54A9-90DD2FB96692}"/>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30746" t="9225" r="22217" b="67997"/>
            <a:stretch/>
          </p:blipFill>
          <p:spPr>
            <a:xfrm>
              <a:off x="3350308" y="790529"/>
              <a:ext cx="2246655" cy="1087947"/>
            </a:xfrm>
            <a:prstGeom prst="rect">
              <a:avLst/>
            </a:prstGeom>
          </p:spPr>
        </p:pic>
        <p:cxnSp>
          <p:nvCxnSpPr>
            <p:cNvPr id="28" name="Connector: Elbow 27">
              <a:extLst>
                <a:ext uri="{FF2B5EF4-FFF2-40B4-BE49-F238E27FC236}">
                  <a16:creationId xmlns:a16="http://schemas.microsoft.com/office/drawing/2014/main" id="{A952D75A-0C69-364C-10EE-2D2F8F693855}"/>
                </a:ext>
              </a:extLst>
            </p:cNvPr>
            <p:cNvCxnSpPr/>
            <p:nvPr/>
          </p:nvCxnSpPr>
          <p:spPr>
            <a:xfrm flipV="1">
              <a:off x="4856561" y="928885"/>
              <a:ext cx="271722" cy="50614"/>
            </a:xfrm>
            <a:prstGeom prst="bentConnector3">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cxnSp>
          <p:nvCxnSpPr>
            <p:cNvPr id="29" name="Connector: Elbow 28">
              <a:extLst>
                <a:ext uri="{FF2B5EF4-FFF2-40B4-BE49-F238E27FC236}">
                  <a16:creationId xmlns:a16="http://schemas.microsoft.com/office/drawing/2014/main" id="{CB89E73D-5C40-CDB5-F603-F539917F7F18}"/>
                </a:ext>
              </a:extLst>
            </p:cNvPr>
            <p:cNvCxnSpPr>
              <a:cxnSpLocks/>
            </p:cNvCxnSpPr>
            <p:nvPr/>
          </p:nvCxnSpPr>
          <p:spPr>
            <a:xfrm flipH="1" flipV="1">
              <a:off x="3937520" y="1039361"/>
              <a:ext cx="271722" cy="50614"/>
            </a:xfrm>
            <a:prstGeom prst="bentConnector3">
              <a:avLst>
                <a:gd name="adj1" fmla="val 53739"/>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grpSp>
      <p:grpSp>
        <p:nvGrpSpPr>
          <p:cNvPr id="59" name="Group 58">
            <a:extLst>
              <a:ext uri="{FF2B5EF4-FFF2-40B4-BE49-F238E27FC236}">
                <a16:creationId xmlns:a16="http://schemas.microsoft.com/office/drawing/2014/main" id="{7961EB13-B09B-004F-DC2B-DD01FB329974}"/>
              </a:ext>
            </a:extLst>
          </p:cNvPr>
          <p:cNvGrpSpPr/>
          <p:nvPr/>
        </p:nvGrpSpPr>
        <p:grpSpPr>
          <a:xfrm flipH="1">
            <a:off x="-1365510" y="1090560"/>
            <a:ext cx="3064349" cy="5408109"/>
            <a:chOff x="2755232" y="1082839"/>
            <a:chExt cx="3429000" cy="5245772"/>
          </a:xfrm>
        </p:grpSpPr>
        <p:sp>
          <p:nvSpPr>
            <p:cNvPr id="60" name="Cube 59">
              <a:extLst>
                <a:ext uri="{FF2B5EF4-FFF2-40B4-BE49-F238E27FC236}">
                  <a16:creationId xmlns:a16="http://schemas.microsoft.com/office/drawing/2014/main" id="{7BA4EEE5-EDDA-2D10-D9D2-A566B3FB0178}"/>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61" name="Group 60">
              <a:extLst>
                <a:ext uri="{FF2B5EF4-FFF2-40B4-BE49-F238E27FC236}">
                  <a16:creationId xmlns:a16="http://schemas.microsoft.com/office/drawing/2014/main" id="{124FD387-4C75-A0C9-D2B0-F9E7F71DCFE0}"/>
                </a:ext>
              </a:extLst>
            </p:cNvPr>
            <p:cNvGrpSpPr/>
            <p:nvPr/>
          </p:nvGrpSpPr>
          <p:grpSpPr>
            <a:xfrm>
              <a:off x="2755232" y="1407694"/>
              <a:ext cx="3092115" cy="4920917"/>
              <a:chOff x="5835316" y="1335504"/>
              <a:chExt cx="3092115" cy="4920917"/>
            </a:xfrm>
          </p:grpSpPr>
          <p:sp>
            <p:nvSpPr>
              <p:cNvPr id="62" name="Rectangle 61">
                <a:extLst>
                  <a:ext uri="{FF2B5EF4-FFF2-40B4-BE49-F238E27FC236}">
                    <a16:creationId xmlns:a16="http://schemas.microsoft.com/office/drawing/2014/main" id="{4AE3F68B-C902-0740-7EAF-93D543B25A17}"/>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3" name="Rectangle 62">
                <a:extLst>
                  <a:ext uri="{FF2B5EF4-FFF2-40B4-BE49-F238E27FC236}">
                    <a16:creationId xmlns:a16="http://schemas.microsoft.com/office/drawing/2014/main" id="{756EB973-39BC-A776-6A94-F4B756B69A1B}"/>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4" name="Rectangle 63">
                <a:extLst>
                  <a:ext uri="{FF2B5EF4-FFF2-40B4-BE49-F238E27FC236}">
                    <a16:creationId xmlns:a16="http://schemas.microsoft.com/office/drawing/2014/main" id="{8B40EB9A-F89D-E6D7-4601-197E0C8BE0F0}"/>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5" name="Flowchart: Predefined Process 64">
                <a:extLst>
                  <a:ext uri="{FF2B5EF4-FFF2-40B4-BE49-F238E27FC236}">
                    <a16:creationId xmlns:a16="http://schemas.microsoft.com/office/drawing/2014/main" id="{8AC1CD41-12A5-10F1-B6A1-C6E5B8892ED1}"/>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6" name="Rectangle 65">
                <a:extLst>
                  <a:ext uri="{FF2B5EF4-FFF2-40B4-BE49-F238E27FC236}">
                    <a16:creationId xmlns:a16="http://schemas.microsoft.com/office/drawing/2014/main" id="{4E082F66-DC2E-EFE8-02EB-0AC0E64AEB57}"/>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67" name="Rectangle 66">
                <a:extLst>
                  <a:ext uri="{FF2B5EF4-FFF2-40B4-BE49-F238E27FC236}">
                    <a16:creationId xmlns:a16="http://schemas.microsoft.com/office/drawing/2014/main" id="{62CB5D6C-77FC-B1EF-DC66-D9BA792C5EC7}"/>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68" name="Rectangle 67">
                <a:extLst>
                  <a:ext uri="{FF2B5EF4-FFF2-40B4-BE49-F238E27FC236}">
                    <a16:creationId xmlns:a16="http://schemas.microsoft.com/office/drawing/2014/main" id="{74F00BBA-13B3-7ACF-7AFC-74BFAA87DDBC}"/>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9" name="Rectangle 68">
                <a:extLst>
                  <a:ext uri="{FF2B5EF4-FFF2-40B4-BE49-F238E27FC236}">
                    <a16:creationId xmlns:a16="http://schemas.microsoft.com/office/drawing/2014/main" id="{9D423883-747A-73DA-A554-640B62839362}"/>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sp>
        <p:nvSpPr>
          <p:cNvPr id="92" name="Speech Bubble: Oval 238">
            <a:extLst>
              <a:ext uri="{FF2B5EF4-FFF2-40B4-BE49-F238E27FC236}">
                <a16:creationId xmlns:a16="http://schemas.microsoft.com/office/drawing/2014/main" id="{CE566E9D-D4EF-118F-92B8-B32B023A3FF0}"/>
              </a:ext>
            </a:extLst>
          </p:cNvPr>
          <p:cNvSpPr/>
          <p:nvPr/>
        </p:nvSpPr>
        <p:spPr>
          <a:xfrm>
            <a:off x="6748104" y="-49426"/>
            <a:ext cx="3989823" cy="2285578"/>
          </a:xfrm>
          <a:prstGeom prst="wedgeEllipseCallout">
            <a:avLst>
              <a:gd name="adj1" fmla="val -22538"/>
              <a:gd name="adj2" fmla="val 90041"/>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a:spcAft>
                <a:spcPts val="800"/>
              </a:spcAft>
            </a:pPr>
            <a:r>
              <a:rPr lang="en-US" sz="2400" dirty="0">
                <a:solidFill>
                  <a:srgbClr val="000000"/>
                </a:solidFill>
              </a:rPr>
              <a:t>And, here she is……the </a:t>
            </a:r>
            <a:r>
              <a:rPr lang="en-US" sz="2400" b="1" i="1" dirty="0">
                <a:solidFill>
                  <a:srgbClr val="000000"/>
                </a:solidFill>
              </a:rPr>
              <a:t>Reach-In Refrigerator Time Machine</a:t>
            </a:r>
            <a:r>
              <a:rPr lang="en-US" sz="2400" dirty="0">
                <a:solidFill>
                  <a:srgbClr val="000000"/>
                </a:solidFill>
              </a:rPr>
              <a:t>!! </a:t>
            </a:r>
          </a:p>
        </p:txBody>
      </p:sp>
      <p:grpSp>
        <p:nvGrpSpPr>
          <p:cNvPr id="2" name="Group 1">
            <a:extLst>
              <a:ext uri="{FF2B5EF4-FFF2-40B4-BE49-F238E27FC236}">
                <a16:creationId xmlns:a16="http://schemas.microsoft.com/office/drawing/2014/main" id="{362BF016-5C60-CD53-F798-2F70D5765851}"/>
              </a:ext>
            </a:extLst>
          </p:cNvPr>
          <p:cNvGrpSpPr/>
          <p:nvPr/>
        </p:nvGrpSpPr>
        <p:grpSpPr>
          <a:xfrm flipH="1">
            <a:off x="5791624" y="2137916"/>
            <a:ext cx="2150976" cy="4820419"/>
            <a:chOff x="720551" y="1573392"/>
            <a:chExt cx="2290770" cy="4553780"/>
          </a:xfrm>
        </p:grpSpPr>
        <p:sp>
          <p:nvSpPr>
            <p:cNvPr id="3" name="Freeform: Shape 2">
              <a:extLst>
                <a:ext uri="{FF2B5EF4-FFF2-40B4-BE49-F238E27FC236}">
                  <a16:creationId xmlns:a16="http://schemas.microsoft.com/office/drawing/2014/main" id="{212B27E2-35C0-251C-0437-AAAB27CCD22D}"/>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 name="Flowchart: Terminator 3">
              <a:extLst>
                <a:ext uri="{FF2B5EF4-FFF2-40B4-BE49-F238E27FC236}">
                  <a16:creationId xmlns:a16="http://schemas.microsoft.com/office/drawing/2014/main" id="{8CEFFD64-F7F2-CE7A-4A72-0D42F42B6841}"/>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 name="Flowchart: Delay 4">
              <a:extLst>
                <a:ext uri="{FF2B5EF4-FFF2-40B4-BE49-F238E27FC236}">
                  <a16:creationId xmlns:a16="http://schemas.microsoft.com/office/drawing/2014/main" id="{0861D168-5E50-662F-C5FB-30478556DA0D}"/>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6" name="Group 5">
              <a:extLst>
                <a:ext uri="{FF2B5EF4-FFF2-40B4-BE49-F238E27FC236}">
                  <a16:creationId xmlns:a16="http://schemas.microsoft.com/office/drawing/2014/main" id="{8F2E7B18-31D5-0B5C-BFB0-6F4FAE723081}"/>
                </a:ext>
              </a:extLst>
            </p:cNvPr>
            <p:cNvGrpSpPr/>
            <p:nvPr/>
          </p:nvGrpSpPr>
          <p:grpSpPr>
            <a:xfrm>
              <a:off x="720551" y="1574772"/>
              <a:ext cx="1581557" cy="4552400"/>
              <a:chOff x="701501" y="393208"/>
              <a:chExt cx="1581557" cy="4552400"/>
            </a:xfrm>
          </p:grpSpPr>
          <p:grpSp>
            <p:nvGrpSpPr>
              <p:cNvPr id="164" name="Group 163">
                <a:extLst>
                  <a:ext uri="{FF2B5EF4-FFF2-40B4-BE49-F238E27FC236}">
                    <a16:creationId xmlns:a16="http://schemas.microsoft.com/office/drawing/2014/main" id="{6335D742-CF5C-0BA9-AC35-AA1E92FE0F57}"/>
                  </a:ext>
                </a:extLst>
              </p:cNvPr>
              <p:cNvGrpSpPr/>
              <p:nvPr/>
            </p:nvGrpSpPr>
            <p:grpSpPr>
              <a:xfrm>
                <a:off x="1714624" y="4542287"/>
                <a:ext cx="330708" cy="403321"/>
                <a:chOff x="3312043" y="4084938"/>
                <a:chExt cx="189762" cy="211269"/>
              </a:xfrm>
            </p:grpSpPr>
            <p:sp>
              <p:nvSpPr>
                <p:cNvPr id="197" name="Chord 196">
                  <a:extLst>
                    <a:ext uri="{FF2B5EF4-FFF2-40B4-BE49-F238E27FC236}">
                      <a16:creationId xmlns:a16="http://schemas.microsoft.com/office/drawing/2014/main" id="{98E5EEA5-963E-3AD2-3E11-0DA28AD7560A}"/>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98" name="Chord 197">
                  <a:extLst>
                    <a:ext uri="{FF2B5EF4-FFF2-40B4-BE49-F238E27FC236}">
                      <a16:creationId xmlns:a16="http://schemas.microsoft.com/office/drawing/2014/main" id="{1B90AE54-0BD7-4067-6A1A-CDFB82C1A5D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165" name="Flowchart: Manual Operation 26">
                <a:extLst>
                  <a:ext uri="{FF2B5EF4-FFF2-40B4-BE49-F238E27FC236}">
                    <a16:creationId xmlns:a16="http://schemas.microsoft.com/office/drawing/2014/main" id="{1AB488A1-AA2D-52FF-6123-CC302E352E52}"/>
                  </a:ext>
                </a:extLst>
              </p:cNvPr>
              <p:cNvSpPr/>
              <p:nvPr/>
            </p:nvSpPr>
            <p:spPr>
              <a:xfrm rot="21326916" flipV="1">
                <a:off x="1604640" y="3444015"/>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grpSp>
            <p:nvGrpSpPr>
              <p:cNvPr id="166" name="Group 165">
                <a:extLst>
                  <a:ext uri="{FF2B5EF4-FFF2-40B4-BE49-F238E27FC236}">
                    <a16:creationId xmlns:a16="http://schemas.microsoft.com/office/drawing/2014/main" id="{BD58BC0F-848B-6A80-C68F-9FE790CBE11B}"/>
                  </a:ext>
                </a:extLst>
              </p:cNvPr>
              <p:cNvGrpSpPr/>
              <p:nvPr/>
            </p:nvGrpSpPr>
            <p:grpSpPr>
              <a:xfrm>
                <a:off x="1181542" y="4511574"/>
                <a:ext cx="330708" cy="403321"/>
                <a:chOff x="3312043" y="4084938"/>
                <a:chExt cx="189762" cy="211269"/>
              </a:xfrm>
            </p:grpSpPr>
            <p:sp>
              <p:nvSpPr>
                <p:cNvPr id="195" name="Chord 194">
                  <a:extLst>
                    <a:ext uri="{FF2B5EF4-FFF2-40B4-BE49-F238E27FC236}">
                      <a16:creationId xmlns:a16="http://schemas.microsoft.com/office/drawing/2014/main" id="{B57C9AE7-6311-17DF-ECEC-8360ABFE6F0B}"/>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96" name="Chord 195">
                  <a:extLst>
                    <a:ext uri="{FF2B5EF4-FFF2-40B4-BE49-F238E27FC236}">
                      <a16:creationId xmlns:a16="http://schemas.microsoft.com/office/drawing/2014/main" id="{1B6A6274-BDBE-B991-E804-A2357984243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167" name="Rectangle: Single Corner Snipped 29">
                <a:extLst>
                  <a:ext uri="{FF2B5EF4-FFF2-40B4-BE49-F238E27FC236}">
                    <a16:creationId xmlns:a16="http://schemas.microsoft.com/office/drawing/2014/main" id="{7BAC96A7-058D-D5CB-8257-1B3B3877C039}"/>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8" name="Oval 167">
                <a:extLst>
                  <a:ext uri="{FF2B5EF4-FFF2-40B4-BE49-F238E27FC236}">
                    <a16:creationId xmlns:a16="http://schemas.microsoft.com/office/drawing/2014/main" id="{2DB38DA2-3D34-6909-3A6C-F6BCECD96A91}"/>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9" name="Oval 168">
                <a:extLst>
                  <a:ext uri="{FF2B5EF4-FFF2-40B4-BE49-F238E27FC236}">
                    <a16:creationId xmlns:a16="http://schemas.microsoft.com/office/drawing/2014/main" id="{150ACA71-1A75-9DE1-93D6-61A118F80E0A}"/>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0" name="Flowchart: Off-page Connector 169">
                <a:extLst>
                  <a:ext uri="{FF2B5EF4-FFF2-40B4-BE49-F238E27FC236}">
                    <a16:creationId xmlns:a16="http://schemas.microsoft.com/office/drawing/2014/main" id="{3BD2DE5F-4D57-4DE1-F954-B18B027E7B82}"/>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1" name="Oval 170">
                <a:extLst>
                  <a:ext uri="{FF2B5EF4-FFF2-40B4-BE49-F238E27FC236}">
                    <a16:creationId xmlns:a16="http://schemas.microsoft.com/office/drawing/2014/main" id="{4EF05C11-7E63-B44E-97EE-FC2DA87FEA68}"/>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2" name="Flowchart: Terminator 171">
                <a:extLst>
                  <a:ext uri="{FF2B5EF4-FFF2-40B4-BE49-F238E27FC236}">
                    <a16:creationId xmlns:a16="http://schemas.microsoft.com/office/drawing/2014/main" id="{27A15582-4176-7B74-1D45-F0963A449DAF}"/>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3" name="Flowchart: Delay 172">
                <a:extLst>
                  <a:ext uri="{FF2B5EF4-FFF2-40B4-BE49-F238E27FC236}">
                    <a16:creationId xmlns:a16="http://schemas.microsoft.com/office/drawing/2014/main" id="{3307D4E5-EB79-6B01-051E-CEEC83B33229}"/>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4" name="Isosceles Triangle 173">
                <a:extLst>
                  <a:ext uri="{FF2B5EF4-FFF2-40B4-BE49-F238E27FC236}">
                    <a16:creationId xmlns:a16="http://schemas.microsoft.com/office/drawing/2014/main" id="{06391BAD-BE22-4F45-5F56-AC8B0597B3D7}"/>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5" name="Oval 174">
                <a:extLst>
                  <a:ext uri="{FF2B5EF4-FFF2-40B4-BE49-F238E27FC236}">
                    <a16:creationId xmlns:a16="http://schemas.microsoft.com/office/drawing/2014/main" id="{F2CF8DA0-EA5A-3848-213D-E5ADA30CBDA9}"/>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6" name="Oval 175">
                <a:extLst>
                  <a:ext uri="{FF2B5EF4-FFF2-40B4-BE49-F238E27FC236}">
                    <a16:creationId xmlns:a16="http://schemas.microsoft.com/office/drawing/2014/main" id="{B3BD510C-6D66-DBF8-EB76-76BC699AAE89}"/>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7" name="Oval 176">
                <a:extLst>
                  <a:ext uri="{FF2B5EF4-FFF2-40B4-BE49-F238E27FC236}">
                    <a16:creationId xmlns:a16="http://schemas.microsoft.com/office/drawing/2014/main" id="{F9C42CB5-DF94-ABD2-5A79-423D76008B90}"/>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8" name="Oval 177">
                <a:extLst>
                  <a:ext uri="{FF2B5EF4-FFF2-40B4-BE49-F238E27FC236}">
                    <a16:creationId xmlns:a16="http://schemas.microsoft.com/office/drawing/2014/main" id="{94FE060A-F917-AEFB-8795-52C1836D9C79}"/>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9" name="Flowchart: Terminator 178">
                <a:extLst>
                  <a:ext uri="{FF2B5EF4-FFF2-40B4-BE49-F238E27FC236}">
                    <a16:creationId xmlns:a16="http://schemas.microsoft.com/office/drawing/2014/main" id="{2F23A260-A724-2738-2A57-4D7E1DB80D93}"/>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0" name="Flowchart: Terminator 179">
                <a:extLst>
                  <a:ext uri="{FF2B5EF4-FFF2-40B4-BE49-F238E27FC236}">
                    <a16:creationId xmlns:a16="http://schemas.microsoft.com/office/drawing/2014/main" id="{54A508C3-2231-914A-0146-0F7A88711A9D}"/>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1" name="Moon 180">
                <a:extLst>
                  <a:ext uri="{FF2B5EF4-FFF2-40B4-BE49-F238E27FC236}">
                    <a16:creationId xmlns:a16="http://schemas.microsoft.com/office/drawing/2014/main" id="{6EA5E340-276E-816A-16DE-218FBC2E4A6A}"/>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82" name="Moon 181">
                <a:extLst>
                  <a:ext uri="{FF2B5EF4-FFF2-40B4-BE49-F238E27FC236}">
                    <a16:creationId xmlns:a16="http://schemas.microsoft.com/office/drawing/2014/main" id="{F16E1AC1-379C-00D4-81B8-6495C14045D4}"/>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83" name="Oval 182">
                <a:extLst>
                  <a:ext uri="{FF2B5EF4-FFF2-40B4-BE49-F238E27FC236}">
                    <a16:creationId xmlns:a16="http://schemas.microsoft.com/office/drawing/2014/main" id="{D53EEF5F-D037-C5F4-3DAF-BAB6931CCCF8}"/>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4" name="Flowchart: Delay 183">
                <a:extLst>
                  <a:ext uri="{FF2B5EF4-FFF2-40B4-BE49-F238E27FC236}">
                    <a16:creationId xmlns:a16="http://schemas.microsoft.com/office/drawing/2014/main" id="{6BF29C1E-D78E-B628-DDFF-AB184AEB254D}"/>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5" name="Right Triangle 184">
                <a:extLst>
                  <a:ext uri="{FF2B5EF4-FFF2-40B4-BE49-F238E27FC236}">
                    <a16:creationId xmlns:a16="http://schemas.microsoft.com/office/drawing/2014/main" id="{F0050171-73C7-3E87-BA60-82962653BCBA}"/>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6" name="Right Triangle 185">
                <a:extLst>
                  <a:ext uri="{FF2B5EF4-FFF2-40B4-BE49-F238E27FC236}">
                    <a16:creationId xmlns:a16="http://schemas.microsoft.com/office/drawing/2014/main" id="{FF58B1D2-7F03-EA8D-274A-B37D0F154116}"/>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7" name="Flowchart: Manual Operation 26">
                <a:extLst>
                  <a:ext uri="{FF2B5EF4-FFF2-40B4-BE49-F238E27FC236}">
                    <a16:creationId xmlns:a16="http://schemas.microsoft.com/office/drawing/2014/main" id="{403D918C-D51D-135C-810C-746AB9ECFA4A}"/>
                  </a:ext>
                </a:extLst>
              </p:cNvPr>
              <p:cNvSpPr/>
              <p:nvPr/>
            </p:nvSpPr>
            <p:spPr>
              <a:xfrm rot="230863" flipV="1">
                <a:off x="1176218" y="344957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8" name="Flowchart: Terminator 187">
                <a:extLst>
                  <a:ext uri="{FF2B5EF4-FFF2-40B4-BE49-F238E27FC236}">
                    <a16:creationId xmlns:a16="http://schemas.microsoft.com/office/drawing/2014/main" id="{875903BA-F04D-4498-C7B8-48A0C9D7EC29}"/>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9" name="Flowchart: Connector 188">
                <a:extLst>
                  <a:ext uri="{FF2B5EF4-FFF2-40B4-BE49-F238E27FC236}">
                    <a16:creationId xmlns:a16="http://schemas.microsoft.com/office/drawing/2014/main" id="{1134772B-6C60-44A5-18CB-39F255F986DA}"/>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90" name="Flowchart: Connector 189">
                <a:extLst>
                  <a:ext uri="{FF2B5EF4-FFF2-40B4-BE49-F238E27FC236}">
                    <a16:creationId xmlns:a16="http://schemas.microsoft.com/office/drawing/2014/main" id="{B6CE3B48-0F42-8ED9-DEA7-953DA36E3973}"/>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91" name="Group 190">
                <a:extLst>
                  <a:ext uri="{FF2B5EF4-FFF2-40B4-BE49-F238E27FC236}">
                    <a16:creationId xmlns:a16="http://schemas.microsoft.com/office/drawing/2014/main" id="{A2444B90-9634-B2BF-4384-D2347861B6A8}"/>
                  </a:ext>
                </a:extLst>
              </p:cNvPr>
              <p:cNvGrpSpPr/>
              <p:nvPr/>
            </p:nvGrpSpPr>
            <p:grpSpPr>
              <a:xfrm>
                <a:off x="1717423" y="2352216"/>
                <a:ext cx="325110" cy="522802"/>
                <a:chOff x="859632" y="2338402"/>
                <a:chExt cx="571500" cy="788345"/>
              </a:xfrm>
            </p:grpSpPr>
            <p:sp>
              <p:nvSpPr>
                <p:cNvPr id="193" name="Rectangle 192">
                  <a:extLst>
                    <a:ext uri="{FF2B5EF4-FFF2-40B4-BE49-F238E27FC236}">
                      <a16:creationId xmlns:a16="http://schemas.microsoft.com/office/drawing/2014/main" id="{C048DA3B-7DDB-7C26-8D01-BCFA5A78ACCB}"/>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94" name="Picture 193">
                  <a:extLst>
                    <a:ext uri="{FF2B5EF4-FFF2-40B4-BE49-F238E27FC236}">
                      <a16:creationId xmlns:a16="http://schemas.microsoft.com/office/drawing/2014/main" id="{01E41CCE-6903-CB82-21CD-4AD00AFB6EE9}"/>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92" name="Freeform: Shape 191">
                <a:extLst>
                  <a:ext uri="{FF2B5EF4-FFF2-40B4-BE49-F238E27FC236}">
                    <a16:creationId xmlns:a16="http://schemas.microsoft.com/office/drawing/2014/main" id="{13649122-A748-5B34-E973-E44F13386E0A}"/>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grpSp>
          <p:nvGrpSpPr>
            <p:cNvPr id="7" name="Group 6">
              <a:extLst>
                <a:ext uri="{FF2B5EF4-FFF2-40B4-BE49-F238E27FC236}">
                  <a16:creationId xmlns:a16="http://schemas.microsoft.com/office/drawing/2014/main" id="{22F17347-B2ED-8637-74E0-29D9DC48D356}"/>
                </a:ext>
              </a:extLst>
            </p:cNvPr>
            <p:cNvGrpSpPr/>
            <p:nvPr/>
          </p:nvGrpSpPr>
          <p:grpSpPr>
            <a:xfrm>
              <a:off x="1200822" y="5691758"/>
              <a:ext cx="330708" cy="403321"/>
              <a:chOff x="3312043" y="4084938"/>
              <a:chExt cx="189762" cy="211269"/>
            </a:xfrm>
          </p:grpSpPr>
          <p:sp>
            <p:nvSpPr>
              <p:cNvPr id="161" name="Chord 160">
                <a:extLst>
                  <a:ext uri="{FF2B5EF4-FFF2-40B4-BE49-F238E27FC236}">
                    <a16:creationId xmlns:a16="http://schemas.microsoft.com/office/drawing/2014/main" id="{074B55DB-4B6E-F879-8BC5-7BA9D63FA3FA}"/>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162" name="Chord 161">
                <a:extLst>
                  <a:ext uri="{FF2B5EF4-FFF2-40B4-BE49-F238E27FC236}">
                    <a16:creationId xmlns:a16="http://schemas.microsoft.com/office/drawing/2014/main" id="{1D109C25-577C-DA9F-C470-0A6B784863F1}"/>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163" name="Chord 162">
                <a:extLst>
                  <a:ext uri="{FF2B5EF4-FFF2-40B4-BE49-F238E27FC236}">
                    <a16:creationId xmlns:a16="http://schemas.microsoft.com/office/drawing/2014/main" id="{BA8A1C08-65EF-02CF-61D5-3DD8109A81AA}"/>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8" name="Flowchart: Manual Operation 26">
              <a:extLst>
                <a:ext uri="{FF2B5EF4-FFF2-40B4-BE49-F238E27FC236}">
                  <a16:creationId xmlns:a16="http://schemas.microsoft.com/office/drawing/2014/main" id="{A0D4B73D-135A-4376-B22F-9527C85CB052}"/>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9" name="Group 8">
              <a:extLst>
                <a:ext uri="{FF2B5EF4-FFF2-40B4-BE49-F238E27FC236}">
                  <a16:creationId xmlns:a16="http://schemas.microsoft.com/office/drawing/2014/main" id="{52DBFED9-27DE-0EA5-251C-2DF9CAAD93BC}"/>
                </a:ext>
              </a:extLst>
            </p:cNvPr>
            <p:cNvGrpSpPr/>
            <p:nvPr/>
          </p:nvGrpSpPr>
          <p:grpSpPr>
            <a:xfrm>
              <a:off x="1733904" y="5722471"/>
              <a:ext cx="330708" cy="403321"/>
              <a:chOff x="3312043" y="4084938"/>
              <a:chExt cx="189762" cy="211269"/>
            </a:xfrm>
          </p:grpSpPr>
          <p:sp>
            <p:nvSpPr>
              <p:cNvPr id="159" name="Chord 158">
                <a:extLst>
                  <a:ext uri="{FF2B5EF4-FFF2-40B4-BE49-F238E27FC236}">
                    <a16:creationId xmlns:a16="http://schemas.microsoft.com/office/drawing/2014/main" id="{441F91C9-EE58-4A5C-0E30-44EA01FE8358}"/>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160" name="Chord 159">
                <a:extLst>
                  <a:ext uri="{FF2B5EF4-FFF2-40B4-BE49-F238E27FC236}">
                    <a16:creationId xmlns:a16="http://schemas.microsoft.com/office/drawing/2014/main" id="{197F9F1E-B842-05FA-8D2B-C3B4C4261E40}"/>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0" name="Flowchart: Manual Operation 26">
              <a:extLst>
                <a:ext uri="{FF2B5EF4-FFF2-40B4-BE49-F238E27FC236}">
                  <a16:creationId xmlns:a16="http://schemas.microsoft.com/office/drawing/2014/main" id="{CC18CF48-323E-3C85-9FAD-C65F6A0A8119}"/>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 name="Rectangle: Single Corner Snipped 29">
              <a:extLst>
                <a:ext uri="{FF2B5EF4-FFF2-40B4-BE49-F238E27FC236}">
                  <a16:creationId xmlns:a16="http://schemas.microsoft.com/office/drawing/2014/main" id="{6BDCBB9C-7971-E82E-EAE0-0E69383AD132}"/>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 name="Oval 11">
              <a:extLst>
                <a:ext uri="{FF2B5EF4-FFF2-40B4-BE49-F238E27FC236}">
                  <a16:creationId xmlns:a16="http://schemas.microsoft.com/office/drawing/2014/main" id="{EFEB3254-5DD6-82AA-5317-795BA1BEB035}"/>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3" name="Oval 12">
              <a:extLst>
                <a:ext uri="{FF2B5EF4-FFF2-40B4-BE49-F238E27FC236}">
                  <a16:creationId xmlns:a16="http://schemas.microsoft.com/office/drawing/2014/main" id="{132BF845-4C68-42B1-680F-A79F12F3305E}"/>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4" name="Flowchart: Off-page Connector 13">
              <a:extLst>
                <a:ext uri="{FF2B5EF4-FFF2-40B4-BE49-F238E27FC236}">
                  <a16:creationId xmlns:a16="http://schemas.microsoft.com/office/drawing/2014/main" id="{8BBF5328-FDC0-7CF8-3FC5-A3BFB9D63472}"/>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5" name="Oval 14">
              <a:extLst>
                <a:ext uri="{FF2B5EF4-FFF2-40B4-BE49-F238E27FC236}">
                  <a16:creationId xmlns:a16="http://schemas.microsoft.com/office/drawing/2014/main" id="{FD5AE383-1C0A-DEA5-E7DD-8D67179D4B88}"/>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6" name="Flowchart: Terminator 15">
              <a:extLst>
                <a:ext uri="{FF2B5EF4-FFF2-40B4-BE49-F238E27FC236}">
                  <a16:creationId xmlns:a16="http://schemas.microsoft.com/office/drawing/2014/main" id="{1FD9B8A5-FBCC-ED12-6C99-1EF000BAE9DA}"/>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 name="Flowchart: Delay 17">
              <a:extLst>
                <a:ext uri="{FF2B5EF4-FFF2-40B4-BE49-F238E27FC236}">
                  <a16:creationId xmlns:a16="http://schemas.microsoft.com/office/drawing/2014/main" id="{38D199AB-1F55-7B9B-1495-4DF25C064880}"/>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1" name="Moon 20">
              <a:extLst>
                <a:ext uri="{FF2B5EF4-FFF2-40B4-BE49-F238E27FC236}">
                  <a16:creationId xmlns:a16="http://schemas.microsoft.com/office/drawing/2014/main" id="{6A35EC04-797C-753A-0C5B-5A837E459D42}"/>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3" name="Moon 22">
              <a:extLst>
                <a:ext uri="{FF2B5EF4-FFF2-40B4-BE49-F238E27FC236}">
                  <a16:creationId xmlns:a16="http://schemas.microsoft.com/office/drawing/2014/main" id="{AF18A5C3-8455-8635-54E8-AFA34C141790}"/>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4" name="Oval 23">
              <a:extLst>
                <a:ext uri="{FF2B5EF4-FFF2-40B4-BE49-F238E27FC236}">
                  <a16:creationId xmlns:a16="http://schemas.microsoft.com/office/drawing/2014/main" id="{1270EF20-F793-522B-ADF2-2CE24F600828}"/>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7" name="Right Triangle 26">
              <a:extLst>
                <a:ext uri="{FF2B5EF4-FFF2-40B4-BE49-F238E27FC236}">
                  <a16:creationId xmlns:a16="http://schemas.microsoft.com/office/drawing/2014/main" id="{CE9E8E6B-6730-E3EE-115D-41F954371E19}"/>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6" name="Right Triangle 45">
              <a:extLst>
                <a:ext uri="{FF2B5EF4-FFF2-40B4-BE49-F238E27FC236}">
                  <a16:creationId xmlns:a16="http://schemas.microsoft.com/office/drawing/2014/main" id="{CC87DA50-D123-1266-79A0-94FBE011F224}"/>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7" name="Flowchart: Terminator 46">
              <a:extLst>
                <a:ext uri="{FF2B5EF4-FFF2-40B4-BE49-F238E27FC236}">
                  <a16:creationId xmlns:a16="http://schemas.microsoft.com/office/drawing/2014/main" id="{7F17A410-CDE5-D6ED-2B0B-7CCED6344583}"/>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8" name="Flowchart: Connector 47">
              <a:extLst>
                <a:ext uri="{FF2B5EF4-FFF2-40B4-BE49-F238E27FC236}">
                  <a16:creationId xmlns:a16="http://schemas.microsoft.com/office/drawing/2014/main" id="{ECDF26F9-1634-4C86-2E02-3EC2CDF42E0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49" name="Flowchart: Connector 48">
              <a:extLst>
                <a:ext uri="{FF2B5EF4-FFF2-40B4-BE49-F238E27FC236}">
                  <a16:creationId xmlns:a16="http://schemas.microsoft.com/office/drawing/2014/main" id="{A1A48D14-128F-41F1-491F-A26B333A7155}"/>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50" name="Freeform: Shape 49">
              <a:extLst>
                <a:ext uri="{FF2B5EF4-FFF2-40B4-BE49-F238E27FC236}">
                  <a16:creationId xmlns:a16="http://schemas.microsoft.com/office/drawing/2014/main" id="{01861679-EBBD-06A0-D808-FCFC9B0D9C44}"/>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51" name="Group 50">
              <a:extLst>
                <a:ext uri="{FF2B5EF4-FFF2-40B4-BE49-F238E27FC236}">
                  <a16:creationId xmlns:a16="http://schemas.microsoft.com/office/drawing/2014/main" id="{39F2E8DF-EB1A-AAD7-1B8C-D62E02CB5025}"/>
                </a:ext>
              </a:extLst>
            </p:cNvPr>
            <p:cNvGrpSpPr/>
            <p:nvPr/>
          </p:nvGrpSpPr>
          <p:grpSpPr>
            <a:xfrm>
              <a:off x="1736703" y="3532400"/>
              <a:ext cx="325110" cy="522802"/>
              <a:chOff x="859632" y="2338402"/>
              <a:chExt cx="571500" cy="788345"/>
            </a:xfrm>
          </p:grpSpPr>
          <p:sp>
            <p:nvSpPr>
              <p:cNvPr id="157" name="Rectangle 156">
                <a:extLst>
                  <a:ext uri="{FF2B5EF4-FFF2-40B4-BE49-F238E27FC236}">
                    <a16:creationId xmlns:a16="http://schemas.microsoft.com/office/drawing/2014/main" id="{E90D09DF-52E1-8EF2-B07C-4B442083C7E1}"/>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58" name="Picture 157">
                <a:extLst>
                  <a:ext uri="{FF2B5EF4-FFF2-40B4-BE49-F238E27FC236}">
                    <a16:creationId xmlns:a16="http://schemas.microsoft.com/office/drawing/2014/main" id="{25EAADCD-CA78-51D6-B7B9-36C843617BDC}"/>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52" name="Group 51">
              <a:extLst>
                <a:ext uri="{FF2B5EF4-FFF2-40B4-BE49-F238E27FC236}">
                  <a16:creationId xmlns:a16="http://schemas.microsoft.com/office/drawing/2014/main" id="{391C080A-B390-0613-A126-E26E8C86B1C5}"/>
                </a:ext>
              </a:extLst>
            </p:cNvPr>
            <p:cNvGrpSpPr/>
            <p:nvPr/>
          </p:nvGrpSpPr>
          <p:grpSpPr>
            <a:xfrm rot="19720146">
              <a:off x="1182580" y="2371883"/>
              <a:ext cx="386764" cy="226743"/>
              <a:chOff x="5136060" y="1710152"/>
              <a:chExt cx="538831" cy="347248"/>
            </a:xfrm>
          </p:grpSpPr>
          <p:sp>
            <p:nvSpPr>
              <p:cNvPr id="94" name="Oval 5">
                <a:extLst>
                  <a:ext uri="{FF2B5EF4-FFF2-40B4-BE49-F238E27FC236}">
                    <a16:creationId xmlns:a16="http://schemas.microsoft.com/office/drawing/2014/main" id="{449B7326-A6C9-54F0-6C1C-4C122E0BE2F5}"/>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24" name="Group 123">
                <a:extLst>
                  <a:ext uri="{FF2B5EF4-FFF2-40B4-BE49-F238E27FC236}">
                    <a16:creationId xmlns:a16="http://schemas.microsoft.com/office/drawing/2014/main" id="{73842F9A-DC17-5B02-9B62-21E670FF9DA3}"/>
                  </a:ext>
                </a:extLst>
              </p:cNvPr>
              <p:cNvGrpSpPr/>
              <p:nvPr/>
            </p:nvGrpSpPr>
            <p:grpSpPr>
              <a:xfrm rot="20545732">
                <a:off x="5242936" y="1710152"/>
                <a:ext cx="85726" cy="45719"/>
                <a:chOff x="5293988" y="1700325"/>
                <a:chExt cx="85726" cy="42639"/>
              </a:xfrm>
            </p:grpSpPr>
            <p:cxnSp>
              <p:nvCxnSpPr>
                <p:cNvPr id="154" name="Straight Connector 153">
                  <a:extLst>
                    <a:ext uri="{FF2B5EF4-FFF2-40B4-BE49-F238E27FC236}">
                      <a16:creationId xmlns:a16="http://schemas.microsoft.com/office/drawing/2014/main" id="{AF7BAED1-B19D-C0DA-D820-E7AC49BD11D4}"/>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5" name="Straight Connector 154">
                  <a:extLst>
                    <a:ext uri="{FF2B5EF4-FFF2-40B4-BE49-F238E27FC236}">
                      <a16:creationId xmlns:a16="http://schemas.microsoft.com/office/drawing/2014/main" id="{077BD4D6-D273-E20A-0355-62FCE064582C}"/>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6" name="Straight Connector 155">
                  <a:extLst>
                    <a:ext uri="{FF2B5EF4-FFF2-40B4-BE49-F238E27FC236}">
                      <a16:creationId xmlns:a16="http://schemas.microsoft.com/office/drawing/2014/main" id="{0C84710A-1B03-3364-4A13-586FC62E91B4}"/>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49" name="Oval 4">
                <a:extLst>
                  <a:ext uri="{FF2B5EF4-FFF2-40B4-BE49-F238E27FC236}">
                    <a16:creationId xmlns:a16="http://schemas.microsoft.com/office/drawing/2014/main" id="{9A0778E9-B2AC-AFCA-C9DC-A7A889E24BDD}"/>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0" name="Oval 149">
                <a:extLst>
                  <a:ext uri="{FF2B5EF4-FFF2-40B4-BE49-F238E27FC236}">
                    <a16:creationId xmlns:a16="http://schemas.microsoft.com/office/drawing/2014/main" id="{8851FB7B-EAD7-F48F-EE32-2C61E675FEAC}"/>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1" name="Oval 150">
                <a:extLst>
                  <a:ext uri="{FF2B5EF4-FFF2-40B4-BE49-F238E27FC236}">
                    <a16:creationId xmlns:a16="http://schemas.microsoft.com/office/drawing/2014/main" id="{E52E2455-FB5F-6B7A-BCD1-7098ADC6E31E}"/>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52" name="Oval 151">
                <a:extLst>
                  <a:ext uri="{FF2B5EF4-FFF2-40B4-BE49-F238E27FC236}">
                    <a16:creationId xmlns:a16="http://schemas.microsoft.com/office/drawing/2014/main" id="{CE0E97D3-35FE-2C91-F77F-EE34EB32B8C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3" name="Oval 152">
                <a:extLst>
                  <a:ext uri="{FF2B5EF4-FFF2-40B4-BE49-F238E27FC236}">
                    <a16:creationId xmlns:a16="http://schemas.microsoft.com/office/drawing/2014/main" id="{252261B1-2B22-3973-C124-67137C514A37}"/>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53" name="Group 52">
              <a:extLst>
                <a:ext uri="{FF2B5EF4-FFF2-40B4-BE49-F238E27FC236}">
                  <a16:creationId xmlns:a16="http://schemas.microsoft.com/office/drawing/2014/main" id="{1ED4AAB4-48AC-C0E7-649A-9EB0522C1E86}"/>
                </a:ext>
              </a:extLst>
            </p:cNvPr>
            <p:cNvGrpSpPr/>
            <p:nvPr/>
          </p:nvGrpSpPr>
          <p:grpSpPr>
            <a:xfrm rot="1705800" flipH="1">
              <a:off x="1678571" y="2367738"/>
              <a:ext cx="386764" cy="226743"/>
              <a:chOff x="5136060" y="1710152"/>
              <a:chExt cx="538831" cy="347248"/>
            </a:xfrm>
          </p:grpSpPr>
          <p:sp>
            <p:nvSpPr>
              <p:cNvPr id="71" name="Oval 5">
                <a:extLst>
                  <a:ext uri="{FF2B5EF4-FFF2-40B4-BE49-F238E27FC236}">
                    <a16:creationId xmlns:a16="http://schemas.microsoft.com/office/drawing/2014/main" id="{9EBC2A8D-C6A2-F75F-79C6-11785D7FBDF5}"/>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72" name="Group 71">
                <a:extLst>
                  <a:ext uri="{FF2B5EF4-FFF2-40B4-BE49-F238E27FC236}">
                    <a16:creationId xmlns:a16="http://schemas.microsoft.com/office/drawing/2014/main" id="{F4DA54DE-C23D-FE33-3BFB-DC48896AFDB8}"/>
                  </a:ext>
                </a:extLst>
              </p:cNvPr>
              <p:cNvGrpSpPr/>
              <p:nvPr/>
            </p:nvGrpSpPr>
            <p:grpSpPr>
              <a:xfrm rot="20545732">
                <a:off x="5242936" y="1710152"/>
                <a:ext cx="85726" cy="45719"/>
                <a:chOff x="5293988" y="1700325"/>
                <a:chExt cx="85726" cy="42639"/>
              </a:xfrm>
            </p:grpSpPr>
            <p:cxnSp>
              <p:nvCxnSpPr>
                <p:cNvPr id="78" name="Straight Connector 77">
                  <a:extLst>
                    <a:ext uri="{FF2B5EF4-FFF2-40B4-BE49-F238E27FC236}">
                      <a16:creationId xmlns:a16="http://schemas.microsoft.com/office/drawing/2014/main" id="{5F936952-1D09-29CF-2037-DFE916A61B1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9" name="Straight Connector 78">
                  <a:extLst>
                    <a:ext uri="{FF2B5EF4-FFF2-40B4-BE49-F238E27FC236}">
                      <a16:creationId xmlns:a16="http://schemas.microsoft.com/office/drawing/2014/main" id="{B519BB28-3E92-58F6-C616-C87A69866E8D}"/>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80" name="Straight Connector 79">
                  <a:extLst>
                    <a:ext uri="{FF2B5EF4-FFF2-40B4-BE49-F238E27FC236}">
                      <a16:creationId xmlns:a16="http://schemas.microsoft.com/office/drawing/2014/main" id="{EDAC727C-C321-9D61-44F1-AAD3024B4A8E}"/>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73" name="Oval 4">
                <a:extLst>
                  <a:ext uri="{FF2B5EF4-FFF2-40B4-BE49-F238E27FC236}">
                    <a16:creationId xmlns:a16="http://schemas.microsoft.com/office/drawing/2014/main" id="{B4C4C288-662D-03C3-759C-89CDCFA6982B}"/>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4" name="Oval 73">
                <a:extLst>
                  <a:ext uri="{FF2B5EF4-FFF2-40B4-BE49-F238E27FC236}">
                    <a16:creationId xmlns:a16="http://schemas.microsoft.com/office/drawing/2014/main" id="{084C280E-BE8F-E500-1C48-F0325012C33F}"/>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5" name="Oval 74">
                <a:extLst>
                  <a:ext uri="{FF2B5EF4-FFF2-40B4-BE49-F238E27FC236}">
                    <a16:creationId xmlns:a16="http://schemas.microsoft.com/office/drawing/2014/main" id="{FACBDF6B-27F3-D229-C445-9187BA332D1F}"/>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76" name="Oval 75">
                <a:extLst>
                  <a:ext uri="{FF2B5EF4-FFF2-40B4-BE49-F238E27FC236}">
                    <a16:creationId xmlns:a16="http://schemas.microsoft.com/office/drawing/2014/main" id="{968EC409-D163-3EF9-6D27-CB6524CB95B5}"/>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7" name="Oval 76">
                <a:extLst>
                  <a:ext uri="{FF2B5EF4-FFF2-40B4-BE49-F238E27FC236}">
                    <a16:creationId xmlns:a16="http://schemas.microsoft.com/office/drawing/2014/main" id="{532C4D90-DB28-7B6F-6972-0357FD897F5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54" name="Freeform: Shape 53">
              <a:extLst>
                <a:ext uri="{FF2B5EF4-FFF2-40B4-BE49-F238E27FC236}">
                  <a16:creationId xmlns:a16="http://schemas.microsoft.com/office/drawing/2014/main" id="{7106BF21-5B37-FC05-A395-DCC4ED54FCC2}"/>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5" name="Oval 54">
              <a:extLst>
                <a:ext uri="{FF2B5EF4-FFF2-40B4-BE49-F238E27FC236}">
                  <a16:creationId xmlns:a16="http://schemas.microsoft.com/office/drawing/2014/main" id="{CE5D7484-C274-044D-552E-E86F0A559CC1}"/>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56" name="Oval 55">
              <a:extLst>
                <a:ext uri="{FF2B5EF4-FFF2-40B4-BE49-F238E27FC236}">
                  <a16:creationId xmlns:a16="http://schemas.microsoft.com/office/drawing/2014/main" id="{96B582E6-C4D9-63F5-280E-93A1A2844FEE}"/>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57" name="Diagonal Stripe 56">
              <a:extLst>
                <a:ext uri="{FF2B5EF4-FFF2-40B4-BE49-F238E27FC236}">
                  <a16:creationId xmlns:a16="http://schemas.microsoft.com/office/drawing/2014/main" id="{18DF0895-051F-83AD-124D-0A77E31E343E}"/>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58" name="Diagonal Stripe 57">
              <a:extLst>
                <a:ext uri="{FF2B5EF4-FFF2-40B4-BE49-F238E27FC236}">
                  <a16:creationId xmlns:a16="http://schemas.microsoft.com/office/drawing/2014/main" id="{703E0498-22BD-A8D1-8A9A-023199B181C9}"/>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70" name="Isosceles Triangle 69">
              <a:extLst>
                <a:ext uri="{FF2B5EF4-FFF2-40B4-BE49-F238E27FC236}">
                  <a16:creationId xmlns:a16="http://schemas.microsoft.com/office/drawing/2014/main" id="{8238F1BC-75F3-8027-E36C-A3A73F4ED0DA}"/>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spTree>
    <p:extLst>
      <p:ext uri="{BB962C8B-B14F-4D97-AF65-F5344CB8AC3E}">
        <p14:creationId xmlns:p14="http://schemas.microsoft.com/office/powerpoint/2010/main" val="2756681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4" fill="hold" grpId="0" nodeType="afterEffect">
                                  <p:stCondLst>
                                    <p:cond delay="0"/>
                                  </p:stCondLst>
                                  <p:childTnLst>
                                    <p:set>
                                      <p:cBhvr>
                                        <p:cTn id="11" dur="1" fill="hold">
                                          <p:stCondLst>
                                            <p:cond delay="0"/>
                                          </p:stCondLst>
                                        </p:cTn>
                                        <p:tgtEl>
                                          <p:spTgt spid="92"/>
                                        </p:tgtEl>
                                        <p:attrNameLst>
                                          <p:attrName>style.visibility</p:attrName>
                                        </p:attrNameLst>
                                      </p:cBhvr>
                                      <p:to>
                                        <p:strVal val="visible"/>
                                      </p:to>
                                    </p:set>
                                    <p:animEffect transition="in" filter="wipe(down)">
                                      <p:cBhvr>
                                        <p:cTn id="12"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01BADD48-3140-04CC-79D2-D441C8D3686C}"/>
              </a:ext>
            </a:extLst>
          </p:cNvPr>
          <p:cNvGrpSpPr/>
          <p:nvPr/>
        </p:nvGrpSpPr>
        <p:grpSpPr>
          <a:xfrm>
            <a:off x="1441210" y="5251360"/>
            <a:ext cx="9523561" cy="2000341"/>
            <a:chOff x="4670" y="4705259"/>
            <a:chExt cx="9347052" cy="2000341"/>
          </a:xfrm>
        </p:grpSpPr>
        <p:sp>
          <p:nvSpPr>
            <p:cNvPr id="32" name="Rectangle 31">
              <a:extLst>
                <a:ext uri="{FF2B5EF4-FFF2-40B4-BE49-F238E27FC236}">
                  <a16:creationId xmlns:a16="http://schemas.microsoft.com/office/drawing/2014/main" id="{FEDB693C-65F1-128A-7235-986BA6BD7679}"/>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BA6F09AF-F331-A292-79A0-27B256B2C678}"/>
                </a:ext>
              </a:extLst>
            </p:cNvPr>
            <p:cNvSpPr/>
            <p:nvPr/>
          </p:nvSpPr>
          <p:spPr>
            <a:xfrm>
              <a:off x="4620311" y="4705259"/>
              <a:ext cx="4731411" cy="1999648"/>
            </a:xfrm>
            <a:prstGeom prst="rect">
              <a:avLst/>
            </a:prstGeom>
            <a:blipFill>
              <a:blip r:embed="rId5"/>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34" name="Rectangle 33">
              <a:extLst>
                <a:ext uri="{FF2B5EF4-FFF2-40B4-BE49-F238E27FC236}">
                  <a16:creationId xmlns:a16="http://schemas.microsoft.com/office/drawing/2014/main" id="{7BCFB138-B555-E34E-0F30-25DD738543DA}"/>
                </a:ext>
              </a:extLst>
            </p:cNvPr>
            <p:cNvSpPr/>
            <p:nvPr/>
          </p:nvSpPr>
          <p:spPr>
            <a:xfrm>
              <a:off x="4670" y="4705952"/>
              <a:ext cx="4731411" cy="1999648"/>
            </a:xfrm>
            <a:prstGeom prst="rect">
              <a:avLst/>
            </a:prstGeom>
            <a:blipFill>
              <a:blip r:embed="rId5"/>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cxnSp>
        <p:nvCxnSpPr>
          <p:cNvPr id="25" name="Connector: Elbow 24">
            <a:extLst>
              <a:ext uri="{FF2B5EF4-FFF2-40B4-BE49-F238E27FC236}">
                <a16:creationId xmlns:a16="http://schemas.microsoft.com/office/drawing/2014/main" id="{D199E404-A42F-294F-743E-41023075D74F}"/>
              </a:ext>
            </a:extLst>
          </p:cNvPr>
          <p:cNvCxnSpPr/>
          <p:nvPr/>
        </p:nvCxnSpPr>
        <p:spPr>
          <a:xfrm flipV="1">
            <a:off x="5950578" y="-1881616"/>
            <a:ext cx="440163" cy="71676"/>
          </a:xfrm>
          <a:prstGeom prst="bentConnector3">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cxnSp>
        <p:nvCxnSpPr>
          <p:cNvPr id="26" name="Connector: Elbow 25">
            <a:extLst>
              <a:ext uri="{FF2B5EF4-FFF2-40B4-BE49-F238E27FC236}">
                <a16:creationId xmlns:a16="http://schemas.microsoft.com/office/drawing/2014/main" id="{D9B5E9B0-FF3D-CD3D-DC47-6582552F4D25}"/>
              </a:ext>
            </a:extLst>
          </p:cNvPr>
          <p:cNvCxnSpPr>
            <a:cxnSpLocks/>
          </p:cNvCxnSpPr>
          <p:nvPr/>
        </p:nvCxnSpPr>
        <p:spPr>
          <a:xfrm flipH="1" flipV="1">
            <a:off x="6417533" y="-1780903"/>
            <a:ext cx="440163" cy="71676"/>
          </a:xfrm>
          <a:prstGeom prst="bentConnector3">
            <a:avLst>
              <a:gd name="adj1" fmla="val 53739"/>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grpSp>
        <p:nvGrpSpPr>
          <p:cNvPr id="81" name="Group 80">
            <a:extLst>
              <a:ext uri="{FF2B5EF4-FFF2-40B4-BE49-F238E27FC236}">
                <a16:creationId xmlns:a16="http://schemas.microsoft.com/office/drawing/2014/main" id="{C4757802-9607-AFD4-5D14-560F61B4ED5C}"/>
              </a:ext>
            </a:extLst>
          </p:cNvPr>
          <p:cNvGrpSpPr/>
          <p:nvPr/>
        </p:nvGrpSpPr>
        <p:grpSpPr>
          <a:xfrm flipH="1">
            <a:off x="3774973" y="-923143"/>
            <a:ext cx="5049289" cy="7006948"/>
            <a:chOff x="2755232" y="1082839"/>
            <a:chExt cx="3429000" cy="5245772"/>
          </a:xfrm>
        </p:grpSpPr>
        <p:sp>
          <p:nvSpPr>
            <p:cNvPr id="82" name="Cube 81">
              <a:extLst>
                <a:ext uri="{FF2B5EF4-FFF2-40B4-BE49-F238E27FC236}">
                  <a16:creationId xmlns:a16="http://schemas.microsoft.com/office/drawing/2014/main" id="{10BF48F1-572A-52FA-2D2D-1DB3CA73ADCD}"/>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83" name="Group 82">
              <a:extLst>
                <a:ext uri="{FF2B5EF4-FFF2-40B4-BE49-F238E27FC236}">
                  <a16:creationId xmlns:a16="http://schemas.microsoft.com/office/drawing/2014/main" id="{78FD21CF-0A2B-4AA3-76A3-2B7410AB2DB8}"/>
                </a:ext>
              </a:extLst>
            </p:cNvPr>
            <p:cNvGrpSpPr/>
            <p:nvPr/>
          </p:nvGrpSpPr>
          <p:grpSpPr>
            <a:xfrm>
              <a:off x="2755232" y="1407694"/>
              <a:ext cx="3092115" cy="4920917"/>
              <a:chOff x="5835316" y="1335504"/>
              <a:chExt cx="3092115" cy="4920917"/>
            </a:xfrm>
          </p:grpSpPr>
          <p:sp>
            <p:nvSpPr>
              <p:cNvPr id="84" name="Rectangle 83">
                <a:extLst>
                  <a:ext uri="{FF2B5EF4-FFF2-40B4-BE49-F238E27FC236}">
                    <a16:creationId xmlns:a16="http://schemas.microsoft.com/office/drawing/2014/main" id="{82F4A2E1-0D2B-F765-D19C-CAB8CA95DAF2}"/>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5" name="Rectangle 84">
                <a:extLst>
                  <a:ext uri="{FF2B5EF4-FFF2-40B4-BE49-F238E27FC236}">
                    <a16:creationId xmlns:a16="http://schemas.microsoft.com/office/drawing/2014/main" id="{7155FE43-9A98-24D1-147C-183E13C0FD81}"/>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6" name="Rectangle 85">
                <a:extLst>
                  <a:ext uri="{FF2B5EF4-FFF2-40B4-BE49-F238E27FC236}">
                    <a16:creationId xmlns:a16="http://schemas.microsoft.com/office/drawing/2014/main" id="{85175A25-E959-3849-A139-2193720A4816}"/>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7" name="Flowchart: Predefined Process 86">
                <a:extLst>
                  <a:ext uri="{FF2B5EF4-FFF2-40B4-BE49-F238E27FC236}">
                    <a16:creationId xmlns:a16="http://schemas.microsoft.com/office/drawing/2014/main" id="{45A5E60A-29F7-7B75-79F8-1EA5248983F8}"/>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8" name="Rectangle 87">
                <a:extLst>
                  <a:ext uri="{FF2B5EF4-FFF2-40B4-BE49-F238E27FC236}">
                    <a16:creationId xmlns:a16="http://schemas.microsoft.com/office/drawing/2014/main" id="{484E9FC3-A57C-CB4B-49FD-CB884BA6BB8B}"/>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89" name="Rectangle 88">
                <a:extLst>
                  <a:ext uri="{FF2B5EF4-FFF2-40B4-BE49-F238E27FC236}">
                    <a16:creationId xmlns:a16="http://schemas.microsoft.com/office/drawing/2014/main" id="{E38F5550-241F-ABDE-2D75-05A11B4F2E15}"/>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90" name="Rectangle 89">
                <a:extLst>
                  <a:ext uri="{FF2B5EF4-FFF2-40B4-BE49-F238E27FC236}">
                    <a16:creationId xmlns:a16="http://schemas.microsoft.com/office/drawing/2014/main" id="{1C0BF560-E254-0D7E-2974-796AC6AF4F8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1" name="Rectangle 90">
                <a:extLst>
                  <a:ext uri="{FF2B5EF4-FFF2-40B4-BE49-F238E27FC236}">
                    <a16:creationId xmlns:a16="http://schemas.microsoft.com/office/drawing/2014/main" id="{3EF0F83D-28F6-9109-59EA-F1E375CE11AA}"/>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pic>
        <p:nvPicPr>
          <p:cNvPr id="19" name="Picture 18" descr="A picture containing LEGO, toy, indoor&#10;&#10;Description automatically generated">
            <a:extLst>
              <a:ext uri="{FF2B5EF4-FFF2-40B4-BE49-F238E27FC236}">
                <a16:creationId xmlns:a16="http://schemas.microsoft.com/office/drawing/2014/main" id="{8E3BEB1D-A6A2-E1CF-F52F-76388D42AB80}"/>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74705" t="37695" b="7155"/>
          <a:stretch/>
        </p:blipFill>
        <p:spPr>
          <a:xfrm>
            <a:off x="8864159" y="986321"/>
            <a:ext cx="2810115" cy="5356152"/>
          </a:xfrm>
          <a:prstGeom prst="rect">
            <a:avLst/>
          </a:prstGeom>
        </p:spPr>
      </p:pic>
      <p:pic>
        <p:nvPicPr>
          <p:cNvPr id="20" name="Picture 19" descr="A picture containing LEGO, toy, indoor&#10;&#10;Description automatically generated">
            <a:extLst>
              <a:ext uri="{FF2B5EF4-FFF2-40B4-BE49-F238E27FC236}">
                <a16:creationId xmlns:a16="http://schemas.microsoft.com/office/drawing/2014/main" id="{C1DF2BD7-8B3E-0F2E-7F93-3DCCAD56AE4C}"/>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t="38089" r="64964" b="5459"/>
          <a:stretch/>
        </p:blipFill>
        <p:spPr>
          <a:xfrm>
            <a:off x="-110246" y="1034237"/>
            <a:ext cx="3892284" cy="5482550"/>
          </a:xfrm>
          <a:prstGeom prst="rect">
            <a:avLst/>
          </a:prstGeom>
        </p:spPr>
      </p:pic>
      <p:pic>
        <p:nvPicPr>
          <p:cNvPr id="22" name="Picture 21" descr="A picture containing LEGO, toy, indoor&#10;&#10;Description automatically generated">
            <a:extLst>
              <a:ext uri="{FF2B5EF4-FFF2-40B4-BE49-F238E27FC236}">
                <a16:creationId xmlns:a16="http://schemas.microsoft.com/office/drawing/2014/main" id="{0EDACDBD-67A4-C92A-54A9-90DD2FB96692}"/>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30746" t="9225" r="22217" b="67997"/>
          <a:stretch/>
        </p:blipFill>
        <p:spPr>
          <a:xfrm>
            <a:off x="4444504" y="-2125267"/>
            <a:ext cx="3639360" cy="1540685"/>
          </a:xfrm>
          <a:prstGeom prst="rect">
            <a:avLst/>
          </a:prstGeom>
        </p:spPr>
      </p:pic>
      <p:cxnSp>
        <p:nvCxnSpPr>
          <p:cNvPr id="28" name="Connector: Elbow 27">
            <a:extLst>
              <a:ext uri="{FF2B5EF4-FFF2-40B4-BE49-F238E27FC236}">
                <a16:creationId xmlns:a16="http://schemas.microsoft.com/office/drawing/2014/main" id="{A952D75A-0C69-364C-10EE-2D2F8F693855}"/>
              </a:ext>
            </a:extLst>
          </p:cNvPr>
          <p:cNvCxnSpPr/>
          <p:nvPr/>
        </p:nvCxnSpPr>
        <p:spPr>
          <a:xfrm flipV="1">
            <a:off x="6884487" y="-1929336"/>
            <a:ext cx="440163" cy="71676"/>
          </a:xfrm>
          <a:prstGeom prst="bentConnector3">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cxnSp>
        <p:nvCxnSpPr>
          <p:cNvPr id="29" name="Connector: Elbow 28">
            <a:extLst>
              <a:ext uri="{FF2B5EF4-FFF2-40B4-BE49-F238E27FC236}">
                <a16:creationId xmlns:a16="http://schemas.microsoft.com/office/drawing/2014/main" id="{CB89E73D-5C40-CDB5-F603-F539917F7F18}"/>
              </a:ext>
            </a:extLst>
          </p:cNvPr>
          <p:cNvCxnSpPr>
            <a:cxnSpLocks/>
          </p:cNvCxnSpPr>
          <p:nvPr/>
        </p:nvCxnSpPr>
        <p:spPr>
          <a:xfrm flipH="1" flipV="1">
            <a:off x="5395731" y="-1772886"/>
            <a:ext cx="440163" cy="71676"/>
          </a:xfrm>
          <a:prstGeom prst="bentConnector3">
            <a:avLst>
              <a:gd name="adj1" fmla="val 53739"/>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sp>
        <p:nvSpPr>
          <p:cNvPr id="5" name="Rectangle 4">
            <a:extLst>
              <a:ext uri="{FF2B5EF4-FFF2-40B4-BE49-F238E27FC236}">
                <a16:creationId xmlns:a16="http://schemas.microsoft.com/office/drawing/2014/main" id="{F72F43A5-6F40-C765-012C-E2593CAC69CC}"/>
              </a:ext>
            </a:extLst>
          </p:cNvPr>
          <p:cNvSpPr/>
          <p:nvPr/>
        </p:nvSpPr>
        <p:spPr>
          <a:xfrm>
            <a:off x="4421669" y="314904"/>
            <a:ext cx="4207742" cy="4807310"/>
          </a:xfrm>
          <a:prstGeom prst="rect">
            <a:avLst/>
          </a:prstGeom>
          <a:blipFill>
            <a:blip r:embed="rId8"/>
            <a:tile tx="0" ty="0" sx="100000" sy="100000" flip="none" algn="tl"/>
          </a:blip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F2CEF85B-C3FD-D3E4-961A-E58E23EFFE67}"/>
              </a:ext>
            </a:extLst>
          </p:cNvPr>
          <p:cNvPicPr>
            <a:picLocks noChangeAspect="1"/>
          </p:cNvPicPr>
          <p:nvPr/>
        </p:nvPicPr>
        <p:blipFill>
          <a:blip r:embed="rId9"/>
          <a:stretch>
            <a:fillRect/>
          </a:stretch>
        </p:blipFill>
        <p:spPr>
          <a:xfrm>
            <a:off x="4457204" y="353920"/>
            <a:ext cx="4124095" cy="4768294"/>
          </a:xfrm>
          <a:prstGeom prst="rect">
            <a:avLst/>
          </a:prstGeom>
        </p:spPr>
      </p:pic>
      <p:pic>
        <p:nvPicPr>
          <p:cNvPr id="3" name="Picture 2">
            <a:extLst>
              <a:ext uri="{FF2B5EF4-FFF2-40B4-BE49-F238E27FC236}">
                <a16:creationId xmlns:a16="http://schemas.microsoft.com/office/drawing/2014/main" id="{CAAC7A1B-C8BA-E1C2-C980-F41AF89D82ED}"/>
              </a:ext>
            </a:extLst>
          </p:cNvPr>
          <p:cNvPicPr>
            <a:picLocks noChangeAspect="1"/>
          </p:cNvPicPr>
          <p:nvPr/>
        </p:nvPicPr>
        <p:blipFill>
          <a:blip r:embed="rId10"/>
          <a:stretch>
            <a:fillRect/>
          </a:stretch>
        </p:blipFill>
        <p:spPr>
          <a:xfrm>
            <a:off x="4444739" y="367197"/>
            <a:ext cx="2109296" cy="4717834"/>
          </a:xfrm>
          <a:prstGeom prst="rect">
            <a:avLst/>
          </a:prstGeom>
        </p:spPr>
      </p:pic>
      <p:pic>
        <p:nvPicPr>
          <p:cNvPr id="4" name="Picture 3">
            <a:extLst>
              <a:ext uri="{FF2B5EF4-FFF2-40B4-BE49-F238E27FC236}">
                <a16:creationId xmlns:a16="http://schemas.microsoft.com/office/drawing/2014/main" id="{F2136ECB-CD06-AD64-4124-2D2EC31C8F5C}"/>
              </a:ext>
            </a:extLst>
          </p:cNvPr>
          <p:cNvPicPr>
            <a:picLocks noChangeAspect="1"/>
          </p:cNvPicPr>
          <p:nvPr/>
        </p:nvPicPr>
        <p:blipFill>
          <a:blip r:embed="rId10"/>
          <a:stretch>
            <a:fillRect/>
          </a:stretch>
        </p:blipFill>
        <p:spPr>
          <a:xfrm flipH="1">
            <a:off x="6507756" y="359642"/>
            <a:ext cx="2109296" cy="4717834"/>
          </a:xfrm>
          <a:prstGeom prst="rect">
            <a:avLst/>
          </a:prstGeom>
        </p:spPr>
      </p:pic>
      <p:pic>
        <p:nvPicPr>
          <p:cNvPr id="2" name="mixkit-futuristic-machine-starting-2689">
            <a:hlinkClick r:id="" action="ppaction://media"/>
            <a:extLst>
              <a:ext uri="{FF2B5EF4-FFF2-40B4-BE49-F238E27FC236}">
                <a16:creationId xmlns:a16="http://schemas.microsoft.com/office/drawing/2014/main" id="{C77BAEAF-F529-0656-F5C5-68488CA7B4E9}"/>
              </a:ext>
            </a:extLst>
          </p:cNvPr>
          <p:cNvPicPr>
            <a:picLocks noChangeAspect="1"/>
          </p:cNvPicPr>
          <p:nvPr>
            <a:audioFile r:link="rId1"/>
            <p:extLst>
              <p:ext uri="{DAA4B4D4-6D71-4841-9C94-3DE7FCFB9230}">
                <p14:media xmlns:p14="http://schemas.microsoft.com/office/powerpoint/2010/main" r:embed="rId2">
                  <p14:trim st="2048"/>
                </p14:media>
              </p:ext>
            </p:extLst>
          </p:nvPr>
        </p:nvPicPr>
        <p:blipFill>
          <a:blip r:embed="rId11"/>
          <a:stretch>
            <a:fillRect/>
          </a:stretch>
        </p:blipFill>
        <p:spPr>
          <a:xfrm>
            <a:off x="12698118" y="-52480"/>
            <a:ext cx="406400" cy="406400"/>
          </a:xfrm>
          <a:prstGeom prst="rect">
            <a:avLst/>
          </a:prstGeom>
        </p:spPr>
      </p:pic>
      <p:grpSp>
        <p:nvGrpSpPr>
          <p:cNvPr id="207" name="Group 206">
            <a:extLst>
              <a:ext uri="{FF2B5EF4-FFF2-40B4-BE49-F238E27FC236}">
                <a16:creationId xmlns:a16="http://schemas.microsoft.com/office/drawing/2014/main" id="{F74770F2-45FB-C4FC-D1F8-D4A930F0F1A6}"/>
              </a:ext>
            </a:extLst>
          </p:cNvPr>
          <p:cNvGrpSpPr/>
          <p:nvPr/>
        </p:nvGrpSpPr>
        <p:grpSpPr>
          <a:xfrm>
            <a:off x="2634949" y="1941774"/>
            <a:ext cx="1775664" cy="4552400"/>
            <a:chOff x="-3054036" y="1790066"/>
            <a:chExt cx="1775664" cy="4552400"/>
          </a:xfrm>
        </p:grpSpPr>
        <p:grpSp>
          <p:nvGrpSpPr>
            <p:cNvPr id="18" name="Group 17">
              <a:extLst>
                <a:ext uri="{FF2B5EF4-FFF2-40B4-BE49-F238E27FC236}">
                  <a16:creationId xmlns:a16="http://schemas.microsoft.com/office/drawing/2014/main" id="{14C8135A-4ED3-4068-3556-7248F9CDD124}"/>
                </a:ext>
              </a:extLst>
            </p:cNvPr>
            <p:cNvGrpSpPr/>
            <p:nvPr/>
          </p:nvGrpSpPr>
          <p:grpSpPr>
            <a:xfrm>
              <a:off x="-3054036" y="1790066"/>
              <a:ext cx="1775664" cy="4552400"/>
              <a:chOff x="720781" y="1573392"/>
              <a:chExt cx="1775664" cy="4552400"/>
            </a:xfrm>
          </p:grpSpPr>
          <p:grpSp>
            <p:nvGrpSpPr>
              <p:cNvPr id="21" name="Group 20">
                <a:extLst>
                  <a:ext uri="{FF2B5EF4-FFF2-40B4-BE49-F238E27FC236}">
                    <a16:creationId xmlns:a16="http://schemas.microsoft.com/office/drawing/2014/main" id="{4BC8199D-E00C-A757-77A7-C0E9E3264242}"/>
                  </a:ext>
                </a:extLst>
              </p:cNvPr>
              <p:cNvGrpSpPr/>
              <p:nvPr/>
            </p:nvGrpSpPr>
            <p:grpSpPr>
              <a:xfrm>
                <a:off x="1200822" y="5691758"/>
                <a:ext cx="330708" cy="403321"/>
                <a:chOff x="3312043" y="4084938"/>
                <a:chExt cx="189762" cy="211269"/>
              </a:xfrm>
            </p:grpSpPr>
            <p:sp>
              <p:nvSpPr>
                <p:cNvPr id="155" name="Chord 154">
                  <a:extLst>
                    <a:ext uri="{FF2B5EF4-FFF2-40B4-BE49-F238E27FC236}">
                      <a16:creationId xmlns:a16="http://schemas.microsoft.com/office/drawing/2014/main" id="{90CF6BA6-5512-82C9-49D7-BD060D96797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156" name="Chord 155">
                  <a:extLst>
                    <a:ext uri="{FF2B5EF4-FFF2-40B4-BE49-F238E27FC236}">
                      <a16:creationId xmlns:a16="http://schemas.microsoft.com/office/drawing/2014/main" id="{0DB0478E-AC66-BDF4-C269-EA7F059A4B19}"/>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157" name="Chord 156">
                  <a:extLst>
                    <a:ext uri="{FF2B5EF4-FFF2-40B4-BE49-F238E27FC236}">
                      <a16:creationId xmlns:a16="http://schemas.microsoft.com/office/drawing/2014/main" id="{A6BFEC56-A113-2F43-1531-28BB07DE6682}"/>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23" name="Flowchart: Manual Operation 26">
                <a:extLst>
                  <a:ext uri="{FF2B5EF4-FFF2-40B4-BE49-F238E27FC236}">
                    <a16:creationId xmlns:a16="http://schemas.microsoft.com/office/drawing/2014/main" id="{BD4C0B29-1DC7-4109-95B5-1E156310E545}"/>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24" name="Group 23">
                <a:extLst>
                  <a:ext uri="{FF2B5EF4-FFF2-40B4-BE49-F238E27FC236}">
                    <a16:creationId xmlns:a16="http://schemas.microsoft.com/office/drawing/2014/main" id="{CA46AD83-8BF3-1100-CE66-BFCE7979D7D3}"/>
                  </a:ext>
                </a:extLst>
              </p:cNvPr>
              <p:cNvGrpSpPr/>
              <p:nvPr/>
            </p:nvGrpSpPr>
            <p:grpSpPr>
              <a:xfrm>
                <a:off x="1733904" y="5722471"/>
                <a:ext cx="330708" cy="403321"/>
                <a:chOff x="3312043" y="4084938"/>
                <a:chExt cx="189762" cy="211269"/>
              </a:xfrm>
            </p:grpSpPr>
            <p:sp>
              <p:nvSpPr>
                <p:cNvPr id="153" name="Chord 152">
                  <a:extLst>
                    <a:ext uri="{FF2B5EF4-FFF2-40B4-BE49-F238E27FC236}">
                      <a16:creationId xmlns:a16="http://schemas.microsoft.com/office/drawing/2014/main" id="{B35FD65C-B550-B759-A6E1-A551BE1329FB}"/>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154" name="Chord 153">
                  <a:extLst>
                    <a:ext uri="{FF2B5EF4-FFF2-40B4-BE49-F238E27FC236}">
                      <a16:creationId xmlns:a16="http://schemas.microsoft.com/office/drawing/2014/main" id="{BC4D07D7-13AD-B4A7-5384-551EAE03C14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27" name="Flowchart: Manual Operation 26">
                <a:extLst>
                  <a:ext uri="{FF2B5EF4-FFF2-40B4-BE49-F238E27FC236}">
                    <a16:creationId xmlns:a16="http://schemas.microsoft.com/office/drawing/2014/main" id="{68B522D7-C875-D71A-0525-90BD8CE71D27}"/>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6" name="Rectangle: Single Corner Snipped 29">
                <a:extLst>
                  <a:ext uri="{FF2B5EF4-FFF2-40B4-BE49-F238E27FC236}">
                    <a16:creationId xmlns:a16="http://schemas.microsoft.com/office/drawing/2014/main" id="{28B1EA03-49B1-0EA8-B15B-1AB0B6A54CA8}"/>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7" name="Oval 46">
                <a:extLst>
                  <a:ext uri="{FF2B5EF4-FFF2-40B4-BE49-F238E27FC236}">
                    <a16:creationId xmlns:a16="http://schemas.microsoft.com/office/drawing/2014/main" id="{B42049AC-4996-ED19-7EA7-5B1796663C33}"/>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8" name="Oval 47">
                <a:extLst>
                  <a:ext uri="{FF2B5EF4-FFF2-40B4-BE49-F238E27FC236}">
                    <a16:creationId xmlns:a16="http://schemas.microsoft.com/office/drawing/2014/main" id="{870185D5-11CF-E76A-EB4F-A3975986DE31}"/>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9" name="Flowchart: Off-page Connector 48">
                <a:extLst>
                  <a:ext uri="{FF2B5EF4-FFF2-40B4-BE49-F238E27FC236}">
                    <a16:creationId xmlns:a16="http://schemas.microsoft.com/office/drawing/2014/main" id="{08DAEB6E-957D-EB74-20F6-C941D87D388D}"/>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0" name="Oval 49">
                <a:extLst>
                  <a:ext uri="{FF2B5EF4-FFF2-40B4-BE49-F238E27FC236}">
                    <a16:creationId xmlns:a16="http://schemas.microsoft.com/office/drawing/2014/main" id="{492C17DB-4E5E-6291-F087-3B64E76BBCCE}"/>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1" name="Flowchart: Terminator 50">
                <a:extLst>
                  <a:ext uri="{FF2B5EF4-FFF2-40B4-BE49-F238E27FC236}">
                    <a16:creationId xmlns:a16="http://schemas.microsoft.com/office/drawing/2014/main" id="{035DAB38-76E0-608D-7E10-AAF5AC8C62F4}"/>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2" name="Flowchart: Delay 51">
                <a:extLst>
                  <a:ext uri="{FF2B5EF4-FFF2-40B4-BE49-F238E27FC236}">
                    <a16:creationId xmlns:a16="http://schemas.microsoft.com/office/drawing/2014/main" id="{16372F2B-850F-E647-03C8-D1E8804DCE76}"/>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71" name="Moon 70">
                <a:extLst>
                  <a:ext uri="{FF2B5EF4-FFF2-40B4-BE49-F238E27FC236}">
                    <a16:creationId xmlns:a16="http://schemas.microsoft.com/office/drawing/2014/main" id="{0B28A7B7-A3C5-7E28-8DC8-76E266D41BA8}"/>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72" name="Moon 71">
                <a:extLst>
                  <a:ext uri="{FF2B5EF4-FFF2-40B4-BE49-F238E27FC236}">
                    <a16:creationId xmlns:a16="http://schemas.microsoft.com/office/drawing/2014/main" id="{C370E02D-EBFE-608D-3755-020F6EEF7067}"/>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73" name="Oval 72">
                <a:extLst>
                  <a:ext uri="{FF2B5EF4-FFF2-40B4-BE49-F238E27FC236}">
                    <a16:creationId xmlns:a16="http://schemas.microsoft.com/office/drawing/2014/main" id="{20A48A29-3613-7BBC-54AD-18979C5C76B1}"/>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74" name="Right Triangle 73">
                <a:extLst>
                  <a:ext uri="{FF2B5EF4-FFF2-40B4-BE49-F238E27FC236}">
                    <a16:creationId xmlns:a16="http://schemas.microsoft.com/office/drawing/2014/main" id="{02DD11BC-7127-758A-C5CE-E740B34BF268}"/>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75" name="Right Triangle 74">
                <a:extLst>
                  <a:ext uri="{FF2B5EF4-FFF2-40B4-BE49-F238E27FC236}">
                    <a16:creationId xmlns:a16="http://schemas.microsoft.com/office/drawing/2014/main" id="{3E200C32-0061-9BC6-64BF-94B3DCC20941}"/>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76" name="Flowchart: Terminator 75">
                <a:extLst>
                  <a:ext uri="{FF2B5EF4-FFF2-40B4-BE49-F238E27FC236}">
                    <a16:creationId xmlns:a16="http://schemas.microsoft.com/office/drawing/2014/main" id="{CEEE41F5-87C7-DF9D-2EC0-722E0CF388A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77" name="Flowchart: Connector 76">
                <a:extLst>
                  <a:ext uri="{FF2B5EF4-FFF2-40B4-BE49-F238E27FC236}">
                    <a16:creationId xmlns:a16="http://schemas.microsoft.com/office/drawing/2014/main" id="{47FE4F97-B014-736B-08C3-43F2059EF36A}"/>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78" name="Flowchart: Connector 77">
                <a:extLst>
                  <a:ext uri="{FF2B5EF4-FFF2-40B4-BE49-F238E27FC236}">
                    <a16:creationId xmlns:a16="http://schemas.microsoft.com/office/drawing/2014/main" id="{9163C002-AAAC-0DF9-B910-F9E38564A4A8}"/>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79" name="Freeform: Shape 78">
                <a:extLst>
                  <a:ext uri="{FF2B5EF4-FFF2-40B4-BE49-F238E27FC236}">
                    <a16:creationId xmlns:a16="http://schemas.microsoft.com/office/drawing/2014/main" id="{3ECAE3D3-6038-9462-B4CA-A63732AA6E3A}"/>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80" name="Flowchart: Terminator 79">
                <a:extLst>
                  <a:ext uri="{FF2B5EF4-FFF2-40B4-BE49-F238E27FC236}">
                    <a16:creationId xmlns:a16="http://schemas.microsoft.com/office/drawing/2014/main" id="{B1382DC1-EE90-9290-8A47-3059398DA896}"/>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94" name="Flowchart: Terminator 93">
                <a:extLst>
                  <a:ext uri="{FF2B5EF4-FFF2-40B4-BE49-F238E27FC236}">
                    <a16:creationId xmlns:a16="http://schemas.microsoft.com/office/drawing/2014/main" id="{78DF42EA-4B37-744D-4D84-888246D0E192}"/>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4" name="Freeform: Shape 123">
                <a:extLst>
                  <a:ext uri="{FF2B5EF4-FFF2-40B4-BE49-F238E27FC236}">
                    <a16:creationId xmlns:a16="http://schemas.microsoft.com/office/drawing/2014/main" id="{A0A701CA-692D-E8EC-4CDD-3B1A6B45D104}"/>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49" name="Flowchart: Delay 148">
                <a:extLst>
                  <a:ext uri="{FF2B5EF4-FFF2-40B4-BE49-F238E27FC236}">
                    <a16:creationId xmlns:a16="http://schemas.microsoft.com/office/drawing/2014/main" id="{DE79100D-976B-1833-1F17-43F11E487968}"/>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50" name="Group 149">
                <a:extLst>
                  <a:ext uri="{FF2B5EF4-FFF2-40B4-BE49-F238E27FC236}">
                    <a16:creationId xmlns:a16="http://schemas.microsoft.com/office/drawing/2014/main" id="{0DA95199-3B77-8097-94E5-60C9DA1E8E82}"/>
                  </a:ext>
                </a:extLst>
              </p:cNvPr>
              <p:cNvGrpSpPr/>
              <p:nvPr/>
            </p:nvGrpSpPr>
            <p:grpSpPr>
              <a:xfrm>
                <a:off x="1736703" y="3532400"/>
                <a:ext cx="325110" cy="522802"/>
                <a:chOff x="859632" y="2338402"/>
                <a:chExt cx="571500" cy="788345"/>
              </a:xfrm>
            </p:grpSpPr>
            <p:sp>
              <p:nvSpPr>
                <p:cNvPr id="151" name="Rectangle 150">
                  <a:extLst>
                    <a:ext uri="{FF2B5EF4-FFF2-40B4-BE49-F238E27FC236}">
                      <a16:creationId xmlns:a16="http://schemas.microsoft.com/office/drawing/2014/main" id="{EA12FB2F-7D5D-D2D0-EC7D-3AA1DDF9CCD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52" name="Picture 151">
                  <a:extLst>
                    <a:ext uri="{FF2B5EF4-FFF2-40B4-BE49-F238E27FC236}">
                      <a16:creationId xmlns:a16="http://schemas.microsoft.com/office/drawing/2014/main" id="{F5D0CA27-9C38-191B-396B-6B6EF5DB2527}"/>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206" name="Group 205">
              <a:extLst>
                <a:ext uri="{FF2B5EF4-FFF2-40B4-BE49-F238E27FC236}">
                  <a16:creationId xmlns:a16="http://schemas.microsoft.com/office/drawing/2014/main" id="{049EF2B1-632B-03B8-80F4-9BAD1E3AC7DE}"/>
                </a:ext>
              </a:extLst>
            </p:cNvPr>
            <p:cNvGrpSpPr/>
            <p:nvPr/>
          </p:nvGrpSpPr>
          <p:grpSpPr>
            <a:xfrm>
              <a:off x="-2565051" y="2520902"/>
              <a:ext cx="841515" cy="915529"/>
              <a:chOff x="-1822130" y="768421"/>
              <a:chExt cx="841515" cy="915529"/>
            </a:xfrm>
          </p:grpSpPr>
          <p:sp>
            <p:nvSpPr>
              <p:cNvPr id="176" name="Flowchart: Terminator 175">
                <a:extLst>
                  <a:ext uri="{FF2B5EF4-FFF2-40B4-BE49-F238E27FC236}">
                    <a16:creationId xmlns:a16="http://schemas.microsoft.com/office/drawing/2014/main" id="{BD0EE65B-11CC-721E-2BFF-03338E1FC8E3}"/>
                  </a:ext>
                </a:extLst>
              </p:cNvPr>
              <p:cNvSpPr/>
              <p:nvPr/>
            </p:nvSpPr>
            <p:spPr>
              <a:xfrm rot="383685" flipH="1">
                <a:off x="-1263765" y="842538"/>
                <a:ext cx="224992" cy="9238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7" name="Flowchart: Terminator 176">
                <a:extLst>
                  <a:ext uri="{FF2B5EF4-FFF2-40B4-BE49-F238E27FC236}">
                    <a16:creationId xmlns:a16="http://schemas.microsoft.com/office/drawing/2014/main" id="{2992438B-855C-7313-A246-CBD8BCAB541B}"/>
                  </a:ext>
                </a:extLst>
              </p:cNvPr>
              <p:cNvSpPr/>
              <p:nvPr/>
            </p:nvSpPr>
            <p:spPr>
              <a:xfrm rot="21425154" flipH="1">
                <a:off x="-1806811" y="850135"/>
                <a:ext cx="224992" cy="9238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grpSp>
            <p:nvGrpSpPr>
              <p:cNvPr id="178" name="Group 177">
                <a:extLst>
                  <a:ext uri="{FF2B5EF4-FFF2-40B4-BE49-F238E27FC236}">
                    <a16:creationId xmlns:a16="http://schemas.microsoft.com/office/drawing/2014/main" id="{E2FB334A-408A-32D2-C004-9F00535962B5}"/>
                  </a:ext>
                </a:extLst>
              </p:cNvPr>
              <p:cNvGrpSpPr/>
              <p:nvPr/>
            </p:nvGrpSpPr>
            <p:grpSpPr>
              <a:xfrm rot="1879854" flipH="1">
                <a:off x="-1356406" y="856838"/>
                <a:ext cx="363162" cy="240020"/>
                <a:chOff x="5136060" y="1710152"/>
                <a:chExt cx="538831" cy="347248"/>
              </a:xfrm>
            </p:grpSpPr>
            <p:sp>
              <p:nvSpPr>
                <p:cNvPr id="179" name="Oval 5">
                  <a:extLst>
                    <a:ext uri="{FF2B5EF4-FFF2-40B4-BE49-F238E27FC236}">
                      <a16:creationId xmlns:a16="http://schemas.microsoft.com/office/drawing/2014/main" id="{D296C7B1-0FFA-82D0-9B2B-50480502700B}"/>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80" name="Group 179">
                  <a:extLst>
                    <a:ext uri="{FF2B5EF4-FFF2-40B4-BE49-F238E27FC236}">
                      <a16:creationId xmlns:a16="http://schemas.microsoft.com/office/drawing/2014/main" id="{F4DA92CE-A064-7CB0-A689-2B19396F215B}"/>
                    </a:ext>
                  </a:extLst>
                </p:cNvPr>
                <p:cNvGrpSpPr/>
                <p:nvPr/>
              </p:nvGrpSpPr>
              <p:grpSpPr>
                <a:xfrm rot="20545732">
                  <a:off x="5242936" y="1710152"/>
                  <a:ext cx="85726" cy="45719"/>
                  <a:chOff x="5293988" y="1700325"/>
                  <a:chExt cx="85726" cy="42639"/>
                </a:xfrm>
              </p:grpSpPr>
              <p:cxnSp>
                <p:nvCxnSpPr>
                  <p:cNvPr id="186" name="Straight Connector 185">
                    <a:extLst>
                      <a:ext uri="{FF2B5EF4-FFF2-40B4-BE49-F238E27FC236}">
                        <a16:creationId xmlns:a16="http://schemas.microsoft.com/office/drawing/2014/main" id="{023D7CAC-9912-F4A5-D145-CBA04048A0BA}"/>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87" name="Straight Connector 186">
                    <a:extLst>
                      <a:ext uri="{FF2B5EF4-FFF2-40B4-BE49-F238E27FC236}">
                        <a16:creationId xmlns:a16="http://schemas.microsoft.com/office/drawing/2014/main" id="{C550D32B-D020-BB72-8D02-9DAC5D6DAE27}"/>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88" name="Straight Connector 187">
                    <a:extLst>
                      <a:ext uri="{FF2B5EF4-FFF2-40B4-BE49-F238E27FC236}">
                        <a16:creationId xmlns:a16="http://schemas.microsoft.com/office/drawing/2014/main" id="{43E8EE60-3B9E-B9E0-EEAE-572D87FB8021}"/>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81" name="Oval 4">
                  <a:extLst>
                    <a:ext uri="{FF2B5EF4-FFF2-40B4-BE49-F238E27FC236}">
                      <a16:creationId xmlns:a16="http://schemas.microsoft.com/office/drawing/2014/main" id="{566024B4-032B-AF45-2BE1-726CFA9F1B5E}"/>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2" name="Oval 181">
                  <a:extLst>
                    <a:ext uri="{FF2B5EF4-FFF2-40B4-BE49-F238E27FC236}">
                      <a16:creationId xmlns:a16="http://schemas.microsoft.com/office/drawing/2014/main" id="{034AE9B4-7ADF-E484-653E-3DE9A3FC2EFF}"/>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3" name="Oval 182">
                  <a:extLst>
                    <a:ext uri="{FF2B5EF4-FFF2-40B4-BE49-F238E27FC236}">
                      <a16:creationId xmlns:a16="http://schemas.microsoft.com/office/drawing/2014/main" id="{38C14A96-521C-0B10-4AE0-8238BF3821D3}"/>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84" name="Oval 183">
                  <a:extLst>
                    <a:ext uri="{FF2B5EF4-FFF2-40B4-BE49-F238E27FC236}">
                      <a16:creationId xmlns:a16="http://schemas.microsoft.com/office/drawing/2014/main" id="{BC18AA50-E573-9752-5ABF-560B977AA2EC}"/>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5" name="Oval 184">
                  <a:extLst>
                    <a:ext uri="{FF2B5EF4-FFF2-40B4-BE49-F238E27FC236}">
                      <a16:creationId xmlns:a16="http://schemas.microsoft.com/office/drawing/2014/main" id="{0A6C98D2-8892-2EB7-40E4-A65FEB5F7DC5}"/>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89" name="Group 188">
                <a:extLst>
                  <a:ext uri="{FF2B5EF4-FFF2-40B4-BE49-F238E27FC236}">
                    <a16:creationId xmlns:a16="http://schemas.microsoft.com/office/drawing/2014/main" id="{2936C927-22BA-491B-ABCC-6F4265568D40}"/>
                  </a:ext>
                </a:extLst>
              </p:cNvPr>
              <p:cNvGrpSpPr/>
              <p:nvPr/>
            </p:nvGrpSpPr>
            <p:grpSpPr>
              <a:xfrm rot="19894200">
                <a:off x="-1822130" y="852451"/>
                <a:ext cx="363162" cy="240020"/>
                <a:chOff x="5136060" y="1710152"/>
                <a:chExt cx="538831" cy="347248"/>
              </a:xfrm>
            </p:grpSpPr>
            <p:sp>
              <p:nvSpPr>
                <p:cNvPr id="190" name="Oval 5">
                  <a:extLst>
                    <a:ext uri="{FF2B5EF4-FFF2-40B4-BE49-F238E27FC236}">
                      <a16:creationId xmlns:a16="http://schemas.microsoft.com/office/drawing/2014/main" id="{395509BE-5592-7851-895C-075E5CB60CD6}"/>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91" name="Group 190">
                  <a:extLst>
                    <a:ext uri="{FF2B5EF4-FFF2-40B4-BE49-F238E27FC236}">
                      <a16:creationId xmlns:a16="http://schemas.microsoft.com/office/drawing/2014/main" id="{03C1923D-2302-FD66-EFD7-03489FD87139}"/>
                    </a:ext>
                  </a:extLst>
                </p:cNvPr>
                <p:cNvGrpSpPr/>
                <p:nvPr/>
              </p:nvGrpSpPr>
              <p:grpSpPr>
                <a:xfrm rot="20545732">
                  <a:off x="5242936" y="1710152"/>
                  <a:ext cx="85726" cy="45719"/>
                  <a:chOff x="5293988" y="1700325"/>
                  <a:chExt cx="85726" cy="42639"/>
                </a:xfrm>
              </p:grpSpPr>
              <p:cxnSp>
                <p:nvCxnSpPr>
                  <p:cNvPr id="197" name="Straight Connector 196">
                    <a:extLst>
                      <a:ext uri="{FF2B5EF4-FFF2-40B4-BE49-F238E27FC236}">
                        <a16:creationId xmlns:a16="http://schemas.microsoft.com/office/drawing/2014/main" id="{E13AFE0B-40FD-EEAA-D54C-B0E6FFD30863}"/>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98" name="Straight Connector 197">
                    <a:extLst>
                      <a:ext uri="{FF2B5EF4-FFF2-40B4-BE49-F238E27FC236}">
                        <a16:creationId xmlns:a16="http://schemas.microsoft.com/office/drawing/2014/main" id="{826D3EF4-0C97-E5BD-DF92-E66C1E127577}"/>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99" name="Straight Connector 198">
                    <a:extLst>
                      <a:ext uri="{FF2B5EF4-FFF2-40B4-BE49-F238E27FC236}">
                        <a16:creationId xmlns:a16="http://schemas.microsoft.com/office/drawing/2014/main" id="{FCAF39C2-2DDC-F165-6066-EBCEA1BEE5E4}"/>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92" name="Oval 4">
                  <a:extLst>
                    <a:ext uri="{FF2B5EF4-FFF2-40B4-BE49-F238E27FC236}">
                      <a16:creationId xmlns:a16="http://schemas.microsoft.com/office/drawing/2014/main" id="{8620B3E2-59AB-9D94-2CCF-6B55913A04A9}"/>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93" name="Oval 192">
                  <a:extLst>
                    <a:ext uri="{FF2B5EF4-FFF2-40B4-BE49-F238E27FC236}">
                      <a16:creationId xmlns:a16="http://schemas.microsoft.com/office/drawing/2014/main" id="{B120E60F-770C-2E11-086E-84E24F700FF7}"/>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94" name="Oval 193">
                  <a:extLst>
                    <a:ext uri="{FF2B5EF4-FFF2-40B4-BE49-F238E27FC236}">
                      <a16:creationId xmlns:a16="http://schemas.microsoft.com/office/drawing/2014/main" id="{D02F6A12-1051-82FD-2122-92691EDDC16E}"/>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95" name="Oval 194">
                  <a:extLst>
                    <a:ext uri="{FF2B5EF4-FFF2-40B4-BE49-F238E27FC236}">
                      <a16:creationId xmlns:a16="http://schemas.microsoft.com/office/drawing/2014/main" id="{33BDB92F-96F6-49A2-082B-FAD3CB348A30}"/>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96" name="Oval 195">
                  <a:extLst>
                    <a:ext uri="{FF2B5EF4-FFF2-40B4-BE49-F238E27FC236}">
                      <a16:creationId xmlns:a16="http://schemas.microsoft.com/office/drawing/2014/main" id="{0A35B179-27AE-4C41-F2A3-B5959BDA847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200" name="Freeform: Shape 199">
                <a:extLst>
                  <a:ext uri="{FF2B5EF4-FFF2-40B4-BE49-F238E27FC236}">
                    <a16:creationId xmlns:a16="http://schemas.microsoft.com/office/drawing/2014/main" id="{8C5B166D-46CF-F093-7DB5-E1417803F792}"/>
                  </a:ext>
                </a:extLst>
              </p:cNvPr>
              <p:cNvSpPr/>
              <p:nvPr/>
            </p:nvSpPr>
            <p:spPr>
              <a:xfrm flipH="1">
                <a:off x="-1429772" y="1220336"/>
                <a:ext cx="118841" cy="105518"/>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01" name="Oval 200">
                <a:extLst>
                  <a:ext uri="{FF2B5EF4-FFF2-40B4-BE49-F238E27FC236}">
                    <a16:creationId xmlns:a16="http://schemas.microsoft.com/office/drawing/2014/main" id="{3A9EE4D5-067A-CE47-BD09-E77B0637ACFD}"/>
                  </a:ext>
                </a:extLst>
              </p:cNvPr>
              <p:cNvSpPr/>
              <p:nvPr/>
            </p:nvSpPr>
            <p:spPr>
              <a:xfrm flipH="1">
                <a:off x="-1213076" y="1171069"/>
                <a:ext cx="232461" cy="212355"/>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02" name="Oval 201">
                <a:extLst>
                  <a:ext uri="{FF2B5EF4-FFF2-40B4-BE49-F238E27FC236}">
                    <a16:creationId xmlns:a16="http://schemas.microsoft.com/office/drawing/2014/main" id="{0002DDE1-5F98-3C56-08CC-42D9ABEFFAE3}"/>
                  </a:ext>
                </a:extLst>
              </p:cNvPr>
              <p:cNvSpPr/>
              <p:nvPr/>
            </p:nvSpPr>
            <p:spPr>
              <a:xfrm flipH="1">
                <a:off x="-1804402" y="1172612"/>
                <a:ext cx="232461" cy="212355"/>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03" name="Diagonal Stripe 202">
                <a:extLst>
                  <a:ext uri="{FF2B5EF4-FFF2-40B4-BE49-F238E27FC236}">
                    <a16:creationId xmlns:a16="http://schemas.microsoft.com/office/drawing/2014/main" id="{2C393A26-FD47-6AB9-3E97-B264C9B5C1C0}"/>
                  </a:ext>
                </a:extLst>
              </p:cNvPr>
              <p:cNvSpPr/>
              <p:nvPr/>
            </p:nvSpPr>
            <p:spPr>
              <a:xfrm rot="609218">
                <a:off x="-1356816" y="776807"/>
                <a:ext cx="348208" cy="93838"/>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04" name="Diagonal Stripe 203">
                <a:extLst>
                  <a:ext uri="{FF2B5EF4-FFF2-40B4-BE49-F238E27FC236}">
                    <a16:creationId xmlns:a16="http://schemas.microsoft.com/office/drawing/2014/main" id="{B02D0251-115B-3717-CD0B-68B12CD80105}"/>
                  </a:ext>
                </a:extLst>
              </p:cNvPr>
              <p:cNvSpPr/>
              <p:nvPr/>
            </p:nvSpPr>
            <p:spPr>
              <a:xfrm rot="20990782" flipH="1">
                <a:off x="-1816086" y="768421"/>
                <a:ext cx="348208" cy="104452"/>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05" name="Isosceles Triangle 204">
                <a:extLst>
                  <a:ext uri="{FF2B5EF4-FFF2-40B4-BE49-F238E27FC236}">
                    <a16:creationId xmlns:a16="http://schemas.microsoft.com/office/drawing/2014/main" id="{B22E5F41-5FD3-3D5B-C984-9E94BADBB4A3}"/>
                  </a:ext>
                </a:extLst>
              </p:cNvPr>
              <p:cNvSpPr/>
              <p:nvPr/>
            </p:nvSpPr>
            <p:spPr>
              <a:xfrm rot="10800000" flipH="1">
                <a:off x="-1557781" y="1510441"/>
                <a:ext cx="322572" cy="173509"/>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539212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706" fill="hold"/>
                                        <p:tgtEl>
                                          <p:spTgt spid="2"/>
                                        </p:tgtEl>
                                      </p:cBhvr>
                                    </p:cmd>
                                  </p:childTnLst>
                                </p:cTn>
                              </p:par>
                              <p:par>
                                <p:cTn id="7" presetID="22" presetClass="exit" presetSubtype="2" fill="hold" nodeType="withEffect">
                                  <p:stCondLst>
                                    <p:cond delay="0"/>
                                  </p:stCondLst>
                                  <p:childTnLst>
                                    <p:animEffect transition="out" filter="wipe(right)">
                                      <p:cBhvr>
                                        <p:cTn id="8" dur="500"/>
                                        <p:tgtEl>
                                          <p:spTgt spid="3"/>
                                        </p:tgtEl>
                                      </p:cBhvr>
                                    </p:animEffect>
                                    <p:set>
                                      <p:cBhvr>
                                        <p:cTn id="9" dur="1" fill="hold">
                                          <p:stCondLst>
                                            <p:cond delay="499"/>
                                          </p:stCondLst>
                                        </p:cTn>
                                        <p:tgtEl>
                                          <p:spTgt spid="3"/>
                                        </p:tgtEl>
                                        <p:attrNameLst>
                                          <p:attrName>style.visibility</p:attrName>
                                        </p:attrNameLst>
                                      </p:cBhvr>
                                      <p:to>
                                        <p:strVal val="hidden"/>
                                      </p:to>
                                    </p:set>
                                  </p:childTnLst>
                                </p:cTn>
                              </p:par>
                              <p:par>
                                <p:cTn id="10" presetID="22" presetClass="exit" presetSubtype="8" fill="hold" nodeType="withEffect">
                                  <p:stCondLst>
                                    <p:cond delay="0"/>
                                  </p:stCondLst>
                                  <p:childTnLst>
                                    <p:animEffect transition="out" filter="wipe(left)">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
                </p:tgtEl>
              </p:cMediaNode>
            </p:audio>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01BADD48-3140-04CC-79D2-D441C8D3686C}"/>
              </a:ext>
            </a:extLst>
          </p:cNvPr>
          <p:cNvGrpSpPr/>
          <p:nvPr/>
        </p:nvGrpSpPr>
        <p:grpSpPr>
          <a:xfrm>
            <a:off x="-348343" y="5251360"/>
            <a:ext cx="12801599" cy="2000341"/>
            <a:chOff x="4670" y="4705259"/>
            <a:chExt cx="9347052" cy="2000341"/>
          </a:xfrm>
        </p:grpSpPr>
        <p:sp>
          <p:nvSpPr>
            <p:cNvPr id="32" name="Rectangle 31">
              <a:extLst>
                <a:ext uri="{FF2B5EF4-FFF2-40B4-BE49-F238E27FC236}">
                  <a16:creationId xmlns:a16="http://schemas.microsoft.com/office/drawing/2014/main" id="{FEDB693C-65F1-128A-7235-986BA6BD7679}"/>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BA6F09AF-F331-A292-79A0-27B256B2C67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34" name="Rectangle 33">
              <a:extLst>
                <a:ext uri="{FF2B5EF4-FFF2-40B4-BE49-F238E27FC236}">
                  <a16:creationId xmlns:a16="http://schemas.microsoft.com/office/drawing/2014/main" id="{7BCFB138-B555-E34E-0F30-25DD738543D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30" name="Group 29">
            <a:extLst>
              <a:ext uri="{FF2B5EF4-FFF2-40B4-BE49-F238E27FC236}">
                <a16:creationId xmlns:a16="http://schemas.microsoft.com/office/drawing/2014/main" id="{FDC57DDB-99A4-1B96-595B-DC3941310B8C}"/>
              </a:ext>
            </a:extLst>
          </p:cNvPr>
          <p:cNvGrpSpPr/>
          <p:nvPr/>
        </p:nvGrpSpPr>
        <p:grpSpPr>
          <a:xfrm>
            <a:off x="-110246" y="-2125267"/>
            <a:ext cx="11784519" cy="8642054"/>
            <a:chOff x="538563" y="790529"/>
            <a:chExt cx="7274836" cy="6102543"/>
          </a:xfrm>
        </p:grpSpPr>
        <p:cxnSp>
          <p:nvCxnSpPr>
            <p:cNvPr id="25" name="Connector: Elbow 24">
              <a:extLst>
                <a:ext uri="{FF2B5EF4-FFF2-40B4-BE49-F238E27FC236}">
                  <a16:creationId xmlns:a16="http://schemas.microsoft.com/office/drawing/2014/main" id="{D199E404-A42F-294F-743E-41023075D74F}"/>
                </a:ext>
              </a:extLst>
            </p:cNvPr>
            <p:cNvCxnSpPr/>
            <p:nvPr/>
          </p:nvCxnSpPr>
          <p:spPr>
            <a:xfrm flipV="1">
              <a:off x="4280039" y="962582"/>
              <a:ext cx="271722" cy="50614"/>
            </a:xfrm>
            <a:prstGeom prst="bentConnector3">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cxnSp>
          <p:nvCxnSpPr>
            <p:cNvPr id="26" name="Connector: Elbow 25">
              <a:extLst>
                <a:ext uri="{FF2B5EF4-FFF2-40B4-BE49-F238E27FC236}">
                  <a16:creationId xmlns:a16="http://schemas.microsoft.com/office/drawing/2014/main" id="{D9B5E9B0-FF3D-CD3D-DC47-6582552F4D25}"/>
                </a:ext>
              </a:extLst>
            </p:cNvPr>
            <p:cNvCxnSpPr>
              <a:cxnSpLocks/>
            </p:cNvCxnSpPr>
            <p:nvPr/>
          </p:nvCxnSpPr>
          <p:spPr>
            <a:xfrm flipH="1" flipV="1">
              <a:off x="4568300" y="1033700"/>
              <a:ext cx="271722" cy="50614"/>
            </a:xfrm>
            <a:prstGeom prst="bentConnector3">
              <a:avLst>
                <a:gd name="adj1" fmla="val 53739"/>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grpSp>
          <p:nvGrpSpPr>
            <p:cNvPr id="81" name="Group 80">
              <a:extLst>
                <a:ext uri="{FF2B5EF4-FFF2-40B4-BE49-F238E27FC236}">
                  <a16:creationId xmlns:a16="http://schemas.microsoft.com/office/drawing/2014/main" id="{C4757802-9607-AFD4-5D14-560F61B4ED5C}"/>
                </a:ext>
              </a:extLst>
            </p:cNvPr>
            <p:cNvGrpSpPr/>
            <p:nvPr/>
          </p:nvGrpSpPr>
          <p:grpSpPr>
            <a:xfrm flipH="1">
              <a:off x="2936991" y="1639403"/>
              <a:ext cx="3117034" cy="4947921"/>
              <a:chOff x="2755232" y="1082839"/>
              <a:chExt cx="3429000" cy="5245772"/>
            </a:xfrm>
          </p:grpSpPr>
          <p:sp>
            <p:nvSpPr>
              <p:cNvPr id="82" name="Cube 81">
                <a:extLst>
                  <a:ext uri="{FF2B5EF4-FFF2-40B4-BE49-F238E27FC236}">
                    <a16:creationId xmlns:a16="http://schemas.microsoft.com/office/drawing/2014/main" id="{10BF48F1-572A-52FA-2D2D-1DB3CA73ADCD}"/>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83" name="Group 82">
                <a:extLst>
                  <a:ext uri="{FF2B5EF4-FFF2-40B4-BE49-F238E27FC236}">
                    <a16:creationId xmlns:a16="http://schemas.microsoft.com/office/drawing/2014/main" id="{78FD21CF-0A2B-4AA3-76A3-2B7410AB2DB8}"/>
                  </a:ext>
                </a:extLst>
              </p:cNvPr>
              <p:cNvGrpSpPr/>
              <p:nvPr/>
            </p:nvGrpSpPr>
            <p:grpSpPr>
              <a:xfrm>
                <a:off x="2755232" y="1407694"/>
                <a:ext cx="3092115" cy="4920917"/>
                <a:chOff x="5835316" y="1335504"/>
                <a:chExt cx="3092115" cy="4920917"/>
              </a:xfrm>
            </p:grpSpPr>
            <p:sp>
              <p:nvSpPr>
                <p:cNvPr id="84" name="Rectangle 83">
                  <a:extLst>
                    <a:ext uri="{FF2B5EF4-FFF2-40B4-BE49-F238E27FC236}">
                      <a16:creationId xmlns:a16="http://schemas.microsoft.com/office/drawing/2014/main" id="{82F4A2E1-0D2B-F765-D19C-CAB8CA95DAF2}"/>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5" name="Rectangle 84">
                  <a:extLst>
                    <a:ext uri="{FF2B5EF4-FFF2-40B4-BE49-F238E27FC236}">
                      <a16:creationId xmlns:a16="http://schemas.microsoft.com/office/drawing/2014/main" id="{7155FE43-9A98-24D1-147C-183E13C0FD81}"/>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6" name="Rectangle 85">
                  <a:extLst>
                    <a:ext uri="{FF2B5EF4-FFF2-40B4-BE49-F238E27FC236}">
                      <a16:creationId xmlns:a16="http://schemas.microsoft.com/office/drawing/2014/main" id="{85175A25-E959-3849-A139-2193720A4816}"/>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7" name="Flowchart: Predefined Process 86">
                  <a:extLst>
                    <a:ext uri="{FF2B5EF4-FFF2-40B4-BE49-F238E27FC236}">
                      <a16:creationId xmlns:a16="http://schemas.microsoft.com/office/drawing/2014/main" id="{45A5E60A-29F7-7B75-79F8-1EA5248983F8}"/>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8" name="Rectangle 87">
                  <a:extLst>
                    <a:ext uri="{FF2B5EF4-FFF2-40B4-BE49-F238E27FC236}">
                      <a16:creationId xmlns:a16="http://schemas.microsoft.com/office/drawing/2014/main" id="{484E9FC3-A57C-CB4B-49FD-CB884BA6BB8B}"/>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89" name="Rectangle 88">
                  <a:extLst>
                    <a:ext uri="{FF2B5EF4-FFF2-40B4-BE49-F238E27FC236}">
                      <a16:creationId xmlns:a16="http://schemas.microsoft.com/office/drawing/2014/main" id="{E38F5550-241F-ABDE-2D75-05A11B4F2E15}"/>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90" name="Rectangle 89">
                  <a:extLst>
                    <a:ext uri="{FF2B5EF4-FFF2-40B4-BE49-F238E27FC236}">
                      <a16:creationId xmlns:a16="http://schemas.microsoft.com/office/drawing/2014/main" id="{1C0BF560-E254-0D7E-2974-796AC6AF4F8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1" name="Rectangle 90">
                  <a:extLst>
                    <a:ext uri="{FF2B5EF4-FFF2-40B4-BE49-F238E27FC236}">
                      <a16:creationId xmlns:a16="http://schemas.microsoft.com/office/drawing/2014/main" id="{3EF0F83D-28F6-9109-59EA-F1E375CE11AA}"/>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pic>
          <p:nvPicPr>
            <p:cNvPr id="17" name="Picture 16" descr="A picture containing LEGO, toy, indoor&#10;&#10;Description automatically generated">
              <a:extLst>
                <a:ext uri="{FF2B5EF4-FFF2-40B4-BE49-F238E27FC236}">
                  <a16:creationId xmlns:a16="http://schemas.microsoft.com/office/drawing/2014/main" id="{F9E0A858-45B5-45CB-F026-0C015E15F3E7}"/>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52587" t="33598" r="40006" b="25753"/>
            <a:stretch/>
          </p:blipFill>
          <p:spPr>
            <a:xfrm>
              <a:off x="4298063" y="2522348"/>
              <a:ext cx="620398" cy="3404531"/>
            </a:xfrm>
            <a:prstGeom prst="rect">
              <a:avLst/>
            </a:prstGeom>
          </p:spPr>
        </p:pic>
        <p:pic>
          <p:nvPicPr>
            <p:cNvPr id="19" name="Picture 18" descr="A picture containing LEGO, toy, indoor&#10;&#10;Description automatically generated">
              <a:extLst>
                <a:ext uri="{FF2B5EF4-FFF2-40B4-BE49-F238E27FC236}">
                  <a16:creationId xmlns:a16="http://schemas.microsoft.com/office/drawing/2014/main" id="{8E3BEB1D-A6A2-E1CF-F52F-76388D42AB80}"/>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74705" t="37695" b="7155"/>
            <a:stretch/>
          </p:blipFill>
          <p:spPr>
            <a:xfrm>
              <a:off x="6078655" y="2987761"/>
              <a:ext cx="1734744" cy="3782220"/>
            </a:xfrm>
            <a:prstGeom prst="rect">
              <a:avLst/>
            </a:prstGeom>
          </p:spPr>
        </p:pic>
        <p:pic>
          <p:nvPicPr>
            <p:cNvPr id="20" name="Picture 19" descr="A picture containing LEGO, toy, indoor&#10;&#10;Description automatically generated">
              <a:extLst>
                <a:ext uri="{FF2B5EF4-FFF2-40B4-BE49-F238E27FC236}">
                  <a16:creationId xmlns:a16="http://schemas.microsoft.com/office/drawing/2014/main" id="{C1DF2BD7-8B3E-0F2E-7F93-3DCCAD56AE4C}"/>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t="38089" r="64964" b="5459"/>
            <a:stretch/>
          </p:blipFill>
          <p:spPr>
            <a:xfrm>
              <a:off x="538563" y="3021597"/>
              <a:ext cx="2402790" cy="3871475"/>
            </a:xfrm>
            <a:prstGeom prst="rect">
              <a:avLst/>
            </a:prstGeom>
          </p:spPr>
        </p:pic>
        <p:pic>
          <p:nvPicPr>
            <p:cNvPr id="22" name="Picture 21" descr="A picture containing LEGO, toy, indoor&#10;&#10;Description automatically generated">
              <a:extLst>
                <a:ext uri="{FF2B5EF4-FFF2-40B4-BE49-F238E27FC236}">
                  <a16:creationId xmlns:a16="http://schemas.microsoft.com/office/drawing/2014/main" id="{0EDACDBD-67A4-C92A-54A9-90DD2FB96692}"/>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30746" t="9225" r="22217" b="67997"/>
            <a:stretch/>
          </p:blipFill>
          <p:spPr>
            <a:xfrm>
              <a:off x="3350308" y="790529"/>
              <a:ext cx="2246655" cy="1087947"/>
            </a:xfrm>
            <a:prstGeom prst="rect">
              <a:avLst/>
            </a:prstGeom>
          </p:spPr>
        </p:pic>
        <p:cxnSp>
          <p:nvCxnSpPr>
            <p:cNvPr id="28" name="Connector: Elbow 27">
              <a:extLst>
                <a:ext uri="{FF2B5EF4-FFF2-40B4-BE49-F238E27FC236}">
                  <a16:creationId xmlns:a16="http://schemas.microsoft.com/office/drawing/2014/main" id="{A952D75A-0C69-364C-10EE-2D2F8F693855}"/>
                </a:ext>
              </a:extLst>
            </p:cNvPr>
            <p:cNvCxnSpPr/>
            <p:nvPr/>
          </p:nvCxnSpPr>
          <p:spPr>
            <a:xfrm flipV="1">
              <a:off x="4856561" y="928885"/>
              <a:ext cx="271722" cy="50614"/>
            </a:xfrm>
            <a:prstGeom prst="bentConnector3">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cxnSp>
          <p:nvCxnSpPr>
            <p:cNvPr id="29" name="Connector: Elbow 28">
              <a:extLst>
                <a:ext uri="{FF2B5EF4-FFF2-40B4-BE49-F238E27FC236}">
                  <a16:creationId xmlns:a16="http://schemas.microsoft.com/office/drawing/2014/main" id="{CB89E73D-5C40-CDB5-F603-F539917F7F18}"/>
                </a:ext>
              </a:extLst>
            </p:cNvPr>
            <p:cNvCxnSpPr>
              <a:cxnSpLocks/>
            </p:cNvCxnSpPr>
            <p:nvPr/>
          </p:nvCxnSpPr>
          <p:spPr>
            <a:xfrm flipH="1" flipV="1">
              <a:off x="3937520" y="1039361"/>
              <a:ext cx="271722" cy="50614"/>
            </a:xfrm>
            <a:prstGeom prst="bentConnector3">
              <a:avLst>
                <a:gd name="adj1" fmla="val 53739"/>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grpSp>
      <p:pic>
        <p:nvPicPr>
          <p:cNvPr id="7" name="Picture 6">
            <a:extLst>
              <a:ext uri="{FF2B5EF4-FFF2-40B4-BE49-F238E27FC236}">
                <a16:creationId xmlns:a16="http://schemas.microsoft.com/office/drawing/2014/main" id="{E8E194E6-860F-9542-74AC-A5C2AF284A40}"/>
              </a:ext>
            </a:extLst>
          </p:cNvPr>
          <p:cNvPicPr>
            <a:picLocks noChangeAspect="1"/>
          </p:cNvPicPr>
          <p:nvPr/>
        </p:nvPicPr>
        <p:blipFill>
          <a:blip r:embed="rId6"/>
          <a:stretch>
            <a:fillRect/>
          </a:stretch>
        </p:blipFill>
        <p:spPr>
          <a:xfrm>
            <a:off x="4412778" y="359686"/>
            <a:ext cx="4124095" cy="4768294"/>
          </a:xfrm>
          <a:prstGeom prst="rect">
            <a:avLst/>
          </a:prstGeom>
        </p:spPr>
      </p:pic>
      <p:pic>
        <p:nvPicPr>
          <p:cNvPr id="2" name="Picture 1">
            <a:extLst>
              <a:ext uri="{FF2B5EF4-FFF2-40B4-BE49-F238E27FC236}">
                <a16:creationId xmlns:a16="http://schemas.microsoft.com/office/drawing/2014/main" id="{9CAF5128-BB03-695E-F046-6B539154A80C}"/>
              </a:ext>
            </a:extLst>
          </p:cNvPr>
          <p:cNvPicPr>
            <a:picLocks noChangeAspect="1"/>
          </p:cNvPicPr>
          <p:nvPr/>
        </p:nvPicPr>
        <p:blipFill>
          <a:blip r:embed="rId7"/>
          <a:stretch>
            <a:fillRect/>
          </a:stretch>
        </p:blipFill>
        <p:spPr>
          <a:xfrm>
            <a:off x="4397114" y="376722"/>
            <a:ext cx="2109296" cy="4717834"/>
          </a:xfrm>
          <a:prstGeom prst="rect">
            <a:avLst/>
          </a:prstGeom>
        </p:spPr>
      </p:pic>
      <p:pic>
        <p:nvPicPr>
          <p:cNvPr id="3" name="Picture 2">
            <a:extLst>
              <a:ext uri="{FF2B5EF4-FFF2-40B4-BE49-F238E27FC236}">
                <a16:creationId xmlns:a16="http://schemas.microsoft.com/office/drawing/2014/main" id="{88221CE3-0256-F963-0254-DA87D471C26C}"/>
              </a:ext>
            </a:extLst>
          </p:cNvPr>
          <p:cNvPicPr>
            <a:picLocks noChangeAspect="1"/>
          </p:cNvPicPr>
          <p:nvPr/>
        </p:nvPicPr>
        <p:blipFill>
          <a:blip r:embed="rId7"/>
          <a:stretch>
            <a:fillRect/>
          </a:stretch>
        </p:blipFill>
        <p:spPr>
          <a:xfrm flipH="1">
            <a:off x="6460131" y="369167"/>
            <a:ext cx="2109296" cy="4717834"/>
          </a:xfrm>
          <a:prstGeom prst="rect">
            <a:avLst/>
          </a:prstGeom>
        </p:spPr>
      </p:pic>
    </p:spTree>
    <p:extLst>
      <p:ext uri="{BB962C8B-B14F-4D97-AF65-F5344CB8AC3E}">
        <p14:creationId xmlns:p14="http://schemas.microsoft.com/office/powerpoint/2010/main" val="3958561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par>
                                <p:cTn id="8" presetID="22" presetClass="entr" presetSubtype="8"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 name="Rectangle 357">
            <a:extLst>
              <a:ext uri="{FF2B5EF4-FFF2-40B4-BE49-F238E27FC236}">
                <a16:creationId xmlns:a16="http://schemas.microsoft.com/office/drawing/2014/main" id="{FEE06762-EBE5-4F10-A42C-7F3B87DA6B0B}"/>
              </a:ext>
            </a:extLst>
          </p:cNvPr>
          <p:cNvSpPr/>
          <p:nvPr/>
        </p:nvSpPr>
        <p:spPr>
          <a:xfrm>
            <a:off x="4846133" y="3781696"/>
            <a:ext cx="7810324" cy="4046880"/>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63" name="Rectangle 62"/>
          <p:cNvSpPr/>
          <p:nvPr/>
        </p:nvSpPr>
        <p:spPr>
          <a:xfrm>
            <a:off x="-246743" y="3793804"/>
            <a:ext cx="7810324" cy="4046880"/>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73" name="Rectangle 72"/>
          <p:cNvSpPr/>
          <p:nvPr/>
        </p:nvSpPr>
        <p:spPr>
          <a:xfrm flipH="1" flipV="1">
            <a:off x="1883748" y="1127325"/>
            <a:ext cx="7932104" cy="36479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183" name="Group 182"/>
          <p:cNvGrpSpPr/>
          <p:nvPr/>
        </p:nvGrpSpPr>
        <p:grpSpPr>
          <a:xfrm>
            <a:off x="2731214" y="3304726"/>
            <a:ext cx="1529386" cy="1402036"/>
            <a:chOff x="2308634" y="2562131"/>
            <a:chExt cx="3395049" cy="2978590"/>
          </a:xfrm>
        </p:grpSpPr>
        <p:sp>
          <p:nvSpPr>
            <p:cNvPr id="184" name="Rectangle 183"/>
            <p:cNvSpPr/>
            <p:nvPr/>
          </p:nvSpPr>
          <p:spPr>
            <a:xfrm>
              <a:off x="2308634" y="2562131"/>
              <a:ext cx="3395049" cy="2544023"/>
            </a:xfrm>
            <a:prstGeom prst="rect">
              <a:avLst/>
            </a:prstGeom>
            <a:blipFill>
              <a:blip r:embed="rId4"/>
              <a:stretch>
                <a:fillRect/>
              </a:stretch>
            </a:blip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5" name="Rectangle: Rounded Corners 184"/>
            <p:cNvSpPr/>
            <p:nvPr/>
          </p:nvSpPr>
          <p:spPr>
            <a:xfrm>
              <a:off x="2726549" y="3111813"/>
              <a:ext cx="1682489" cy="1595989"/>
            </a:xfrm>
            <a:prstGeom prst="roundRect">
              <a:avLst>
                <a:gd name="adj" fmla="val 4966"/>
              </a:avLst>
            </a:prstGeom>
            <a:solidFill>
              <a:schemeClr val="bg1">
                <a:lumMod val="75000"/>
              </a:schemeClr>
            </a:solid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6" name="Rectangle 185"/>
            <p:cNvSpPr/>
            <p:nvPr/>
          </p:nvSpPr>
          <p:spPr>
            <a:xfrm>
              <a:off x="4778030" y="2734020"/>
              <a:ext cx="924962" cy="2372134"/>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7" name="Rectangle 186"/>
            <p:cNvSpPr/>
            <p:nvPr/>
          </p:nvSpPr>
          <p:spPr>
            <a:xfrm>
              <a:off x="5240511" y="5115080"/>
              <a:ext cx="318317" cy="425641"/>
            </a:xfrm>
            <a:prstGeom prst="rect">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8" name="Rectangle 187"/>
            <p:cNvSpPr/>
            <p:nvPr/>
          </p:nvSpPr>
          <p:spPr>
            <a:xfrm>
              <a:off x="2460044" y="5115080"/>
              <a:ext cx="318317" cy="425641"/>
            </a:xfrm>
            <a:prstGeom prst="rect">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9" name="Rectangle 188"/>
            <p:cNvSpPr/>
            <p:nvPr/>
          </p:nvSpPr>
          <p:spPr>
            <a:xfrm>
              <a:off x="2448334" y="2727670"/>
              <a:ext cx="2223953" cy="2278978"/>
            </a:xfrm>
            <a:prstGeom prst="rect">
              <a:avLst/>
            </a:prstGeom>
            <a:noFill/>
            <a:ln w="31750" cap="rnd">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0" name="Rectangle: Rounded Corners 189"/>
            <p:cNvSpPr/>
            <p:nvPr/>
          </p:nvSpPr>
          <p:spPr>
            <a:xfrm>
              <a:off x="2633506" y="3014805"/>
              <a:ext cx="1857014" cy="1765425"/>
            </a:xfrm>
            <a:prstGeom prst="roundRect">
              <a:avLst>
                <a:gd name="adj" fmla="val 4966"/>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1" name="Rectangle 190"/>
            <p:cNvSpPr/>
            <p:nvPr/>
          </p:nvSpPr>
          <p:spPr>
            <a:xfrm>
              <a:off x="2651612" y="2829082"/>
              <a:ext cx="1838908" cy="92567"/>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192" name="Group 191"/>
            <p:cNvGrpSpPr/>
            <p:nvPr/>
          </p:nvGrpSpPr>
          <p:grpSpPr>
            <a:xfrm>
              <a:off x="2748956" y="3502025"/>
              <a:ext cx="1660082" cy="283369"/>
              <a:chOff x="2748956" y="3502025"/>
              <a:chExt cx="1660082" cy="283369"/>
            </a:xfrm>
          </p:grpSpPr>
          <p:sp>
            <p:nvSpPr>
              <p:cNvPr id="211" name="Rectangle 210"/>
              <p:cNvSpPr/>
              <p:nvPr/>
            </p:nvSpPr>
            <p:spPr>
              <a:xfrm>
                <a:off x="2748956" y="3507337"/>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2" name="Freeform: Shape 211"/>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93" name="Group 192"/>
            <p:cNvGrpSpPr/>
            <p:nvPr/>
          </p:nvGrpSpPr>
          <p:grpSpPr>
            <a:xfrm>
              <a:off x="2738087" y="4298027"/>
              <a:ext cx="1660082" cy="283369"/>
              <a:chOff x="2738087" y="4298027"/>
              <a:chExt cx="1660082" cy="283369"/>
            </a:xfrm>
          </p:grpSpPr>
          <p:sp>
            <p:nvSpPr>
              <p:cNvPr id="209" name="Rectangle 208"/>
              <p:cNvSpPr/>
              <p:nvPr/>
            </p:nvSpPr>
            <p:spPr>
              <a:xfrm>
                <a:off x="2738087" y="4303339"/>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0" name="Freeform: Shape 209"/>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cxnSp>
          <p:nvCxnSpPr>
            <p:cNvPr id="194" name="Connector: Elbow 193"/>
            <p:cNvCxnSpPr/>
            <p:nvPr/>
          </p:nvCxnSpPr>
          <p:spPr>
            <a:xfrm flipV="1">
              <a:off x="4927600" y="4368800"/>
              <a:ext cx="631228" cy="625148"/>
            </a:xfrm>
            <a:prstGeom prst="bentConnector3">
              <a:avLst>
                <a:gd name="adj1" fmla="val 100299"/>
              </a:avLst>
            </a:prstGeom>
            <a:ln w="34925" cap="rnd" cmpd="sng">
              <a:solidFill>
                <a:schemeClr val="tx1"/>
              </a:solidFill>
              <a:prstDash val="dash"/>
              <a:round/>
              <a:headEnd type="none" w="med" len="sm"/>
              <a:tailEnd type="none"/>
            </a:ln>
          </p:spPr>
          <p:style>
            <a:lnRef idx="1">
              <a:schemeClr val="accent1"/>
            </a:lnRef>
            <a:fillRef idx="0">
              <a:schemeClr val="accent1"/>
            </a:fillRef>
            <a:effectRef idx="0">
              <a:schemeClr val="accent1"/>
            </a:effectRef>
            <a:fontRef idx="minor">
              <a:schemeClr val="tx1"/>
            </a:fontRef>
          </p:style>
        </p:cxnSp>
        <p:sp>
          <p:nvSpPr>
            <p:cNvPr id="195" name="Oval 194"/>
            <p:cNvSpPr/>
            <p:nvPr/>
          </p:nvSpPr>
          <p:spPr>
            <a:xfrm>
              <a:off x="5024236" y="3600383"/>
              <a:ext cx="412818" cy="41281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6" name="Rectangle 195"/>
            <p:cNvSpPr/>
            <p:nvPr/>
          </p:nvSpPr>
          <p:spPr>
            <a:xfrm>
              <a:off x="5194300" y="3676650"/>
              <a:ext cx="71611" cy="254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7" name="Oval 196"/>
            <p:cNvSpPr/>
            <p:nvPr/>
          </p:nvSpPr>
          <p:spPr>
            <a:xfrm>
              <a:off x="5212889" y="403898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8" name="Oval 197"/>
            <p:cNvSpPr/>
            <p:nvPr/>
          </p:nvSpPr>
          <p:spPr>
            <a:xfrm>
              <a:off x="5098883" y="4013201"/>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9" name="Oval 198"/>
            <p:cNvSpPr/>
            <p:nvPr/>
          </p:nvSpPr>
          <p:spPr>
            <a:xfrm>
              <a:off x="5461491" y="3783013"/>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0" name="Oval 199"/>
            <p:cNvSpPr/>
            <p:nvPr/>
          </p:nvSpPr>
          <p:spPr>
            <a:xfrm>
              <a:off x="5436238" y="3666229"/>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1" name="Oval 200"/>
            <p:cNvSpPr/>
            <p:nvPr/>
          </p:nvSpPr>
          <p:spPr>
            <a:xfrm>
              <a:off x="5359559" y="357544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2" name="Oval 201"/>
            <p:cNvSpPr/>
            <p:nvPr/>
          </p:nvSpPr>
          <p:spPr>
            <a:xfrm>
              <a:off x="5251435" y="353093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3" name="Oval 202"/>
            <p:cNvSpPr/>
            <p:nvPr/>
          </p:nvSpPr>
          <p:spPr>
            <a:xfrm>
              <a:off x="5132820" y="3541434"/>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4" name="Oval 203"/>
            <p:cNvSpPr/>
            <p:nvPr/>
          </p:nvSpPr>
          <p:spPr>
            <a:xfrm>
              <a:off x="5034266" y="360382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5" name="Oval 204"/>
            <p:cNvSpPr/>
            <p:nvPr/>
          </p:nvSpPr>
          <p:spPr>
            <a:xfrm>
              <a:off x="4974558" y="3704805"/>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6" name="Oval 205"/>
            <p:cNvSpPr/>
            <p:nvPr/>
          </p:nvSpPr>
          <p:spPr>
            <a:xfrm>
              <a:off x="4963917" y="382113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7" name="Oval 206"/>
            <p:cNvSpPr/>
            <p:nvPr/>
          </p:nvSpPr>
          <p:spPr>
            <a:xfrm>
              <a:off x="5010429" y="393193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8" name="Rectangle: Rounded Corners 207"/>
            <p:cNvSpPr/>
            <p:nvPr/>
          </p:nvSpPr>
          <p:spPr>
            <a:xfrm>
              <a:off x="4918605" y="2943531"/>
              <a:ext cx="622999" cy="282732"/>
            </a:xfrm>
            <a:prstGeom prst="roundRect">
              <a:avLst/>
            </a:prstGeom>
            <a:solidFill>
              <a:schemeClr val="bg1">
                <a:lumMod val="9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r>
                <a:rPr lang="en-US" sz="600" dirty="0">
                  <a:solidFill>
                    <a:srgbClr val="FF0000"/>
                  </a:solidFill>
                  <a:effectLst>
                    <a:glow rad="76200">
                      <a:srgbClr val="FF0000">
                        <a:alpha val="40000"/>
                      </a:srgbClr>
                    </a:glow>
                  </a:effectLst>
                  <a:latin typeface="Calibri" panose="020F0502020204030204"/>
                </a:rPr>
                <a:t>350</a:t>
              </a:r>
            </a:p>
          </p:txBody>
        </p:sp>
      </p:grpSp>
      <p:grpSp>
        <p:nvGrpSpPr>
          <p:cNvPr id="3" name="Group 2"/>
          <p:cNvGrpSpPr/>
          <p:nvPr/>
        </p:nvGrpSpPr>
        <p:grpSpPr>
          <a:xfrm>
            <a:off x="2734967" y="2339847"/>
            <a:ext cx="1528955" cy="938307"/>
            <a:chOff x="-12990" y="703267"/>
            <a:chExt cx="3094190" cy="2318579"/>
          </a:xfrm>
        </p:grpSpPr>
        <p:sp>
          <p:nvSpPr>
            <p:cNvPr id="214" name="Rectangle 213"/>
            <p:cNvSpPr/>
            <p:nvPr/>
          </p:nvSpPr>
          <p:spPr>
            <a:xfrm>
              <a:off x="-12990" y="703267"/>
              <a:ext cx="3094190" cy="2318579"/>
            </a:xfrm>
            <a:prstGeom prst="rect">
              <a:avLst/>
            </a:prstGeom>
            <a:blipFill>
              <a:blip r:embed="rId4"/>
              <a:stretch>
                <a:fillRect/>
              </a:stretch>
            </a:blip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5" name="Rectangle: Rounded Corners 214"/>
            <p:cNvSpPr/>
            <p:nvPr/>
          </p:nvSpPr>
          <p:spPr>
            <a:xfrm>
              <a:off x="367891" y="1204238"/>
              <a:ext cx="1533392" cy="1454557"/>
            </a:xfrm>
            <a:prstGeom prst="roundRect">
              <a:avLst>
                <a:gd name="adj" fmla="val 4966"/>
              </a:avLst>
            </a:prstGeom>
            <a:solidFill>
              <a:schemeClr val="bg1">
                <a:lumMod val="75000"/>
              </a:schemeClr>
            </a:solid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6" name="Rectangle 215"/>
            <p:cNvSpPr/>
            <p:nvPr/>
          </p:nvSpPr>
          <p:spPr>
            <a:xfrm>
              <a:off x="2237576" y="859924"/>
              <a:ext cx="842995" cy="2161922"/>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9" name="Rectangle 218"/>
            <p:cNvSpPr/>
            <p:nvPr/>
          </p:nvSpPr>
          <p:spPr>
            <a:xfrm>
              <a:off x="114330" y="854136"/>
              <a:ext cx="2026873" cy="2077022"/>
            </a:xfrm>
            <a:prstGeom prst="rect">
              <a:avLst/>
            </a:prstGeom>
            <a:noFill/>
            <a:ln w="31750" cap="rnd">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0" name="Rectangle: Rounded Corners 219"/>
            <p:cNvSpPr/>
            <p:nvPr/>
          </p:nvSpPr>
          <p:spPr>
            <a:xfrm>
              <a:off x="283093" y="1115826"/>
              <a:ext cx="1692451" cy="1608978"/>
            </a:xfrm>
            <a:prstGeom prst="roundRect">
              <a:avLst>
                <a:gd name="adj" fmla="val 4966"/>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1" name="Rectangle 220"/>
            <p:cNvSpPr/>
            <p:nvPr/>
          </p:nvSpPr>
          <p:spPr>
            <a:xfrm>
              <a:off x="299594" y="946562"/>
              <a:ext cx="1675950" cy="84364"/>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222" name="Group 221"/>
            <p:cNvGrpSpPr/>
            <p:nvPr/>
          </p:nvGrpSpPr>
          <p:grpSpPr>
            <a:xfrm>
              <a:off x="388312" y="1559870"/>
              <a:ext cx="1512971" cy="258258"/>
              <a:chOff x="2748956" y="3502025"/>
              <a:chExt cx="1660082" cy="283369"/>
            </a:xfrm>
          </p:grpSpPr>
          <p:sp>
            <p:nvSpPr>
              <p:cNvPr id="241" name="Rectangle 240"/>
              <p:cNvSpPr/>
              <p:nvPr/>
            </p:nvSpPr>
            <p:spPr>
              <a:xfrm>
                <a:off x="2748956" y="3507337"/>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42" name="Freeform: Shape 241"/>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223" name="Group 222"/>
            <p:cNvGrpSpPr/>
            <p:nvPr/>
          </p:nvGrpSpPr>
          <p:grpSpPr>
            <a:xfrm>
              <a:off x="378406" y="2285333"/>
              <a:ext cx="1512971" cy="258258"/>
              <a:chOff x="2738087" y="4298027"/>
              <a:chExt cx="1660082" cy="283369"/>
            </a:xfrm>
          </p:grpSpPr>
          <p:sp>
            <p:nvSpPr>
              <p:cNvPr id="239" name="Rectangle 238"/>
              <p:cNvSpPr/>
              <p:nvPr/>
            </p:nvSpPr>
            <p:spPr>
              <a:xfrm>
                <a:off x="2738087" y="4303339"/>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40" name="Freeform: Shape 239"/>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cxnSp>
          <p:nvCxnSpPr>
            <p:cNvPr id="224" name="Connector: Elbow 223"/>
            <p:cNvCxnSpPr/>
            <p:nvPr/>
          </p:nvCxnSpPr>
          <p:spPr>
            <a:xfrm flipV="1">
              <a:off x="2373891" y="2349834"/>
              <a:ext cx="575290" cy="569749"/>
            </a:xfrm>
            <a:prstGeom prst="bentConnector3">
              <a:avLst>
                <a:gd name="adj1" fmla="val 100299"/>
              </a:avLst>
            </a:prstGeom>
            <a:ln w="34925" cap="rnd" cmpd="sng">
              <a:solidFill>
                <a:schemeClr val="tx1"/>
              </a:solidFill>
              <a:prstDash val="dash"/>
              <a:round/>
              <a:headEnd type="none" w="med" len="sm"/>
              <a:tailEnd type="none"/>
            </a:ln>
          </p:spPr>
          <p:style>
            <a:lnRef idx="1">
              <a:schemeClr val="accent1"/>
            </a:lnRef>
            <a:fillRef idx="0">
              <a:schemeClr val="accent1"/>
            </a:fillRef>
            <a:effectRef idx="0">
              <a:schemeClr val="accent1"/>
            </a:effectRef>
            <a:fontRef idx="minor">
              <a:schemeClr val="tx1"/>
            </a:fontRef>
          </p:style>
        </p:cxnSp>
        <p:sp>
          <p:nvSpPr>
            <p:cNvPr id="225" name="Oval 224"/>
            <p:cNvSpPr/>
            <p:nvPr/>
          </p:nvSpPr>
          <p:spPr>
            <a:xfrm>
              <a:off x="2461964" y="1649512"/>
              <a:ext cx="376235" cy="376235"/>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6" name="Rectangle 225"/>
            <p:cNvSpPr/>
            <p:nvPr/>
          </p:nvSpPr>
          <p:spPr>
            <a:xfrm>
              <a:off x="2616957" y="1719021"/>
              <a:ext cx="65265" cy="231491"/>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7" name="Oval 226"/>
            <p:cNvSpPr/>
            <p:nvPr/>
          </p:nvSpPr>
          <p:spPr>
            <a:xfrm>
              <a:off x="2633899" y="2049248"/>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8" name="Oval 227"/>
            <p:cNvSpPr/>
            <p:nvPr/>
          </p:nvSpPr>
          <p:spPr>
            <a:xfrm>
              <a:off x="2529996" y="2025747"/>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9" name="Oval 228"/>
            <p:cNvSpPr/>
            <p:nvPr/>
          </p:nvSpPr>
          <p:spPr>
            <a:xfrm>
              <a:off x="2860470" y="1815958"/>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0" name="Oval 229"/>
            <p:cNvSpPr/>
            <p:nvPr/>
          </p:nvSpPr>
          <p:spPr>
            <a:xfrm>
              <a:off x="2837455" y="1709523"/>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1" name="Oval 230"/>
            <p:cNvSpPr/>
            <p:nvPr/>
          </p:nvSpPr>
          <p:spPr>
            <a:xfrm>
              <a:off x="2767571" y="162678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2" name="Oval 231"/>
            <p:cNvSpPr/>
            <p:nvPr/>
          </p:nvSpPr>
          <p:spPr>
            <a:xfrm>
              <a:off x="2669029" y="1586216"/>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3" name="Oval 232"/>
            <p:cNvSpPr/>
            <p:nvPr/>
          </p:nvSpPr>
          <p:spPr>
            <a:xfrm>
              <a:off x="2560925" y="1595787"/>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4" name="Oval 233"/>
            <p:cNvSpPr/>
            <p:nvPr/>
          </p:nvSpPr>
          <p:spPr>
            <a:xfrm>
              <a:off x="2471105" y="165265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5" name="Oval 234"/>
            <p:cNvSpPr/>
            <p:nvPr/>
          </p:nvSpPr>
          <p:spPr>
            <a:xfrm>
              <a:off x="2416688" y="174468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6" name="Oval 235"/>
            <p:cNvSpPr/>
            <p:nvPr/>
          </p:nvSpPr>
          <p:spPr>
            <a:xfrm>
              <a:off x="2406990" y="1850699"/>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7" name="Oval 236"/>
            <p:cNvSpPr/>
            <p:nvPr/>
          </p:nvSpPr>
          <p:spPr>
            <a:xfrm>
              <a:off x="2449380" y="1951685"/>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8" name="Rectangle: Rounded Corners 237"/>
            <p:cNvSpPr/>
            <p:nvPr/>
          </p:nvSpPr>
          <p:spPr>
            <a:xfrm>
              <a:off x="2365693" y="1050868"/>
              <a:ext cx="567791" cy="257677"/>
            </a:xfrm>
            <a:prstGeom prst="roundRect">
              <a:avLst/>
            </a:prstGeom>
            <a:solidFill>
              <a:schemeClr val="bg1">
                <a:lumMod val="9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r>
                <a:rPr lang="en-US" sz="600" dirty="0">
                  <a:solidFill>
                    <a:srgbClr val="FF0000"/>
                  </a:solidFill>
                  <a:effectLst>
                    <a:glow rad="76200">
                      <a:srgbClr val="FF0000">
                        <a:alpha val="40000"/>
                      </a:srgbClr>
                    </a:glow>
                  </a:effectLst>
                  <a:latin typeface="Calibri" panose="020F0502020204030204"/>
                </a:rPr>
                <a:t>500</a:t>
              </a:r>
            </a:p>
          </p:txBody>
        </p:sp>
      </p:grpSp>
      <p:sp>
        <p:nvSpPr>
          <p:cNvPr id="61" name="Rectangle 60"/>
          <p:cNvSpPr/>
          <p:nvPr/>
        </p:nvSpPr>
        <p:spPr>
          <a:xfrm>
            <a:off x="7127981" y="3344370"/>
            <a:ext cx="2081442" cy="698345"/>
          </a:xfrm>
          <a:prstGeom prst="rect">
            <a:avLst/>
          </a:prstGeom>
          <a:noFill/>
          <a:ln w="206375" cap="sq">
            <a:solidFill>
              <a:srgbClr val="B4B4B4"/>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78" name="Rectangle: Rounded Corners 77"/>
          <p:cNvSpPr/>
          <p:nvPr/>
        </p:nvSpPr>
        <p:spPr>
          <a:xfrm flipV="1">
            <a:off x="5025648" y="1645591"/>
            <a:ext cx="4509140" cy="320006"/>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67" name="Group 66"/>
          <p:cNvGrpSpPr/>
          <p:nvPr/>
        </p:nvGrpSpPr>
        <p:grpSpPr>
          <a:xfrm>
            <a:off x="6820508" y="1824688"/>
            <a:ext cx="2801917" cy="1716572"/>
            <a:chOff x="6477915" y="1019745"/>
            <a:chExt cx="4472441" cy="2919512"/>
          </a:xfrm>
        </p:grpSpPr>
        <p:sp>
          <p:nvSpPr>
            <p:cNvPr id="64" name="Rectangle 63"/>
            <p:cNvSpPr/>
            <p:nvPr/>
          </p:nvSpPr>
          <p:spPr>
            <a:xfrm rot="21153257">
              <a:off x="6477915" y="2398061"/>
              <a:ext cx="4472441" cy="1541196"/>
            </a:xfrm>
            <a:custGeom>
              <a:avLst/>
              <a:gdLst>
                <a:gd name="connsiteX0" fmla="*/ 0 w 8702151"/>
                <a:gd name="connsiteY0" fmla="*/ 0 h 2059342"/>
                <a:gd name="connsiteX1" fmla="*/ 8702151 w 8702151"/>
                <a:gd name="connsiteY1" fmla="*/ 0 h 2059342"/>
                <a:gd name="connsiteX2" fmla="*/ 8702151 w 8702151"/>
                <a:gd name="connsiteY2" fmla="*/ 2059342 h 2059342"/>
                <a:gd name="connsiteX3" fmla="*/ 0 w 8702151"/>
                <a:gd name="connsiteY3" fmla="*/ 2059342 h 2059342"/>
                <a:gd name="connsiteX4" fmla="*/ 0 w 8702151"/>
                <a:gd name="connsiteY4" fmla="*/ 0 h 2059342"/>
                <a:gd name="connsiteX0" fmla="*/ 0 w 9195338"/>
                <a:gd name="connsiteY0" fmla="*/ 0 h 2113985"/>
                <a:gd name="connsiteX1" fmla="*/ 9195338 w 9195338"/>
                <a:gd name="connsiteY1" fmla="*/ 54643 h 2113985"/>
                <a:gd name="connsiteX2" fmla="*/ 9195338 w 9195338"/>
                <a:gd name="connsiteY2" fmla="*/ 2113985 h 2113985"/>
                <a:gd name="connsiteX3" fmla="*/ 493187 w 9195338"/>
                <a:gd name="connsiteY3" fmla="*/ 2113985 h 2113985"/>
                <a:gd name="connsiteX4" fmla="*/ 0 w 9195338"/>
                <a:gd name="connsiteY4" fmla="*/ 0 h 2113985"/>
                <a:gd name="connsiteX0" fmla="*/ 0 w 9931806"/>
                <a:gd name="connsiteY0" fmla="*/ 0 h 2113985"/>
                <a:gd name="connsiteX1" fmla="*/ 9195338 w 9931806"/>
                <a:gd name="connsiteY1" fmla="*/ 54643 h 2113985"/>
                <a:gd name="connsiteX2" fmla="*/ 9931806 w 9931806"/>
                <a:gd name="connsiteY2" fmla="*/ 2033647 h 2113985"/>
                <a:gd name="connsiteX3" fmla="*/ 493187 w 9931806"/>
                <a:gd name="connsiteY3" fmla="*/ 2113985 h 2113985"/>
                <a:gd name="connsiteX4" fmla="*/ 0 w 9931806"/>
                <a:gd name="connsiteY4" fmla="*/ 0 h 2113985"/>
                <a:gd name="connsiteX0" fmla="*/ 0 w 10032483"/>
                <a:gd name="connsiteY0" fmla="*/ 0 h 2113985"/>
                <a:gd name="connsiteX1" fmla="*/ 9195338 w 10032483"/>
                <a:gd name="connsiteY1" fmla="*/ 54643 h 2113985"/>
                <a:gd name="connsiteX2" fmla="*/ 10032483 w 10032483"/>
                <a:gd name="connsiteY2" fmla="*/ 1938890 h 2113985"/>
                <a:gd name="connsiteX3" fmla="*/ 493187 w 10032483"/>
                <a:gd name="connsiteY3" fmla="*/ 2113985 h 2113985"/>
                <a:gd name="connsiteX4" fmla="*/ 0 w 10032483"/>
                <a:gd name="connsiteY4" fmla="*/ 0 h 2113985"/>
                <a:gd name="connsiteX0" fmla="*/ 0 w 10070244"/>
                <a:gd name="connsiteY0" fmla="*/ 0 h 2113985"/>
                <a:gd name="connsiteX1" fmla="*/ 9195338 w 10070244"/>
                <a:gd name="connsiteY1" fmla="*/ 54643 h 2113985"/>
                <a:gd name="connsiteX2" fmla="*/ 10070244 w 10070244"/>
                <a:gd name="connsiteY2" fmla="*/ 1875152 h 2113985"/>
                <a:gd name="connsiteX3" fmla="*/ 493187 w 10070244"/>
                <a:gd name="connsiteY3" fmla="*/ 2113985 h 2113985"/>
                <a:gd name="connsiteX4" fmla="*/ 0 w 10070244"/>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56196"/>
                <a:gd name="connsiteY0" fmla="*/ 0 h 2113985"/>
                <a:gd name="connsiteX1" fmla="*/ 9195338 w 9956196"/>
                <a:gd name="connsiteY1" fmla="*/ 54643 h 2113985"/>
                <a:gd name="connsiteX2" fmla="*/ 9956196 w 9956196"/>
                <a:gd name="connsiteY2" fmla="*/ 1771953 h 2113985"/>
                <a:gd name="connsiteX3" fmla="*/ 493187 w 9956196"/>
                <a:gd name="connsiteY3" fmla="*/ 2113985 h 2113985"/>
                <a:gd name="connsiteX4" fmla="*/ 0 w 9956196"/>
                <a:gd name="connsiteY4" fmla="*/ 0 h 2113985"/>
                <a:gd name="connsiteX0" fmla="*/ 0 w 9907968"/>
                <a:gd name="connsiteY0" fmla="*/ 0 h 2113985"/>
                <a:gd name="connsiteX1" fmla="*/ 9195338 w 9907968"/>
                <a:gd name="connsiteY1" fmla="*/ 54643 h 2113985"/>
                <a:gd name="connsiteX2" fmla="*/ 9907968 w 9907968"/>
                <a:gd name="connsiteY2" fmla="*/ 1765649 h 2113985"/>
                <a:gd name="connsiteX3" fmla="*/ 493187 w 9907968"/>
                <a:gd name="connsiteY3" fmla="*/ 2113985 h 2113985"/>
                <a:gd name="connsiteX4" fmla="*/ 0 w 9907968"/>
                <a:gd name="connsiteY4" fmla="*/ 0 h 2113985"/>
                <a:gd name="connsiteX0" fmla="*/ 0 w 9941948"/>
                <a:gd name="connsiteY0" fmla="*/ 0 h 2113985"/>
                <a:gd name="connsiteX1" fmla="*/ 9195338 w 9941948"/>
                <a:gd name="connsiteY1" fmla="*/ 54643 h 2113985"/>
                <a:gd name="connsiteX2" fmla="*/ 9941948 w 9941948"/>
                <a:gd name="connsiteY2" fmla="*/ 1730848 h 2113985"/>
                <a:gd name="connsiteX3" fmla="*/ 493187 w 9941948"/>
                <a:gd name="connsiteY3" fmla="*/ 2113985 h 2113985"/>
                <a:gd name="connsiteX4" fmla="*/ 0 w 9941948"/>
                <a:gd name="connsiteY4" fmla="*/ 0 h 2113985"/>
                <a:gd name="connsiteX0" fmla="*/ 0 w 9938167"/>
                <a:gd name="connsiteY0" fmla="*/ 0 h 2113985"/>
                <a:gd name="connsiteX1" fmla="*/ 9195338 w 9938167"/>
                <a:gd name="connsiteY1" fmla="*/ 54643 h 2113985"/>
                <a:gd name="connsiteX2" fmla="*/ 9938167 w 9938167"/>
                <a:gd name="connsiteY2" fmla="*/ 1759785 h 2113985"/>
                <a:gd name="connsiteX3" fmla="*/ 493187 w 9938167"/>
                <a:gd name="connsiteY3" fmla="*/ 2113985 h 2113985"/>
                <a:gd name="connsiteX4" fmla="*/ 0 w 9938167"/>
                <a:gd name="connsiteY4" fmla="*/ 0 h 2113985"/>
                <a:gd name="connsiteX0" fmla="*/ 0 w 9938167"/>
                <a:gd name="connsiteY0" fmla="*/ 0 h 2113985"/>
                <a:gd name="connsiteX1" fmla="*/ 8972228 w 9938167"/>
                <a:gd name="connsiteY1" fmla="*/ 35296 h 2113985"/>
                <a:gd name="connsiteX2" fmla="*/ 9938167 w 9938167"/>
                <a:gd name="connsiteY2" fmla="*/ 1759785 h 2113985"/>
                <a:gd name="connsiteX3" fmla="*/ 493187 w 9938167"/>
                <a:gd name="connsiteY3" fmla="*/ 2113985 h 2113985"/>
                <a:gd name="connsiteX4" fmla="*/ 0 w 9938167"/>
                <a:gd name="connsiteY4" fmla="*/ 0 h 2113985"/>
                <a:gd name="connsiteX0" fmla="*/ 0 w 10239703"/>
                <a:gd name="connsiteY0" fmla="*/ 0 h 2133771"/>
                <a:gd name="connsiteX1" fmla="*/ 9273764 w 10239703"/>
                <a:gd name="connsiteY1" fmla="*/ 55082 h 2133771"/>
                <a:gd name="connsiteX2" fmla="*/ 10239703 w 10239703"/>
                <a:gd name="connsiteY2" fmla="*/ 1779571 h 2133771"/>
                <a:gd name="connsiteX3" fmla="*/ 794723 w 10239703"/>
                <a:gd name="connsiteY3" fmla="*/ 2133771 h 2133771"/>
                <a:gd name="connsiteX4" fmla="*/ 0 w 10239703"/>
                <a:gd name="connsiteY4" fmla="*/ 0 h 2133771"/>
                <a:gd name="connsiteX0" fmla="*/ 0 w 10476680"/>
                <a:gd name="connsiteY0" fmla="*/ 31673 h 2078689"/>
                <a:gd name="connsiteX1" fmla="*/ 9510741 w 10476680"/>
                <a:gd name="connsiteY1" fmla="*/ 0 h 2078689"/>
                <a:gd name="connsiteX2" fmla="*/ 10476680 w 10476680"/>
                <a:gd name="connsiteY2" fmla="*/ 1724489 h 2078689"/>
                <a:gd name="connsiteX3" fmla="*/ 1031700 w 10476680"/>
                <a:gd name="connsiteY3" fmla="*/ 2078689 h 2078689"/>
                <a:gd name="connsiteX4" fmla="*/ 0 w 10476680"/>
                <a:gd name="connsiteY4" fmla="*/ 31673 h 2078689"/>
                <a:gd name="connsiteX0" fmla="*/ 0 w 10439359"/>
                <a:gd name="connsiteY0" fmla="*/ 46360 h 2078689"/>
                <a:gd name="connsiteX1" fmla="*/ 9473420 w 10439359"/>
                <a:gd name="connsiteY1" fmla="*/ 0 h 2078689"/>
                <a:gd name="connsiteX2" fmla="*/ 10439359 w 10439359"/>
                <a:gd name="connsiteY2" fmla="*/ 1724489 h 2078689"/>
                <a:gd name="connsiteX3" fmla="*/ 994379 w 10439359"/>
                <a:gd name="connsiteY3" fmla="*/ 2078689 h 2078689"/>
                <a:gd name="connsiteX4" fmla="*/ 0 w 10439359"/>
                <a:gd name="connsiteY4" fmla="*/ 46360 h 2078689"/>
                <a:gd name="connsiteX0" fmla="*/ 0 w 10410422"/>
                <a:gd name="connsiteY0" fmla="*/ 50142 h 2078689"/>
                <a:gd name="connsiteX1" fmla="*/ 9444483 w 10410422"/>
                <a:gd name="connsiteY1" fmla="*/ 0 h 2078689"/>
                <a:gd name="connsiteX2" fmla="*/ 10410422 w 10410422"/>
                <a:gd name="connsiteY2" fmla="*/ 1724489 h 2078689"/>
                <a:gd name="connsiteX3" fmla="*/ 965442 w 10410422"/>
                <a:gd name="connsiteY3" fmla="*/ 2078689 h 2078689"/>
                <a:gd name="connsiteX4" fmla="*/ 0 w 10410422"/>
                <a:gd name="connsiteY4" fmla="*/ 50142 h 2078689"/>
                <a:gd name="connsiteX0" fmla="*/ 0 w 10410422"/>
                <a:gd name="connsiteY0" fmla="*/ 50142 h 2065700"/>
                <a:gd name="connsiteX1" fmla="*/ 9444483 w 10410422"/>
                <a:gd name="connsiteY1" fmla="*/ 0 h 2065700"/>
                <a:gd name="connsiteX2" fmla="*/ 10410422 w 10410422"/>
                <a:gd name="connsiteY2" fmla="*/ 1724489 h 2065700"/>
                <a:gd name="connsiteX3" fmla="*/ 1016191 w 10410422"/>
                <a:gd name="connsiteY3" fmla="*/ 2065700 h 2065700"/>
                <a:gd name="connsiteX4" fmla="*/ 0 w 10410422"/>
                <a:gd name="connsiteY4" fmla="*/ 50142 h 2065700"/>
                <a:gd name="connsiteX0" fmla="*/ 0 w 10352987"/>
                <a:gd name="connsiteY0" fmla="*/ 136131 h 2065700"/>
                <a:gd name="connsiteX1" fmla="*/ 9387048 w 10352987"/>
                <a:gd name="connsiteY1" fmla="*/ 0 h 2065700"/>
                <a:gd name="connsiteX2" fmla="*/ 10352987 w 10352987"/>
                <a:gd name="connsiteY2" fmla="*/ 1724489 h 2065700"/>
                <a:gd name="connsiteX3" fmla="*/ 958756 w 10352987"/>
                <a:gd name="connsiteY3" fmla="*/ 2065700 h 2065700"/>
                <a:gd name="connsiteX4" fmla="*/ 0 w 10352987"/>
                <a:gd name="connsiteY4" fmla="*/ 136131 h 2065700"/>
                <a:gd name="connsiteX0" fmla="*/ 0 w 10262833"/>
                <a:gd name="connsiteY0" fmla="*/ 196966 h 2065700"/>
                <a:gd name="connsiteX1" fmla="*/ 9296894 w 10262833"/>
                <a:gd name="connsiteY1" fmla="*/ 0 h 2065700"/>
                <a:gd name="connsiteX2" fmla="*/ 10262833 w 10262833"/>
                <a:gd name="connsiteY2" fmla="*/ 1724489 h 2065700"/>
                <a:gd name="connsiteX3" fmla="*/ 868602 w 10262833"/>
                <a:gd name="connsiteY3" fmla="*/ 2065700 h 2065700"/>
                <a:gd name="connsiteX4" fmla="*/ 0 w 10262833"/>
                <a:gd name="connsiteY4" fmla="*/ 196966 h 2065700"/>
                <a:gd name="connsiteX0" fmla="*/ 0 w 10262833"/>
                <a:gd name="connsiteY0" fmla="*/ 196966 h 2065700"/>
                <a:gd name="connsiteX1" fmla="*/ 199674 w 10262833"/>
                <a:gd name="connsiteY1" fmla="*/ 241406 h 2065700"/>
                <a:gd name="connsiteX2" fmla="*/ 9296894 w 10262833"/>
                <a:gd name="connsiteY2" fmla="*/ 0 h 2065700"/>
                <a:gd name="connsiteX3" fmla="*/ 10262833 w 10262833"/>
                <a:gd name="connsiteY3" fmla="*/ 1724489 h 2065700"/>
                <a:gd name="connsiteX4" fmla="*/ 868602 w 10262833"/>
                <a:gd name="connsiteY4" fmla="*/ 2065700 h 2065700"/>
                <a:gd name="connsiteX5" fmla="*/ 0 w 10262833"/>
                <a:gd name="connsiteY5" fmla="*/ 196966 h 2065700"/>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9136"/>
                <a:gd name="connsiteY0" fmla="*/ 196966 h 2049752"/>
                <a:gd name="connsiteX1" fmla="*/ 199674 w 10269136"/>
                <a:gd name="connsiteY1" fmla="*/ 241406 h 2049752"/>
                <a:gd name="connsiteX2" fmla="*/ 9296894 w 10269136"/>
                <a:gd name="connsiteY2" fmla="*/ 0 h 2049752"/>
                <a:gd name="connsiteX3" fmla="*/ 10269136 w 10269136"/>
                <a:gd name="connsiteY3" fmla="*/ 1676261 h 2049752"/>
                <a:gd name="connsiteX4" fmla="*/ 821635 w 10269136"/>
                <a:gd name="connsiteY4" fmla="*/ 2049752 h 2049752"/>
                <a:gd name="connsiteX5" fmla="*/ 0 w 10269136"/>
                <a:gd name="connsiteY5" fmla="*/ 196966 h 2049752"/>
                <a:gd name="connsiteX0" fmla="*/ 0 w 10253626"/>
                <a:gd name="connsiteY0" fmla="*/ 196966 h 2049752"/>
                <a:gd name="connsiteX1" fmla="*/ 199674 w 10253626"/>
                <a:gd name="connsiteY1" fmla="*/ 241406 h 2049752"/>
                <a:gd name="connsiteX2" fmla="*/ 9296894 w 10253626"/>
                <a:gd name="connsiteY2" fmla="*/ 0 h 2049752"/>
                <a:gd name="connsiteX3" fmla="*/ 10253626 w 10253626"/>
                <a:gd name="connsiteY3" fmla="*/ 1644803 h 2049752"/>
                <a:gd name="connsiteX4" fmla="*/ 821635 w 10253626"/>
                <a:gd name="connsiteY4" fmla="*/ 2049752 h 2049752"/>
                <a:gd name="connsiteX5" fmla="*/ 0 w 10253626"/>
                <a:gd name="connsiteY5" fmla="*/ 196966 h 2049752"/>
                <a:gd name="connsiteX0" fmla="*/ 0 w 10186106"/>
                <a:gd name="connsiteY0" fmla="*/ 196966 h 2049752"/>
                <a:gd name="connsiteX1" fmla="*/ 199674 w 10186106"/>
                <a:gd name="connsiteY1" fmla="*/ 241406 h 2049752"/>
                <a:gd name="connsiteX2" fmla="*/ 9296894 w 10186106"/>
                <a:gd name="connsiteY2" fmla="*/ 0 h 2049752"/>
                <a:gd name="connsiteX3" fmla="*/ 10186106 w 10186106"/>
                <a:gd name="connsiteY3" fmla="*/ 1635979 h 2049752"/>
                <a:gd name="connsiteX4" fmla="*/ 821635 w 10186106"/>
                <a:gd name="connsiteY4" fmla="*/ 2049752 h 2049752"/>
                <a:gd name="connsiteX5" fmla="*/ 0 w 10186106"/>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9731"/>
                <a:gd name="connsiteY0" fmla="*/ 196966 h 2049752"/>
                <a:gd name="connsiteX1" fmla="*/ 199674 w 10229731"/>
                <a:gd name="connsiteY1" fmla="*/ 241406 h 2049752"/>
                <a:gd name="connsiteX2" fmla="*/ 9296894 w 10229731"/>
                <a:gd name="connsiteY2" fmla="*/ 0 h 2049752"/>
                <a:gd name="connsiteX3" fmla="*/ 10229731 w 10229731"/>
                <a:gd name="connsiteY3" fmla="*/ 1602439 h 2049752"/>
                <a:gd name="connsiteX4" fmla="*/ 821635 w 10229731"/>
                <a:gd name="connsiteY4" fmla="*/ 2049752 h 2049752"/>
                <a:gd name="connsiteX5" fmla="*/ 0 w 10229731"/>
                <a:gd name="connsiteY5" fmla="*/ 196966 h 2049752"/>
                <a:gd name="connsiteX0" fmla="*/ 0 w 10221346"/>
                <a:gd name="connsiteY0" fmla="*/ 196966 h 2049752"/>
                <a:gd name="connsiteX1" fmla="*/ 199674 w 10221346"/>
                <a:gd name="connsiteY1" fmla="*/ 241406 h 2049752"/>
                <a:gd name="connsiteX2" fmla="*/ 9296894 w 10221346"/>
                <a:gd name="connsiteY2" fmla="*/ 0 h 2049752"/>
                <a:gd name="connsiteX3" fmla="*/ 10221346 w 10221346"/>
                <a:gd name="connsiteY3" fmla="*/ 1591533 h 2049752"/>
                <a:gd name="connsiteX4" fmla="*/ 821635 w 10221346"/>
                <a:gd name="connsiteY4" fmla="*/ 2049752 h 2049752"/>
                <a:gd name="connsiteX5" fmla="*/ 0 w 10221346"/>
                <a:gd name="connsiteY5" fmla="*/ 196966 h 2049752"/>
                <a:gd name="connsiteX0" fmla="*/ 0 w 10221346"/>
                <a:gd name="connsiteY0" fmla="*/ 205790 h 2058576"/>
                <a:gd name="connsiteX1" fmla="*/ 199674 w 10221346"/>
                <a:gd name="connsiteY1" fmla="*/ 250230 h 2058576"/>
                <a:gd name="connsiteX2" fmla="*/ 9229374 w 10221346"/>
                <a:gd name="connsiteY2" fmla="*/ 0 h 2058576"/>
                <a:gd name="connsiteX3" fmla="*/ 10221346 w 10221346"/>
                <a:gd name="connsiteY3" fmla="*/ 1600357 h 2058576"/>
                <a:gd name="connsiteX4" fmla="*/ 821635 w 10221346"/>
                <a:gd name="connsiteY4" fmla="*/ 2058576 h 2058576"/>
                <a:gd name="connsiteX5" fmla="*/ 0 w 10221346"/>
                <a:gd name="connsiteY5" fmla="*/ 205790 h 2058576"/>
                <a:gd name="connsiteX0" fmla="*/ 0 w 10221346"/>
                <a:gd name="connsiteY0" fmla="*/ 194941 h 2047727"/>
                <a:gd name="connsiteX1" fmla="*/ 199674 w 10221346"/>
                <a:gd name="connsiteY1" fmla="*/ 239381 h 2047727"/>
                <a:gd name="connsiteX2" fmla="*/ 9012128 w 10221346"/>
                <a:gd name="connsiteY2" fmla="*/ 0 h 2047727"/>
                <a:gd name="connsiteX3" fmla="*/ 10221346 w 10221346"/>
                <a:gd name="connsiteY3" fmla="*/ 1589508 h 2047727"/>
                <a:gd name="connsiteX4" fmla="*/ 821635 w 10221346"/>
                <a:gd name="connsiteY4" fmla="*/ 2047727 h 2047727"/>
                <a:gd name="connsiteX5" fmla="*/ 0 w 10221346"/>
                <a:gd name="connsiteY5" fmla="*/ 194941 h 2047727"/>
                <a:gd name="connsiteX0" fmla="*/ 0 w 10221346"/>
                <a:gd name="connsiteY0" fmla="*/ 203822 h 2056608"/>
                <a:gd name="connsiteX1" fmla="*/ 199674 w 10221346"/>
                <a:gd name="connsiteY1" fmla="*/ 248262 h 2056608"/>
                <a:gd name="connsiteX2" fmla="*/ 8718977 w 10221346"/>
                <a:gd name="connsiteY2" fmla="*/ 0 h 2056608"/>
                <a:gd name="connsiteX3" fmla="*/ 10221346 w 10221346"/>
                <a:gd name="connsiteY3" fmla="*/ 1598389 h 2056608"/>
                <a:gd name="connsiteX4" fmla="*/ 821635 w 10221346"/>
                <a:gd name="connsiteY4" fmla="*/ 2056608 h 2056608"/>
                <a:gd name="connsiteX5" fmla="*/ 0 w 10221346"/>
                <a:gd name="connsiteY5" fmla="*/ 203822 h 2056608"/>
                <a:gd name="connsiteX0" fmla="*/ 621961 w 10021672"/>
                <a:gd name="connsiteY0" fmla="*/ 2056608 h 2056608"/>
                <a:gd name="connsiteX1" fmla="*/ 0 w 10021672"/>
                <a:gd name="connsiteY1" fmla="*/ 248262 h 2056608"/>
                <a:gd name="connsiteX2" fmla="*/ 8519303 w 10021672"/>
                <a:gd name="connsiteY2" fmla="*/ 0 h 2056608"/>
                <a:gd name="connsiteX3" fmla="*/ 10021672 w 10021672"/>
                <a:gd name="connsiteY3" fmla="*/ 1598389 h 2056608"/>
                <a:gd name="connsiteX4" fmla="*/ 621961 w 10021672"/>
                <a:gd name="connsiteY4" fmla="*/ 2056608 h 2056608"/>
                <a:gd name="connsiteX0" fmla="*/ 731461 w 10131172"/>
                <a:gd name="connsiteY0" fmla="*/ 2056608 h 2056608"/>
                <a:gd name="connsiteX1" fmla="*/ 0 w 10131172"/>
                <a:gd name="connsiteY1" fmla="*/ 410537 h 2056608"/>
                <a:gd name="connsiteX2" fmla="*/ 8628803 w 10131172"/>
                <a:gd name="connsiteY2" fmla="*/ 0 h 2056608"/>
                <a:gd name="connsiteX3" fmla="*/ 10131172 w 10131172"/>
                <a:gd name="connsiteY3" fmla="*/ 1598389 h 2056608"/>
                <a:gd name="connsiteX4" fmla="*/ 731461 w 10131172"/>
                <a:gd name="connsiteY4" fmla="*/ 2056608 h 2056608"/>
                <a:gd name="connsiteX0" fmla="*/ 658956 w 10058667"/>
                <a:gd name="connsiteY0" fmla="*/ 2056608 h 2056608"/>
                <a:gd name="connsiteX1" fmla="*/ 0 w 10058667"/>
                <a:gd name="connsiteY1" fmla="*/ 606410 h 2056608"/>
                <a:gd name="connsiteX2" fmla="*/ 8556298 w 10058667"/>
                <a:gd name="connsiteY2" fmla="*/ 0 h 2056608"/>
                <a:gd name="connsiteX3" fmla="*/ 10058667 w 10058667"/>
                <a:gd name="connsiteY3" fmla="*/ 1598389 h 2056608"/>
                <a:gd name="connsiteX4" fmla="*/ 658956 w 10058667"/>
                <a:gd name="connsiteY4" fmla="*/ 2056608 h 2056608"/>
                <a:gd name="connsiteX0" fmla="*/ 599056 w 9998767"/>
                <a:gd name="connsiteY0" fmla="*/ 2056608 h 2056608"/>
                <a:gd name="connsiteX1" fmla="*/ 0 w 9998767"/>
                <a:gd name="connsiteY1" fmla="*/ 898739 h 2056608"/>
                <a:gd name="connsiteX2" fmla="*/ 8496398 w 9998767"/>
                <a:gd name="connsiteY2" fmla="*/ 0 h 2056608"/>
                <a:gd name="connsiteX3" fmla="*/ 9998767 w 9998767"/>
                <a:gd name="connsiteY3" fmla="*/ 1598389 h 2056608"/>
                <a:gd name="connsiteX4" fmla="*/ 599056 w 9998767"/>
                <a:gd name="connsiteY4" fmla="*/ 2056608 h 2056608"/>
                <a:gd name="connsiteX0" fmla="*/ 459852 w 9859563"/>
                <a:gd name="connsiteY0" fmla="*/ 2056608 h 2056608"/>
                <a:gd name="connsiteX1" fmla="*/ 0 w 9859563"/>
                <a:gd name="connsiteY1" fmla="*/ 1034656 h 2056608"/>
                <a:gd name="connsiteX2" fmla="*/ 8357194 w 9859563"/>
                <a:gd name="connsiteY2" fmla="*/ 0 h 2056608"/>
                <a:gd name="connsiteX3" fmla="*/ 9859563 w 9859563"/>
                <a:gd name="connsiteY3" fmla="*/ 1598389 h 2056608"/>
                <a:gd name="connsiteX4" fmla="*/ 459852 w 9859563"/>
                <a:gd name="connsiteY4" fmla="*/ 2056608 h 2056608"/>
                <a:gd name="connsiteX0" fmla="*/ 388933 w 9788644"/>
                <a:gd name="connsiteY0" fmla="*/ 2056608 h 2056608"/>
                <a:gd name="connsiteX1" fmla="*/ 0 w 9788644"/>
                <a:gd name="connsiteY1" fmla="*/ 867337 h 2056608"/>
                <a:gd name="connsiteX2" fmla="*/ 8286275 w 9788644"/>
                <a:gd name="connsiteY2" fmla="*/ 0 h 2056608"/>
                <a:gd name="connsiteX3" fmla="*/ 9788644 w 9788644"/>
                <a:gd name="connsiteY3" fmla="*/ 1598389 h 2056608"/>
                <a:gd name="connsiteX4" fmla="*/ 388933 w 9788644"/>
                <a:gd name="connsiteY4" fmla="*/ 2056608 h 2056608"/>
                <a:gd name="connsiteX0" fmla="*/ 543263 w 9942974"/>
                <a:gd name="connsiteY0" fmla="*/ 2056608 h 2056608"/>
                <a:gd name="connsiteX1" fmla="*/ 0 w 9942974"/>
                <a:gd name="connsiteY1" fmla="*/ 847167 h 2056608"/>
                <a:gd name="connsiteX2" fmla="*/ 8440605 w 9942974"/>
                <a:gd name="connsiteY2" fmla="*/ 0 h 2056608"/>
                <a:gd name="connsiteX3" fmla="*/ 9942974 w 9942974"/>
                <a:gd name="connsiteY3" fmla="*/ 1598389 h 2056608"/>
                <a:gd name="connsiteX4" fmla="*/ 543263 w 9942974"/>
                <a:gd name="connsiteY4" fmla="*/ 2056608 h 2056608"/>
                <a:gd name="connsiteX0" fmla="*/ 543263 w 9942974"/>
                <a:gd name="connsiteY0" fmla="*/ 1956370 h 1956370"/>
                <a:gd name="connsiteX1" fmla="*/ 0 w 9942974"/>
                <a:gd name="connsiteY1" fmla="*/ 746929 h 1956370"/>
                <a:gd name="connsiteX2" fmla="*/ 8456936 w 9942974"/>
                <a:gd name="connsiteY2" fmla="*/ 0 h 1956370"/>
                <a:gd name="connsiteX3" fmla="*/ 9942974 w 9942974"/>
                <a:gd name="connsiteY3" fmla="*/ 1498151 h 1956370"/>
                <a:gd name="connsiteX4" fmla="*/ 543263 w 9942974"/>
                <a:gd name="connsiteY4" fmla="*/ 1956370 h 1956370"/>
                <a:gd name="connsiteX0" fmla="*/ 543263 w 9942974"/>
                <a:gd name="connsiteY0" fmla="*/ 1853610 h 1853610"/>
                <a:gd name="connsiteX1" fmla="*/ 0 w 9942974"/>
                <a:gd name="connsiteY1" fmla="*/ 644169 h 1853610"/>
                <a:gd name="connsiteX2" fmla="*/ 8492558 w 9942974"/>
                <a:gd name="connsiteY2" fmla="*/ 0 h 1853610"/>
                <a:gd name="connsiteX3" fmla="*/ 9942974 w 9942974"/>
                <a:gd name="connsiteY3" fmla="*/ 1395391 h 1853610"/>
                <a:gd name="connsiteX4" fmla="*/ 543263 w 9942974"/>
                <a:gd name="connsiteY4" fmla="*/ 1853610 h 1853610"/>
                <a:gd name="connsiteX0" fmla="*/ 543263 w 9942974"/>
                <a:gd name="connsiteY0" fmla="*/ 1778527 h 1778527"/>
                <a:gd name="connsiteX1" fmla="*/ 0 w 9942974"/>
                <a:gd name="connsiteY1" fmla="*/ 569086 h 1778527"/>
                <a:gd name="connsiteX2" fmla="*/ 8541608 w 9942974"/>
                <a:gd name="connsiteY2" fmla="*/ 0 h 1778527"/>
                <a:gd name="connsiteX3" fmla="*/ 9942974 w 9942974"/>
                <a:gd name="connsiteY3" fmla="*/ 1320308 h 1778527"/>
                <a:gd name="connsiteX4" fmla="*/ 543263 w 9942974"/>
                <a:gd name="connsiteY4" fmla="*/ 1778527 h 1778527"/>
                <a:gd name="connsiteX0" fmla="*/ 543263 w 9818020"/>
                <a:gd name="connsiteY0" fmla="*/ 1778527 h 1778527"/>
                <a:gd name="connsiteX1" fmla="*/ 0 w 9818020"/>
                <a:gd name="connsiteY1" fmla="*/ 569086 h 1778527"/>
                <a:gd name="connsiteX2" fmla="*/ 8541608 w 9818020"/>
                <a:gd name="connsiteY2" fmla="*/ 0 h 1778527"/>
                <a:gd name="connsiteX3" fmla="*/ 9818020 w 9818020"/>
                <a:gd name="connsiteY3" fmla="*/ 1225496 h 1778527"/>
                <a:gd name="connsiteX4" fmla="*/ 543263 w 9818020"/>
                <a:gd name="connsiteY4" fmla="*/ 1778527 h 1778527"/>
                <a:gd name="connsiteX0" fmla="*/ 543263 w 9782398"/>
                <a:gd name="connsiteY0" fmla="*/ 1778527 h 1778527"/>
                <a:gd name="connsiteX1" fmla="*/ 0 w 9782398"/>
                <a:gd name="connsiteY1" fmla="*/ 569086 h 1778527"/>
                <a:gd name="connsiteX2" fmla="*/ 8541608 w 9782398"/>
                <a:gd name="connsiteY2" fmla="*/ 0 h 1778527"/>
                <a:gd name="connsiteX3" fmla="*/ 9782398 w 9782398"/>
                <a:gd name="connsiteY3" fmla="*/ 1122736 h 1778527"/>
                <a:gd name="connsiteX4" fmla="*/ 543263 w 9782398"/>
                <a:gd name="connsiteY4" fmla="*/ 1778527 h 1778527"/>
                <a:gd name="connsiteX0" fmla="*/ 543263 w 9797910"/>
                <a:gd name="connsiteY0" fmla="*/ 1778527 h 1778527"/>
                <a:gd name="connsiteX1" fmla="*/ 0 w 9797910"/>
                <a:gd name="connsiteY1" fmla="*/ 569086 h 1778527"/>
                <a:gd name="connsiteX2" fmla="*/ 8541608 w 9797910"/>
                <a:gd name="connsiteY2" fmla="*/ 0 h 1778527"/>
                <a:gd name="connsiteX3" fmla="*/ 9797910 w 9797910"/>
                <a:gd name="connsiteY3" fmla="*/ 1154194 h 1778527"/>
                <a:gd name="connsiteX4" fmla="*/ 543263 w 9797910"/>
                <a:gd name="connsiteY4" fmla="*/ 1778527 h 1778527"/>
                <a:gd name="connsiteX0" fmla="*/ 616646 w 9871293"/>
                <a:gd name="connsiteY0" fmla="*/ 1778527 h 1778527"/>
                <a:gd name="connsiteX1" fmla="*/ 0 w 9871293"/>
                <a:gd name="connsiteY1" fmla="*/ 530064 h 1778527"/>
                <a:gd name="connsiteX2" fmla="*/ 8614991 w 9871293"/>
                <a:gd name="connsiteY2" fmla="*/ 0 h 1778527"/>
                <a:gd name="connsiteX3" fmla="*/ 9871293 w 9871293"/>
                <a:gd name="connsiteY3" fmla="*/ 1154194 h 1778527"/>
                <a:gd name="connsiteX4" fmla="*/ 616646 w 9871293"/>
                <a:gd name="connsiteY4" fmla="*/ 1778527 h 1778527"/>
                <a:gd name="connsiteX0" fmla="*/ 562553 w 9871293"/>
                <a:gd name="connsiteY0" fmla="*/ 1742027 h 1742027"/>
                <a:gd name="connsiteX1" fmla="*/ 0 w 9871293"/>
                <a:gd name="connsiteY1" fmla="*/ 530064 h 1742027"/>
                <a:gd name="connsiteX2" fmla="*/ 8614991 w 9871293"/>
                <a:gd name="connsiteY2" fmla="*/ 0 h 1742027"/>
                <a:gd name="connsiteX3" fmla="*/ 9871293 w 9871293"/>
                <a:gd name="connsiteY3" fmla="*/ 1154194 h 1742027"/>
                <a:gd name="connsiteX4" fmla="*/ 562553 w 9871293"/>
                <a:gd name="connsiteY4" fmla="*/ 1742027 h 174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1293" h="1742027">
                  <a:moveTo>
                    <a:pt x="562553" y="1742027"/>
                  </a:moveTo>
                  <a:lnTo>
                    <a:pt x="0" y="530064"/>
                  </a:lnTo>
                  <a:lnTo>
                    <a:pt x="8614991" y="0"/>
                  </a:lnTo>
                  <a:lnTo>
                    <a:pt x="9871293" y="1154194"/>
                  </a:lnTo>
                  <a:lnTo>
                    <a:pt x="562553" y="1742027"/>
                  </a:lnTo>
                  <a:close/>
                </a:path>
              </a:pathLst>
            </a:custGeom>
            <a:blipFill>
              <a:blip r:embed="rId4"/>
              <a:stretch>
                <a:fillRect/>
              </a:stretch>
            </a:blipFill>
            <a:ln>
              <a:solidFill>
                <a:srgbClr val="C0C0C0"/>
              </a:solidFill>
            </a:ln>
            <a:scene3d>
              <a:camera prst="isometricOffAxis2Top">
                <a:rot lat="18075715" lon="3090000" rev="18141449"/>
              </a:camera>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120" name="Group 119"/>
            <p:cNvGrpSpPr/>
            <p:nvPr/>
          </p:nvGrpSpPr>
          <p:grpSpPr>
            <a:xfrm>
              <a:off x="9484801" y="1081737"/>
              <a:ext cx="272695" cy="862585"/>
              <a:chOff x="248721" y="265898"/>
              <a:chExt cx="463216" cy="1465240"/>
            </a:xfrm>
          </p:grpSpPr>
          <p:sp>
            <p:nvSpPr>
              <p:cNvPr id="81" name="Rectangle 80"/>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2"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3"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84" name="Group 83"/>
              <p:cNvGrpSpPr/>
              <p:nvPr/>
            </p:nvGrpSpPr>
            <p:grpSpPr>
              <a:xfrm>
                <a:off x="248721" y="1267923"/>
                <a:ext cx="463216" cy="463215"/>
                <a:chOff x="6731455" y="981637"/>
                <a:chExt cx="666750" cy="666750"/>
              </a:xfrm>
            </p:grpSpPr>
            <p:sp>
              <p:nvSpPr>
                <p:cNvPr id="85" name="Oval 84"/>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6" name="Oval 85"/>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7" name="Oval 86"/>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8" name="Oval 87"/>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1" name="Oval 90"/>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2" name="Oval 91"/>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b="1" dirty="0">
                    <a:solidFill>
                      <a:prstClr val="white"/>
                    </a:solidFill>
                    <a:latin typeface="Calibri" panose="020F0502020204030204"/>
                  </a:endParaRPr>
                </a:p>
              </p:txBody>
            </p:sp>
            <p:sp>
              <p:nvSpPr>
                <p:cNvPr id="93" name="Oval 92"/>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4" name="Oval 93"/>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5" name="Oval 94"/>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6" name="Oval 95"/>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7" name="Oval 96"/>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8" name="Oval 97"/>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9" name="Oval 98"/>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0" name="Oval 99"/>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1" name="Oval 100"/>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2" name="Oval 101"/>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3" name="Oval 102"/>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4" name="Oval 103"/>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5" name="Oval 104"/>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6" name="Oval 105"/>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7" name="Oval 106"/>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8" name="Oval 107"/>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b="1" dirty="0">
                    <a:solidFill>
                      <a:prstClr val="white"/>
                    </a:solidFill>
                    <a:latin typeface="Calibri" panose="020F0502020204030204"/>
                  </a:endParaRPr>
                </a:p>
              </p:txBody>
            </p:sp>
            <p:sp>
              <p:nvSpPr>
                <p:cNvPr id="109" name="Oval 108"/>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0" name="Oval 109"/>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1" name="Oval 110"/>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2" name="Oval 111"/>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3" name="Oval 112"/>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4" name="Oval 113"/>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5" name="Oval 114"/>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6" name="Oval 115"/>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7" name="Oval 116"/>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8" name="Oval 117"/>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grpSp>
          <p:nvGrpSpPr>
            <p:cNvPr id="125" name="Group 124"/>
            <p:cNvGrpSpPr/>
            <p:nvPr/>
          </p:nvGrpSpPr>
          <p:grpSpPr>
            <a:xfrm>
              <a:off x="9857986" y="1064311"/>
              <a:ext cx="226706" cy="921570"/>
              <a:chOff x="1572281" y="324733"/>
              <a:chExt cx="583896" cy="2373562"/>
            </a:xfrm>
          </p:grpSpPr>
          <p:sp>
            <p:nvSpPr>
              <p:cNvPr id="121" name="Rectangle 12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29" name="Group 128"/>
            <p:cNvGrpSpPr/>
            <p:nvPr/>
          </p:nvGrpSpPr>
          <p:grpSpPr>
            <a:xfrm>
              <a:off x="6755645" y="1049988"/>
              <a:ext cx="517235" cy="938986"/>
              <a:chOff x="2654110" y="646170"/>
              <a:chExt cx="1233062" cy="2238492"/>
            </a:xfrm>
          </p:grpSpPr>
          <p:sp>
            <p:nvSpPr>
              <p:cNvPr id="12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8" name="Oval 12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44" name="Group 143"/>
            <p:cNvGrpSpPr/>
            <p:nvPr/>
          </p:nvGrpSpPr>
          <p:grpSpPr>
            <a:xfrm>
              <a:off x="7378468" y="1079992"/>
              <a:ext cx="639593" cy="1131757"/>
              <a:chOff x="1324854" y="1556045"/>
              <a:chExt cx="1547661" cy="2741634"/>
            </a:xfrm>
          </p:grpSpPr>
          <p:sp>
            <p:nvSpPr>
              <p:cNvPr id="140" name="Rectangle: Rounded Corners 139"/>
              <p:cNvSpPr/>
              <p:nvPr/>
            </p:nvSpPr>
            <p:spPr>
              <a:xfrm>
                <a:off x="2022484" y="1556045"/>
                <a:ext cx="183114" cy="1270977"/>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1" name="Oval 140"/>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2" name="Oval 141"/>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3"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pic>
          <p:nvPicPr>
            <p:cNvPr id="145" name="Picture 2" descr="Related imag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0" b="100000" l="26214" r="51133"/>
                      </a14:imgEffect>
                      <a14:imgEffect>
                        <a14:brightnessContrast bright="20000" contrast="-40000"/>
                      </a14:imgEffect>
                    </a14:imgLayer>
                  </a14:imgProps>
                </a:ext>
                <a:ext uri="{28A0092B-C50C-407E-A947-70E740481C1C}">
                  <a14:useLocalDpi xmlns:a14="http://schemas.microsoft.com/office/drawing/2010/main" val="0"/>
                </a:ext>
              </a:extLst>
            </a:blip>
            <a:srcRect l="26375" r="43528"/>
            <a:stretch/>
          </p:blipFill>
          <p:spPr bwMode="auto">
            <a:xfrm rot="10800000">
              <a:off x="8019094" y="1019745"/>
              <a:ext cx="446756" cy="1158129"/>
            </a:xfrm>
            <a:prstGeom prst="rect">
              <a:avLst/>
            </a:prstGeom>
            <a:noFill/>
            <a:extLst>
              <a:ext uri="{909E8E84-426E-40DD-AFC4-6F175D3DCCD1}">
                <a14:hiddenFill xmlns:a14="http://schemas.microsoft.com/office/drawing/2010/main">
                  <a:solidFill>
                    <a:srgbClr val="FFFFFF"/>
                  </a:solidFill>
                </a14:hiddenFill>
              </a:ext>
            </a:extLst>
          </p:spPr>
        </p:pic>
        <p:grpSp>
          <p:nvGrpSpPr>
            <p:cNvPr id="156" name="Group 155"/>
            <p:cNvGrpSpPr/>
            <p:nvPr/>
          </p:nvGrpSpPr>
          <p:grpSpPr>
            <a:xfrm>
              <a:off x="7336650" y="2815315"/>
              <a:ext cx="639554" cy="467916"/>
              <a:chOff x="4119659" y="3069400"/>
              <a:chExt cx="852739" cy="623888"/>
            </a:xfrm>
          </p:grpSpPr>
          <p:sp>
            <p:nvSpPr>
              <p:cNvPr id="146" name="Rectangle: Rounded Corners 21"/>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7" name="Rectangle: Rounded Corners 3"/>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8" name="Oval 9"/>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cxnSp>
            <p:nvCxnSpPr>
              <p:cNvPr id="149" name="Straight Connector 148"/>
              <p:cNvCxnSpPr/>
              <p:nvPr/>
            </p:nvCxnSpPr>
            <p:spPr>
              <a:xfrm>
                <a:off x="4540076" y="3200764"/>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a:off x="4566865" y="3262676"/>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4540076" y="3319827"/>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4566865" y="3381739"/>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4540076" y="3438889"/>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566865" y="3500801"/>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4540076" y="3565095"/>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grpSp>
        <p:grpSp>
          <p:nvGrpSpPr>
            <p:cNvPr id="176" name="Group 175"/>
            <p:cNvGrpSpPr/>
            <p:nvPr/>
          </p:nvGrpSpPr>
          <p:grpSpPr>
            <a:xfrm>
              <a:off x="9694727" y="2120869"/>
              <a:ext cx="825005" cy="1137266"/>
              <a:chOff x="4498653" y="1398369"/>
              <a:chExt cx="1100007" cy="1516355"/>
            </a:xfrm>
          </p:grpSpPr>
          <p:cxnSp>
            <p:nvCxnSpPr>
              <p:cNvPr id="160" name="Straight Connector 159"/>
              <p:cNvCxnSpPr/>
              <p:nvPr/>
            </p:nvCxnSpPr>
            <p:spPr>
              <a:xfrm>
                <a:off x="4923578" y="2028644"/>
                <a:ext cx="2774" cy="111734"/>
              </a:xfrm>
              <a:prstGeom prst="line">
                <a:avLst/>
              </a:prstGeom>
              <a:ln w="69850">
                <a:solidFill>
                  <a:srgbClr val="2D3E50"/>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5172014" y="2033817"/>
                <a:ext cx="2774" cy="111734"/>
              </a:xfrm>
              <a:prstGeom prst="line">
                <a:avLst/>
              </a:prstGeom>
              <a:ln w="69850">
                <a:solidFill>
                  <a:srgbClr val="2D3E50"/>
                </a:solidFill>
              </a:ln>
            </p:spPr>
            <p:style>
              <a:lnRef idx="1">
                <a:schemeClr val="accent1"/>
              </a:lnRef>
              <a:fillRef idx="0">
                <a:schemeClr val="accent1"/>
              </a:fillRef>
              <a:effectRef idx="0">
                <a:schemeClr val="accent1"/>
              </a:effectRef>
              <a:fontRef idx="minor">
                <a:schemeClr val="tx1"/>
              </a:fontRef>
            </p:style>
          </p:cxnSp>
          <p:sp>
            <p:nvSpPr>
              <p:cNvPr id="162" name="Rectangle: Rounded Corners 30"/>
              <p:cNvSpPr/>
              <p:nvPr/>
            </p:nvSpPr>
            <p:spPr>
              <a:xfrm>
                <a:off x="4546897" y="2155899"/>
                <a:ext cx="1013043" cy="758825"/>
              </a:xfrm>
              <a:custGeom>
                <a:avLst/>
                <a:gdLst>
                  <a:gd name="connsiteX0" fmla="*/ 0 w 812800"/>
                  <a:gd name="connsiteY0" fmla="*/ 135469 h 812800"/>
                  <a:gd name="connsiteX1" fmla="*/ 135469 w 812800"/>
                  <a:gd name="connsiteY1" fmla="*/ 0 h 812800"/>
                  <a:gd name="connsiteX2" fmla="*/ 677331 w 812800"/>
                  <a:gd name="connsiteY2" fmla="*/ 0 h 812800"/>
                  <a:gd name="connsiteX3" fmla="*/ 812800 w 812800"/>
                  <a:gd name="connsiteY3" fmla="*/ 135469 h 812800"/>
                  <a:gd name="connsiteX4" fmla="*/ 812800 w 812800"/>
                  <a:gd name="connsiteY4" fmla="*/ 677331 h 812800"/>
                  <a:gd name="connsiteX5" fmla="*/ 677331 w 812800"/>
                  <a:gd name="connsiteY5" fmla="*/ 812800 h 812800"/>
                  <a:gd name="connsiteX6" fmla="*/ 135469 w 812800"/>
                  <a:gd name="connsiteY6" fmla="*/ 812800 h 812800"/>
                  <a:gd name="connsiteX7" fmla="*/ 0 w 812800"/>
                  <a:gd name="connsiteY7" fmla="*/ 677331 h 812800"/>
                  <a:gd name="connsiteX8" fmla="*/ 0 w 812800"/>
                  <a:gd name="connsiteY8" fmla="*/ 135469 h 812800"/>
                  <a:gd name="connsiteX0" fmla="*/ 104775 w 917575"/>
                  <a:gd name="connsiteY0" fmla="*/ 135469 h 812800"/>
                  <a:gd name="connsiteX1" fmla="*/ 240244 w 917575"/>
                  <a:gd name="connsiteY1" fmla="*/ 0 h 812800"/>
                  <a:gd name="connsiteX2" fmla="*/ 782106 w 917575"/>
                  <a:gd name="connsiteY2" fmla="*/ 0 h 812800"/>
                  <a:gd name="connsiteX3" fmla="*/ 917575 w 917575"/>
                  <a:gd name="connsiteY3" fmla="*/ 135469 h 812800"/>
                  <a:gd name="connsiteX4" fmla="*/ 917575 w 917575"/>
                  <a:gd name="connsiteY4" fmla="*/ 677331 h 812800"/>
                  <a:gd name="connsiteX5" fmla="*/ 782106 w 917575"/>
                  <a:gd name="connsiteY5" fmla="*/ 812800 h 812800"/>
                  <a:gd name="connsiteX6" fmla="*/ 240244 w 917575"/>
                  <a:gd name="connsiteY6" fmla="*/ 812800 h 812800"/>
                  <a:gd name="connsiteX7" fmla="*/ 0 w 917575"/>
                  <a:gd name="connsiteY7" fmla="*/ 632881 h 812800"/>
                  <a:gd name="connsiteX8" fmla="*/ 104775 w 917575"/>
                  <a:gd name="connsiteY8" fmla="*/ 135469 h 812800"/>
                  <a:gd name="connsiteX0" fmla="*/ 104775 w 917575"/>
                  <a:gd name="connsiteY0" fmla="*/ 135469 h 812800"/>
                  <a:gd name="connsiteX1" fmla="*/ 240244 w 917575"/>
                  <a:gd name="connsiteY1" fmla="*/ 0 h 812800"/>
                  <a:gd name="connsiteX2" fmla="*/ 782106 w 917575"/>
                  <a:gd name="connsiteY2" fmla="*/ 0 h 812800"/>
                  <a:gd name="connsiteX3" fmla="*/ 917575 w 917575"/>
                  <a:gd name="connsiteY3" fmla="*/ 135469 h 812800"/>
                  <a:gd name="connsiteX4" fmla="*/ 917575 w 917575"/>
                  <a:gd name="connsiteY4" fmla="*/ 677331 h 812800"/>
                  <a:gd name="connsiteX5" fmla="*/ 782106 w 917575"/>
                  <a:gd name="connsiteY5" fmla="*/ 812800 h 812800"/>
                  <a:gd name="connsiteX6" fmla="*/ 113244 w 917575"/>
                  <a:gd name="connsiteY6" fmla="*/ 762000 h 812800"/>
                  <a:gd name="connsiteX7" fmla="*/ 0 w 917575"/>
                  <a:gd name="connsiteY7" fmla="*/ 632881 h 812800"/>
                  <a:gd name="connsiteX8" fmla="*/ 104775 w 917575"/>
                  <a:gd name="connsiteY8" fmla="*/ 135469 h 812800"/>
                  <a:gd name="connsiteX0" fmla="*/ 106115 w 918915"/>
                  <a:gd name="connsiteY0" fmla="*/ 135469 h 812800"/>
                  <a:gd name="connsiteX1" fmla="*/ 241584 w 918915"/>
                  <a:gd name="connsiteY1" fmla="*/ 0 h 812800"/>
                  <a:gd name="connsiteX2" fmla="*/ 783446 w 918915"/>
                  <a:gd name="connsiteY2" fmla="*/ 0 h 812800"/>
                  <a:gd name="connsiteX3" fmla="*/ 918915 w 918915"/>
                  <a:gd name="connsiteY3" fmla="*/ 135469 h 812800"/>
                  <a:gd name="connsiteX4" fmla="*/ 918915 w 918915"/>
                  <a:gd name="connsiteY4" fmla="*/ 677331 h 812800"/>
                  <a:gd name="connsiteX5" fmla="*/ 783446 w 918915"/>
                  <a:gd name="connsiteY5" fmla="*/ 812800 h 812800"/>
                  <a:gd name="connsiteX6" fmla="*/ 60609 w 918915"/>
                  <a:gd name="connsiteY6" fmla="*/ 746125 h 812800"/>
                  <a:gd name="connsiteX7" fmla="*/ 1340 w 918915"/>
                  <a:gd name="connsiteY7" fmla="*/ 632881 h 812800"/>
                  <a:gd name="connsiteX8" fmla="*/ 106115 w 918915"/>
                  <a:gd name="connsiteY8" fmla="*/ 135469 h 812800"/>
                  <a:gd name="connsiteX0" fmla="*/ 106115 w 919679"/>
                  <a:gd name="connsiteY0" fmla="*/ 135469 h 752475"/>
                  <a:gd name="connsiteX1" fmla="*/ 241584 w 919679"/>
                  <a:gd name="connsiteY1" fmla="*/ 0 h 752475"/>
                  <a:gd name="connsiteX2" fmla="*/ 783446 w 919679"/>
                  <a:gd name="connsiteY2" fmla="*/ 0 h 752475"/>
                  <a:gd name="connsiteX3" fmla="*/ 918915 w 919679"/>
                  <a:gd name="connsiteY3" fmla="*/ 135469 h 752475"/>
                  <a:gd name="connsiteX4" fmla="*/ 918915 w 919679"/>
                  <a:gd name="connsiteY4" fmla="*/ 677331 h 752475"/>
                  <a:gd name="connsiteX5" fmla="*/ 856471 w 919679"/>
                  <a:gd name="connsiteY5" fmla="*/ 752475 h 752475"/>
                  <a:gd name="connsiteX6" fmla="*/ 60609 w 919679"/>
                  <a:gd name="connsiteY6" fmla="*/ 746125 h 752475"/>
                  <a:gd name="connsiteX7" fmla="*/ 1340 w 919679"/>
                  <a:gd name="connsiteY7" fmla="*/ 632881 h 752475"/>
                  <a:gd name="connsiteX8" fmla="*/ 106115 w 919679"/>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918915 w 991940"/>
                  <a:gd name="connsiteY3" fmla="*/ 135469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807790 w 991940"/>
                  <a:gd name="connsiteY3" fmla="*/ 154519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38996 w 991940"/>
                  <a:gd name="connsiteY2" fmla="*/ 3175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13009 w 991940"/>
                  <a:gd name="connsiteY1" fmla="*/ 0 h 752475"/>
                  <a:gd name="connsiteX2" fmla="*/ 738996 w 991940"/>
                  <a:gd name="connsiteY2" fmla="*/ 3175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41819 h 758825"/>
                  <a:gd name="connsiteX1" fmla="*/ 213009 w 991940"/>
                  <a:gd name="connsiteY1" fmla="*/ 6350 h 758825"/>
                  <a:gd name="connsiteX2" fmla="*/ 751696 w 991940"/>
                  <a:gd name="connsiteY2" fmla="*/ 0 h 758825"/>
                  <a:gd name="connsiteX3" fmla="*/ 868115 w 991940"/>
                  <a:gd name="connsiteY3" fmla="*/ 157694 h 758825"/>
                  <a:gd name="connsiteX4" fmla="*/ 991940 w 991940"/>
                  <a:gd name="connsiteY4" fmla="*/ 651931 h 758825"/>
                  <a:gd name="connsiteX5" fmla="*/ 856471 w 991940"/>
                  <a:gd name="connsiteY5" fmla="*/ 758825 h 758825"/>
                  <a:gd name="connsiteX6" fmla="*/ 60609 w 991940"/>
                  <a:gd name="connsiteY6" fmla="*/ 752475 h 758825"/>
                  <a:gd name="connsiteX7" fmla="*/ 1340 w 991940"/>
                  <a:gd name="connsiteY7" fmla="*/ 639231 h 758825"/>
                  <a:gd name="connsiteX8" fmla="*/ 106115 w 991940"/>
                  <a:gd name="connsiteY8" fmla="*/ 141819 h 758825"/>
                  <a:gd name="connsiteX0" fmla="*/ 106115 w 1000393"/>
                  <a:gd name="connsiteY0" fmla="*/ 141819 h 758825"/>
                  <a:gd name="connsiteX1" fmla="*/ 213009 w 1000393"/>
                  <a:gd name="connsiteY1" fmla="*/ 6350 h 758825"/>
                  <a:gd name="connsiteX2" fmla="*/ 751696 w 1000393"/>
                  <a:gd name="connsiteY2" fmla="*/ 0 h 758825"/>
                  <a:gd name="connsiteX3" fmla="*/ 868115 w 1000393"/>
                  <a:gd name="connsiteY3" fmla="*/ 157694 h 758825"/>
                  <a:gd name="connsiteX4" fmla="*/ 991940 w 1000393"/>
                  <a:gd name="connsiteY4" fmla="*/ 651931 h 758825"/>
                  <a:gd name="connsiteX5" fmla="*/ 856471 w 1000393"/>
                  <a:gd name="connsiteY5" fmla="*/ 758825 h 758825"/>
                  <a:gd name="connsiteX6" fmla="*/ 60609 w 1000393"/>
                  <a:gd name="connsiteY6" fmla="*/ 752475 h 758825"/>
                  <a:gd name="connsiteX7" fmla="*/ 1340 w 1000393"/>
                  <a:gd name="connsiteY7" fmla="*/ 639231 h 758825"/>
                  <a:gd name="connsiteX8" fmla="*/ 106115 w 100039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043" h="758825">
                    <a:moveTo>
                      <a:pt x="118765" y="141819"/>
                    </a:moveTo>
                    <a:cubicBezTo>
                      <a:pt x="118765" y="67002"/>
                      <a:pt x="150842" y="6350"/>
                      <a:pt x="225659" y="6350"/>
                    </a:cubicBezTo>
                    <a:lnTo>
                      <a:pt x="764346" y="0"/>
                    </a:lnTo>
                    <a:cubicBezTo>
                      <a:pt x="839163" y="0"/>
                      <a:pt x="880765" y="82877"/>
                      <a:pt x="880765" y="157694"/>
                    </a:cubicBezTo>
                    <a:lnTo>
                      <a:pt x="1004590" y="651931"/>
                    </a:lnTo>
                    <a:cubicBezTo>
                      <a:pt x="1042690" y="755323"/>
                      <a:pt x="943938" y="758825"/>
                      <a:pt x="869121" y="758825"/>
                    </a:cubicBezTo>
                    <a:lnTo>
                      <a:pt x="73259" y="752475"/>
                    </a:lnTo>
                    <a:cubicBezTo>
                      <a:pt x="-1558" y="752475"/>
                      <a:pt x="-14585" y="739448"/>
                      <a:pt x="13990" y="639231"/>
                    </a:cubicBezTo>
                    <a:cubicBezTo>
                      <a:pt x="45740" y="461785"/>
                      <a:pt x="87015" y="328790"/>
                      <a:pt x="118765" y="141819"/>
                    </a:cubicBezTo>
                    <a:close/>
                  </a:path>
                </a:pathLst>
              </a:custGeom>
              <a:solidFill>
                <a:srgbClr val="ADAD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63" name="Rectangle: Rounded Corners 162"/>
              <p:cNvSpPr/>
              <p:nvPr/>
            </p:nvSpPr>
            <p:spPr>
              <a:xfrm>
                <a:off x="4826219" y="2111288"/>
                <a:ext cx="444877" cy="186310"/>
              </a:xfrm>
              <a:prstGeom prst="roundRect">
                <a:avLst/>
              </a:prstGeom>
              <a:solidFill>
                <a:srgbClr val="ADAD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64" name="Oval 163"/>
              <p:cNvSpPr/>
              <p:nvPr/>
            </p:nvSpPr>
            <p:spPr>
              <a:xfrm>
                <a:off x="4727846" y="2209739"/>
                <a:ext cx="651144" cy="651144"/>
              </a:xfrm>
              <a:prstGeom prst="ellipse">
                <a:avLst/>
              </a:prstGeom>
              <a:solidFill>
                <a:schemeClr val="bg1"/>
              </a:solidFill>
              <a:ln w="63500">
                <a:solidFill>
                  <a:srgbClr val="D0CEC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cxnSp>
            <p:nvCxnSpPr>
              <p:cNvPr id="165" name="Straight Connector 164"/>
              <p:cNvCxnSpPr/>
              <p:nvPr/>
            </p:nvCxnSpPr>
            <p:spPr>
              <a:xfrm flipV="1">
                <a:off x="4840958" y="2525064"/>
                <a:ext cx="52387" cy="1"/>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V="1">
                <a:off x="5233448" y="2535310"/>
                <a:ext cx="52387" cy="1"/>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flipH="1">
                <a:off x="5051038" y="2303231"/>
                <a:ext cx="2380" cy="65957"/>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flipH="1">
                <a:off x="5048658" y="2671966"/>
                <a:ext cx="2380" cy="65957"/>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flipH="1" flipV="1">
                <a:off x="5177003" y="2629889"/>
                <a:ext cx="36985"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flipH="1" flipV="1">
                <a:off x="4905086" y="2357064"/>
                <a:ext cx="36985"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flipV="1">
                <a:off x="5174788" y="2357064"/>
                <a:ext cx="41416"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flipV="1">
                <a:off x="4902870" y="2629889"/>
                <a:ext cx="41416"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sp>
            <p:nvSpPr>
              <p:cNvPr id="173" name="Isosceles Triangle 172"/>
              <p:cNvSpPr/>
              <p:nvPr/>
            </p:nvSpPr>
            <p:spPr>
              <a:xfrm rot="2209320">
                <a:off x="5063819" y="2361824"/>
                <a:ext cx="64386" cy="196251"/>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74" name="Oval 173"/>
              <p:cNvSpPr/>
              <p:nvPr/>
            </p:nvSpPr>
            <p:spPr>
              <a:xfrm>
                <a:off x="5006457" y="2478693"/>
                <a:ext cx="92742" cy="92742"/>
              </a:xfrm>
              <a:prstGeom prst="ellipse">
                <a:avLst/>
              </a:prstGeom>
              <a:solidFill>
                <a:srgbClr val="2D3E50"/>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75" name="Chord 174"/>
              <p:cNvSpPr/>
              <p:nvPr/>
            </p:nvSpPr>
            <p:spPr>
              <a:xfrm rot="15960654">
                <a:off x="4711960" y="1185062"/>
                <a:ext cx="673393" cy="1100007"/>
              </a:xfrm>
              <a:prstGeom prst="chord">
                <a:avLst>
                  <a:gd name="adj1" fmla="val 5838061"/>
                  <a:gd name="adj2" fmla="val 16200000"/>
                </a:avLst>
              </a:pr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82" name="Group 181"/>
            <p:cNvGrpSpPr/>
            <p:nvPr/>
          </p:nvGrpSpPr>
          <p:grpSpPr>
            <a:xfrm>
              <a:off x="8723333" y="1059094"/>
              <a:ext cx="539912" cy="1257483"/>
              <a:chOff x="10963105" y="3257551"/>
              <a:chExt cx="535103" cy="1468878"/>
            </a:xfrm>
          </p:grpSpPr>
          <p:grpSp>
            <p:nvGrpSpPr>
              <p:cNvPr id="177" name="Group 176"/>
              <p:cNvGrpSpPr/>
              <p:nvPr/>
            </p:nvGrpSpPr>
            <p:grpSpPr>
              <a:xfrm flipH="1">
                <a:off x="11223830" y="3257551"/>
                <a:ext cx="113186" cy="785614"/>
                <a:chOff x="11230657" y="2643601"/>
                <a:chExt cx="183114" cy="1270976"/>
              </a:xfrm>
            </p:grpSpPr>
            <p:sp>
              <p:nvSpPr>
                <p:cNvPr id="178"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79"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sp>
            <p:nvSpPr>
              <p:cNvPr id="180" name="Oval 179"/>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1"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59" name="Group 158"/>
            <p:cNvGrpSpPr/>
            <p:nvPr/>
          </p:nvGrpSpPr>
          <p:grpSpPr>
            <a:xfrm>
              <a:off x="6535067" y="2740309"/>
              <a:ext cx="854352" cy="981483"/>
              <a:chOff x="1526551" y="2046904"/>
              <a:chExt cx="1139136" cy="1308644"/>
            </a:xfrm>
            <a:scene3d>
              <a:camera prst="isometricBottomDown"/>
              <a:lightRig rig="threePt" dir="t"/>
            </a:scene3d>
          </p:grpSpPr>
          <p:sp>
            <p:nvSpPr>
              <p:cNvPr id="157" name="Freeform: Shape 156"/>
              <p:cNvSpPr/>
              <p:nvPr/>
            </p:nvSpPr>
            <p:spPr>
              <a:xfrm>
                <a:off x="1526551" y="3148155"/>
                <a:ext cx="192634" cy="207393"/>
              </a:xfrm>
              <a:custGeom>
                <a:avLst/>
                <a:gdLst>
                  <a:gd name="connsiteX0" fmla="*/ 151359 w 192634"/>
                  <a:gd name="connsiteY0" fmla="*/ 0 h 207393"/>
                  <a:gd name="connsiteX1" fmla="*/ 2134 w 192634"/>
                  <a:gd name="connsiteY1" fmla="*/ 107950 h 207393"/>
                  <a:gd name="connsiteX2" fmla="*/ 71984 w 192634"/>
                  <a:gd name="connsiteY2" fmla="*/ 206375 h 207393"/>
                  <a:gd name="connsiteX3" fmla="*/ 192634 w 192634"/>
                  <a:gd name="connsiteY3" fmla="*/ 44450 h 207393"/>
                </a:gdLst>
                <a:ahLst/>
                <a:cxnLst>
                  <a:cxn ang="0">
                    <a:pos x="connsiteX0" y="connsiteY0"/>
                  </a:cxn>
                  <a:cxn ang="0">
                    <a:pos x="connsiteX1" y="connsiteY1"/>
                  </a:cxn>
                  <a:cxn ang="0">
                    <a:pos x="connsiteX2" y="connsiteY2"/>
                  </a:cxn>
                  <a:cxn ang="0">
                    <a:pos x="connsiteX3" y="connsiteY3"/>
                  </a:cxn>
                </a:cxnLst>
                <a:rect l="l" t="t" r="r" b="b"/>
                <a:pathLst>
                  <a:path w="192634" h="207393">
                    <a:moveTo>
                      <a:pt x="151359" y="0"/>
                    </a:moveTo>
                    <a:cubicBezTo>
                      <a:pt x="83361" y="36777"/>
                      <a:pt x="15363" y="73554"/>
                      <a:pt x="2134" y="107950"/>
                    </a:cubicBezTo>
                    <a:cubicBezTo>
                      <a:pt x="-11095" y="142346"/>
                      <a:pt x="40234" y="216958"/>
                      <a:pt x="71984" y="206375"/>
                    </a:cubicBezTo>
                    <a:cubicBezTo>
                      <a:pt x="103734" y="195792"/>
                      <a:pt x="148184" y="120121"/>
                      <a:pt x="192634" y="44450"/>
                    </a:cubicBezTo>
                  </a:path>
                </a:pathLst>
              </a:custGeom>
              <a:noFill/>
              <a:ln w="50800">
                <a:solidFill>
                  <a:srgbClr val="9F9E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58" name="Oval 28"/>
              <p:cNvSpPr/>
              <p:nvPr/>
            </p:nvSpPr>
            <p:spPr>
              <a:xfrm>
                <a:off x="1622868" y="2046904"/>
                <a:ext cx="1042819" cy="1222986"/>
              </a:xfrm>
              <a:custGeom>
                <a:avLst/>
                <a:gdLst>
                  <a:gd name="connsiteX0" fmla="*/ 0 w 1045368"/>
                  <a:gd name="connsiteY0" fmla="*/ 765175 h 1530350"/>
                  <a:gd name="connsiteX1" fmla="*/ 522684 w 1045368"/>
                  <a:gd name="connsiteY1" fmla="*/ 0 h 1530350"/>
                  <a:gd name="connsiteX2" fmla="*/ 1045368 w 1045368"/>
                  <a:gd name="connsiteY2" fmla="*/ 765175 h 1530350"/>
                  <a:gd name="connsiteX3" fmla="*/ 522684 w 1045368"/>
                  <a:gd name="connsiteY3" fmla="*/ 1530350 h 1530350"/>
                  <a:gd name="connsiteX4" fmla="*/ 0 w 1045368"/>
                  <a:gd name="connsiteY4" fmla="*/ 765175 h 1530350"/>
                  <a:gd name="connsiteX0" fmla="*/ 3 w 1045371"/>
                  <a:gd name="connsiteY0" fmla="*/ 765175 h 1244600"/>
                  <a:gd name="connsiteX1" fmla="*/ 522687 w 1045371"/>
                  <a:gd name="connsiteY1" fmla="*/ 0 h 1244600"/>
                  <a:gd name="connsiteX2" fmla="*/ 1045371 w 1045371"/>
                  <a:gd name="connsiteY2" fmla="*/ 765175 h 1244600"/>
                  <a:gd name="connsiteX3" fmla="*/ 516337 w 1045371"/>
                  <a:gd name="connsiteY3" fmla="*/ 1244600 h 1244600"/>
                  <a:gd name="connsiteX4" fmla="*/ 3 w 1045371"/>
                  <a:gd name="connsiteY4" fmla="*/ 765175 h 1244600"/>
                  <a:gd name="connsiteX0" fmla="*/ 86 w 1045454"/>
                  <a:gd name="connsiteY0" fmla="*/ 765175 h 1193800"/>
                  <a:gd name="connsiteX1" fmla="*/ 522770 w 1045454"/>
                  <a:gd name="connsiteY1" fmla="*/ 0 h 1193800"/>
                  <a:gd name="connsiteX2" fmla="*/ 1045454 w 1045454"/>
                  <a:gd name="connsiteY2" fmla="*/ 765175 h 1193800"/>
                  <a:gd name="connsiteX3" fmla="*/ 554520 w 1045454"/>
                  <a:gd name="connsiteY3" fmla="*/ 1193800 h 1193800"/>
                  <a:gd name="connsiteX4" fmla="*/ 86 w 1045454"/>
                  <a:gd name="connsiteY4" fmla="*/ 765175 h 1193800"/>
                  <a:gd name="connsiteX0" fmla="*/ 86 w 1065349"/>
                  <a:gd name="connsiteY0" fmla="*/ 765175 h 1237473"/>
                  <a:gd name="connsiteX1" fmla="*/ 522770 w 1065349"/>
                  <a:gd name="connsiteY1" fmla="*/ 0 h 1237473"/>
                  <a:gd name="connsiteX2" fmla="*/ 1045454 w 1065349"/>
                  <a:gd name="connsiteY2" fmla="*/ 765175 h 1237473"/>
                  <a:gd name="connsiteX3" fmla="*/ 931155 w 1065349"/>
                  <a:gd name="connsiteY3" fmla="*/ 1174750 h 1237473"/>
                  <a:gd name="connsiteX4" fmla="*/ 554520 w 1065349"/>
                  <a:gd name="connsiteY4" fmla="*/ 1193800 h 1237473"/>
                  <a:gd name="connsiteX5" fmla="*/ 86 w 1065349"/>
                  <a:gd name="connsiteY5" fmla="*/ 765175 h 1237473"/>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194176"/>
                  <a:gd name="connsiteX1" fmla="*/ 536214 w 1078793"/>
                  <a:gd name="connsiteY1" fmla="*/ 0 h 1194176"/>
                  <a:gd name="connsiteX2" fmla="*/ 1058898 w 1078793"/>
                  <a:gd name="connsiteY2" fmla="*/ 765175 h 1194176"/>
                  <a:gd name="connsiteX3" fmla="*/ 944599 w 1078793"/>
                  <a:gd name="connsiteY3" fmla="*/ 1174750 h 1194176"/>
                  <a:gd name="connsiteX4" fmla="*/ 567964 w 1078793"/>
                  <a:gd name="connsiteY4" fmla="*/ 1193800 h 1194176"/>
                  <a:gd name="connsiteX5" fmla="*/ 188949 w 1078793"/>
                  <a:gd name="connsiteY5" fmla="*/ 1162050 h 1194176"/>
                  <a:gd name="connsiteX6" fmla="*/ 13530 w 1078793"/>
                  <a:gd name="connsiteY6" fmla="*/ 765175 h 1194176"/>
                  <a:gd name="connsiteX0" fmla="*/ 13530 w 1214967"/>
                  <a:gd name="connsiteY0" fmla="*/ 774592 h 1203593"/>
                  <a:gd name="connsiteX1" fmla="*/ 536214 w 1214967"/>
                  <a:gd name="connsiteY1" fmla="*/ 9417 h 1203593"/>
                  <a:gd name="connsiteX2" fmla="*/ 1204948 w 1214967"/>
                  <a:gd name="connsiteY2" fmla="*/ 399942 h 1203593"/>
                  <a:gd name="connsiteX3" fmla="*/ 944599 w 1214967"/>
                  <a:gd name="connsiteY3" fmla="*/ 1184167 h 1203593"/>
                  <a:gd name="connsiteX4" fmla="*/ 567964 w 1214967"/>
                  <a:gd name="connsiteY4" fmla="*/ 1203217 h 1203593"/>
                  <a:gd name="connsiteX5" fmla="*/ 188949 w 1214967"/>
                  <a:gd name="connsiteY5" fmla="*/ 1171467 h 1203593"/>
                  <a:gd name="connsiteX6" fmla="*/ 13530 w 1214967"/>
                  <a:gd name="connsiteY6" fmla="*/ 774592 h 1203593"/>
                  <a:gd name="connsiteX0" fmla="*/ 13530 w 1206865"/>
                  <a:gd name="connsiteY0" fmla="*/ 775319 h 1204320"/>
                  <a:gd name="connsiteX1" fmla="*/ 536214 w 1206865"/>
                  <a:gd name="connsiteY1" fmla="*/ 10144 h 1204320"/>
                  <a:gd name="connsiteX2" fmla="*/ 1046199 w 1206865"/>
                  <a:gd name="connsiteY2" fmla="*/ 340345 h 1204320"/>
                  <a:gd name="connsiteX3" fmla="*/ 1204948 w 1206865"/>
                  <a:gd name="connsiteY3" fmla="*/ 400669 h 1204320"/>
                  <a:gd name="connsiteX4" fmla="*/ 944599 w 1206865"/>
                  <a:gd name="connsiteY4" fmla="*/ 1184894 h 1204320"/>
                  <a:gd name="connsiteX5" fmla="*/ 567964 w 1206865"/>
                  <a:gd name="connsiteY5" fmla="*/ 1203944 h 1204320"/>
                  <a:gd name="connsiteX6" fmla="*/ 188949 w 1206865"/>
                  <a:gd name="connsiteY6" fmla="*/ 1172194 h 1204320"/>
                  <a:gd name="connsiteX7" fmla="*/ 13530 w 1206865"/>
                  <a:gd name="connsiteY7" fmla="*/ 775319 h 1204320"/>
                  <a:gd name="connsiteX0" fmla="*/ 13530 w 1206050"/>
                  <a:gd name="connsiteY0" fmla="*/ 766446 h 1195447"/>
                  <a:gd name="connsiteX1" fmla="*/ 536214 w 1206050"/>
                  <a:gd name="connsiteY1" fmla="*/ 1271 h 1195447"/>
                  <a:gd name="connsiteX2" fmla="*/ 779499 w 1206050"/>
                  <a:gd name="connsiteY2" fmla="*/ 579122 h 1195447"/>
                  <a:gd name="connsiteX3" fmla="*/ 1046199 w 1206050"/>
                  <a:gd name="connsiteY3" fmla="*/ 331472 h 1195447"/>
                  <a:gd name="connsiteX4" fmla="*/ 1204948 w 1206050"/>
                  <a:gd name="connsiteY4" fmla="*/ 391796 h 1195447"/>
                  <a:gd name="connsiteX5" fmla="*/ 944599 w 1206050"/>
                  <a:gd name="connsiteY5" fmla="*/ 1176021 h 1195447"/>
                  <a:gd name="connsiteX6" fmla="*/ 567964 w 1206050"/>
                  <a:gd name="connsiteY6" fmla="*/ 1195071 h 1195447"/>
                  <a:gd name="connsiteX7" fmla="*/ 188949 w 1206050"/>
                  <a:gd name="connsiteY7" fmla="*/ 1163321 h 1195447"/>
                  <a:gd name="connsiteX8" fmla="*/ 13530 w 1206050"/>
                  <a:gd name="connsiteY8" fmla="*/ 766446 h 1195447"/>
                  <a:gd name="connsiteX0" fmla="*/ 13530 w 1206050"/>
                  <a:gd name="connsiteY0" fmla="*/ 766866 h 1195867"/>
                  <a:gd name="connsiteX1" fmla="*/ 536214 w 1206050"/>
                  <a:gd name="connsiteY1" fmla="*/ 1691 h 1195867"/>
                  <a:gd name="connsiteX2" fmla="*/ 862049 w 1206050"/>
                  <a:gd name="connsiteY2" fmla="*/ 554142 h 1195867"/>
                  <a:gd name="connsiteX3" fmla="*/ 1046199 w 1206050"/>
                  <a:gd name="connsiteY3" fmla="*/ 331892 h 1195867"/>
                  <a:gd name="connsiteX4" fmla="*/ 1204948 w 1206050"/>
                  <a:gd name="connsiteY4" fmla="*/ 392216 h 1195867"/>
                  <a:gd name="connsiteX5" fmla="*/ 944599 w 1206050"/>
                  <a:gd name="connsiteY5" fmla="*/ 1176441 h 1195867"/>
                  <a:gd name="connsiteX6" fmla="*/ 567964 w 1206050"/>
                  <a:gd name="connsiteY6" fmla="*/ 1195491 h 1195867"/>
                  <a:gd name="connsiteX7" fmla="*/ 188949 w 1206050"/>
                  <a:gd name="connsiteY7" fmla="*/ 1163741 h 1195867"/>
                  <a:gd name="connsiteX8" fmla="*/ 13530 w 1206050"/>
                  <a:gd name="connsiteY8" fmla="*/ 766866 h 1195867"/>
                  <a:gd name="connsiteX0" fmla="*/ 13530 w 1206620"/>
                  <a:gd name="connsiteY0" fmla="*/ 766866 h 1195867"/>
                  <a:gd name="connsiteX1" fmla="*/ 536214 w 1206620"/>
                  <a:gd name="connsiteY1" fmla="*/ 1691 h 1195867"/>
                  <a:gd name="connsiteX2" fmla="*/ 862049 w 1206620"/>
                  <a:gd name="connsiteY2" fmla="*/ 554142 h 1195867"/>
                  <a:gd name="connsiteX3" fmla="*/ 1090649 w 1206620"/>
                  <a:gd name="connsiteY3" fmla="*/ 331892 h 1195867"/>
                  <a:gd name="connsiteX4" fmla="*/ 1204948 w 1206620"/>
                  <a:gd name="connsiteY4" fmla="*/ 392216 h 1195867"/>
                  <a:gd name="connsiteX5" fmla="*/ 944599 w 1206620"/>
                  <a:gd name="connsiteY5" fmla="*/ 1176441 h 1195867"/>
                  <a:gd name="connsiteX6" fmla="*/ 567964 w 1206620"/>
                  <a:gd name="connsiteY6" fmla="*/ 1195491 h 1195867"/>
                  <a:gd name="connsiteX7" fmla="*/ 188949 w 1206620"/>
                  <a:gd name="connsiteY7" fmla="*/ 1163741 h 1195867"/>
                  <a:gd name="connsiteX8" fmla="*/ 13530 w 1206620"/>
                  <a:gd name="connsiteY8" fmla="*/ 766866 h 1195867"/>
                  <a:gd name="connsiteX0" fmla="*/ 13530 w 1206752"/>
                  <a:gd name="connsiteY0" fmla="*/ 766866 h 1195867"/>
                  <a:gd name="connsiteX1" fmla="*/ 536214 w 1206752"/>
                  <a:gd name="connsiteY1" fmla="*/ 1691 h 1195867"/>
                  <a:gd name="connsiteX2" fmla="*/ 862049 w 1206752"/>
                  <a:gd name="connsiteY2" fmla="*/ 554142 h 1195867"/>
                  <a:gd name="connsiteX3" fmla="*/ 1096999 w 1206752"/>
                  <a:gd name="connsiteY3" fmla="*/ 338242 h 1195867"/>
                  <a:gd name="connsiteX4" fmla="*/ 1204948 w 1206752"/>
                  <a:gd name="connsiteY4" fmla="*/ 392216 h 1195867"/>
                  <a:gd name="connsiteX5" fmla="*/ 944599 w 1206752"/>
                  <a:gd name="connsiteY5" fmla="*/ 1176441 h 1195867"/>
                  <a:gd name="connsiteX6" fmla="*/ 567964 w 1206752"/>
                  <a:gd name="connsiteY6" fmla="*/ 1195491 h 1195867"/>
                  <a:gd name="connsiteX7" fmla="*/ 188949 w 1206752"/>
                  <a:gd name="connsiteY7" fmla="*/ 1163741 h 1195867"/>
                  <a:gd name="connsiteX8" fmla="*/ 13530 w 1206752"/>
                  <a:gd name="connsiteY8" fmla="*/ 766866 h 1195867"/>
                  <a:gd name="connsiteX0" fmla="*/ 13530 w 1206752"/>
                  <a:gd name="connsiteY0" fmla="*/ 769216 h 1198217"/>
                  <a:gd name="connsiteX1" fmla="*/ 536214 w 1206752"/>
                  <a:gd name="connsiteY1" fmla="*/ 4041 h 1198217"/>
                  <a:gd name="connsiteX2" fmla="*/ 919199 w 1206752"/>
                  <a:gd name="connsiteY2" fmla="*/ 461242 h 1198217"/>
                  <a:gd name="connsiteX3" fmla="*/ 1096999 w 1206752"/>
                  <a:gd name="connsiteY3" fmla="*/ 340592 h 1198217"/>
                  <a:gd name="connsiteX4" fmla="*/ 1204948 w 1206752"/>
                  <a:gd name="connsiteY4" fmla="*/ 394566 h 1198217"/>
                  <a:gd name="connsiteX5" fmla="*/ 944599 w 1206752"/>
                  <a:gd name="connsiteY5" fmla="*/ 1178791 h 1198217"/>
                  <a:gd name="connsiteX6" fmla="*/ 567964 w 1206752"/>
                  <a:gd name="connsiteY6" fmla="*/ 1197841 h 1198217"/>
                  <a:gd name="connsiteX7" fmla="*/ 188949 w 1206752"/>
                  <a:gd name="connsiteY7" fmla="*/ 1166091 h 1198217"/>
                  <a:gd name="connsiteX8" fmla="*/ 13530 w 1206752"/>
                  <a:gd name="connsiteY8" fmla="*/ 769216 h 1198217"/>
                  <a:gd name="connsiteX0" fmla="*/ 13530 w 1206752"/>
                  <a:gd name="connsiteY0" fmla="*/ 797143 h 1226144"/>
                  <a:gd name="connsiteX1" fmla="*/ 536214 w 1206752"/>
                  <a:gd name="connsiteY1" fmla="*/ 31968 h 1226144"/>
                  <a:gd name="connsiteX2" fmla="*/ 842999 w 1206752"/>
                  <a:gd name="connsiteY2" fmla="*/ 178019 h 1226144"/>
                  <a:gd name="connsiteX3" fmla="*/ 919199 w 1206752"/>
                  <a:gd name="connsiteY3" fmla="*/ 489169 h 1226144"/>
                  <a:gd name="connsiteX4" fmla="*/ 1096999 w 1206752"/>
                  <a:gd name="connsiteY4" fmla="*/ 368519 h 1226144"/>
                  <a:gd name="connsiteX5" fmla="*/ 1204948 w 1206752"/>
                  <a:gd name="connsiteY5" fmla="*/ 422493 h 1226144"/>
                  <a:gd name="connsiteX6" fmla="*/ 944599 w 1206752"/>
                  <a:gd name="connsiteY6" fmla="*/ 1206718 h 1226144"/>
                  <a:gd name="connsiteX7" fmla="*/ 567964 w 1206752"/>
                  <a:gd name="connsiteY7" fmla="*/ 1225768 h 1226144"/>
                  <a:gd name="connsiteX8" fmla="*/ 188949 w 1206752"/>
                  <a:gd name="connsiteY8" fmla="*/ 1194018 h 1226144"/>
                  <a:gd name="connsiteX9" fmla="*/ 13530 w 1206752"/>
                  <a:gd name="connsiteY9" fmla="*/ 797143 h 1226144"/>
                  <a:gd name="connsiteX0" fmla="*/ 1140 w 1194362"/>
                  <a:gd name="connsiteY0" fmla="*/ 765436 h 1194437"/>
                  <a:gd name="connsiteX1" fmla="*/ 252759 w 1194362"/>
                  <a:gd name="connsiteY1" fmla="*/ 133612 h 1194437"/>
                  <a:gd name="connsiteX2" fmla="*/ 523824 w 1194362"/>
                  <a:gd name="connsiteY2" fmla="*/ 261 h 1194437"/>
                  <a:gd name="connsiteX3" fmla="*/ 830609 w 1194362"/>
                  <a:gd name="connsiteY3" fmla="*/ 146312 h 1194437"/>
                  <a:gd name="connsiteX4" fmla="*/ 906809 w 1194362"/>
                  <a:gd name="connsiteY4" fmla="*/ 457462 h 1194437"/>
                  <a:gd name="connsiteX5" fmla="*/ 1084609 w 1194362"/>
                  <a:gd name="connsiteY5" fmla="*/ 336812 h 1194437"/>
                  <a:gd name="connsiteX6" fmla="*/ 1192558 w 1194362"/>
                  <a:gd name="connsiteY6" fmla="*/ 390786 h 1194437"/>
                  <a:gd name="connsiteX7" fmla="*/ 932209 w 1194362"/>
                  <a:gd name="connsiteY7" fmla="*/ 1175011 h 1194437"/>
                  <a:gd name="connsiteX8" fmla="*/ 555574 w 1194362"/>
                  <a:gd name="connsiteY8" fmla="*/ 1194061 h 1194437"/>
                  <a:gd name="connsiteX9" fmla="*/ 176559 w 1194362"/>
                  <a:gd name="connsiteY9" fmla="*/ 1162311 h 1194437"/>
                  <a:gd name="connsiteX10" fmla="*/ 1140 w 1194362"/>
                  <a:gd name="connsiteY10" fmla="*/ 765436 h 1194437"/>
                  <a:gd name="connsiteX0" fmla="*/ 50360 w 1059432"/>
                  <a:gd name="connsiteY0" fmla="*/ 714636 h 1194437"/>
                  <a:gd name="connsiteX1" fmla="*/ 117829 w 1059432"/>
                  <a:gd name="connsiteY1" fmla="*/ 133612 h 1194437"/>
                  <a:gd name="connsiteX2" fmla="*/ 388894 w 1059432"/>
                  <a:gd name="connsiteY2" fmla="*/ 261 h 1194437"/>
                  <a:gd name="connsiteX3" fmla="*/ 695679 w 1059432"/>
                  <a:gd name="connsiteY3" fmla="*/ 146312 h 1194437"/>
                  <a:gd name="connsiteX4" fmla="*/ 771879 w 1059432"/>
                  <a:gd name="connsiteY4" fmla="*/ 457462 h 1194437"/>
                  <a:gd name="connsiteX5" fmla="*/ 949679 w 1059432"/>
                  <a:gd name="connsiteY5" fmla="*/ 336812 h 1194437"/>
                  <a:gd name="connsiteX6" fmla="*/ 1057628 w 1059432"/>
                  <a:gd name="connsiteY6" fmla="*/ 390786 h 1194437"/>
                  <a:gd name="connsiteX7" fmla="*/ 797279 w 1059432"/>
                  <a:gd name="connsiteY7" fmla="*/ 1175011 h 1194437"/>
                  <a:gd name="connsiteX8" fmla="*/ 420644 w 1059432"/>
                  <a:gd name="connsiteY8" fmla="*/ 1194061 h 1194437"/>
                  <a:gd name="connsiteX9" fmla="*/ 41629 w 1059432"/>
                  <a:gd name="connsiteY9" fmla="*/ 1162311 h 1194437"/>
                  <a:gd name="connsiteX10" fmla="*/ 50360 w 1059432"/>
                  <a:gd name="connsiteY10" fmla="*/ 714636 h 1194437"/>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3766 w 1012838"/>
                  <a:gd name="connsiteY0" fmla="*/ 714636 h 1195889"/>
                  <a:gd name="connsiteX1" fmla="*/ 71235 w 1012838"/>
                  <a:gd name="connsiteY1" fmla="*/ 133612 h 1195889"/>
                  <a:gd name="connsiteX2" fmla="*/ 342300 w 1012838"/>
                  <a:gd name="connsiteY2" fmla="*/ 261 h 1195889"/>
                  <a:gd name="connsiteX3" fmla="*/ 649085 w 1012838"/>
                  <a:gd name="connsiteY3" fmla="*/ 146312 h 1195889"/>
                  <a:gd name="connsiteX4" fmla="*/ 725285 w 1012838"/>
                  <a:gd name="connsiteY4" fmla="*/ 457462 h 1195889"/>
                  <a:gd name="connsiteX5" fmla="*/ 903085 w 1012838"/>
                  <a:gd name="connsiteY5" fmla="*/ 336812 h 1195889"/>
                  <a:gd name="connsiteX6" fmla="*/ 1011034 w 1012838"/>
                  <a:gd name="connsiteY6" fmla="*/ 390786 h 1195889"/>
                  <a:gd name="connsiteX7" fmla="*/ 750685 w 1012838"/>
                  <a:gd name="connsiteY7" fmla="*/ 1175011 h 1195889"/>
                  <a:gd name="connsiteX8" fmla="*/ 374050 w 1012838"/>
                  <a:gd name="connsiteY8" fmla="*/ 1194061 h 1195889"/>
                  <a:gd name="connsiteX9" fmla="*/ 26785 w 1012838"/>
                  <a:gd name="connsiteY9" fmla="*/ 1136911 h 1195889"/>
                  <a:gd name="connsiteX10" fmla="*/ 3766 w 1012838"/>
                  <a:gd name="connsiteY10" fmla="*/ 714636 h 1195889"/>
                  <a:gd name="connsiteX0" fmla="*/ 929 w 1010001"/>
                  <a:gd name="connsiteY0" fmla="*/ 714636 h 1195889"/>
                  <a:gd name="connsiteX1" fmla="*/ 68398 w 1010001"/>
                  <a:gd name="connsiteY1" fmla="*/ 133612 h 1195889"/>
                  <a:gd name="connsiteX2" fmla="*/ 339463 w 1010001"/>
                  <a:gd name="connsiteY2" fmla="*/ 261 h 1195889"/>
                  <a:gd name="connsiteX3" fmla="*/ 646248 w 1010001"/>
                  <a:gd name="connsiteY3" fmla="*/ 146312 h 1195889"/>
                  <a:gd name="connsiteX4" fmla="*/ 722448 w 1010001"/>
                  <a:gd name="connsiteY4" fmla="*/ 457462 h 1195889"/>
                  <a:gd name="connsiteX5" fmla="*/ 900248 w 1010001"/>
                  <a:gd name="connsiteY5" fmla="*/ 336812 h 1195889"/>
                  <a:gd name="connsiteX6" fmla="*/ 1008197 w 1010001"/>
                  <a:gd name="connsiteY6" fmla="*/ 390786 h 1195889"/>
                  <a:gd name="connsiteX7" fmla="*/ 747848 w 1010001"/>
                  <a:gd name="connsiteY7" fmla="*/ 1175011 h 1195889"/>
                  <a:gd name="connsiteX8" fmla="*/ 371213 w 1010001"/>
                  <a:gd name="connsiteY8" fmla="*/ 1194061 h 1195889"/>
                  <a:gd name="connsiteX9" fmla="*/ 23948 w 1010001"/>
                  <a:gd name="connsiteY9" fmla="*/ 1136911 h 1195889"/>
                  <a:gd name="connsiteX10" fmla="*/ 929 w 1010001"/>
                  <a:gd name="connsiteY10" fmla="*/ 714636 h 1195889"/>
                  <a:gd name="connsiteX0" fmla="*/ 2015 w 1011087"/>
                  <a:gd name="connsiteY0" fmla="*/ 714636 h 1195889"/>
                  <a:gd name="connsiteX1" fmla="*/ 69484 w 1011087"/>
                  <a:gd name="connsiteY1" fmla="*/ 133612 h 1195889"/>
                  <a:gd name="connsiteX2" fmla="*/ 340549 w 1011087"/>
                  <a:gd name="connsiteY2" fmla="*/ 261 h 1195889"/>
                  <a:gd name="connsiteX3" fmla="*/ 647334 w 1011087"/>
                  <a:gd name="connsiteY3" fmla="*/ 146312 h 1195889"/>
                  <a:gd name="connsiteX4" fmla="*/ 723534 w 1011087"/>
                  <a:gd name="connsiteY4" fmla="*/ 457462 h 1195889"/>
                  <a:gd name="connsiteX5" fmla="*/ 901334 w 1011087"/>
                  <a:gd name="connsiteY5" fmla="*/ 336812 h 1195889"/>
                  <a:gd name="connsiteX6" fmla="*/ 1009283 w 1011087"/>
                  <a:gd name="connsiteY6" fmla="*/ 390786 h 1195889"/>
                  <a:gd name="connsiteX7" fmla="*/ 748934 w 1011087"/>
                  <a:gd name="connsiteY7" fmla="*/ 1175011 h 1195889"/>
                  <a:gd name="connsiteX8" fmla="*/ 372299 w 1011087"/>
                  <a:gd name="connsiteY8" fmla="*/ 1194061 h 1195889"/>
                  <a:gd name="connsiteX9" fmla="*/ 25034 w 1011087"/>
                  <a:gd name="connsiteY9" fmla="*/ 1136911 h 1195889"/>
                  <a:gd name="connsiteX10" fmla="*/ 2015 w 1011087"/>
                  <a:gd name="connsiteY10" fmla="*/ 714636 h 1195889"/>
                  <a:gd name="connsiteX0" fmla="*/ 32651 w 1041723"/>
                  <a:gd name="connsiteY0" fmla="*/ 714636 h 1194089"/>
                  <a:gd name="connsiteX1" fmla="*/ 100120 w 1041723"/>
                  <a:gd name="connsiteY1" fmla="*/ 133612 h 1194089"/>
                  <a:gd name="connsiteX2" fmla="*/ 371185 w 1041723"/>
                  <a:gd name="connsiteY2" fmla="*/ 261 h 1194089"/>
                  <a:gd name="connsiteX3" fmla="*/ 677970 w 1041723"/>
                  <a:gd name="connsiteY3" fmla="*/ 146312 h 1194089"/>
                  <a:gd name="connsiteX4" fmla="*/ 754170 w 1041723"/>
                  <a:gd name="connsiteY4" fmla="*/ 457462 h 1194089"/>
                  <a:gd name="connsiteX5" fmla="*/ 931970 w 1041723"/>
                  <a:gd name="connsiteY5" fmla="*/ 336812 h 1194089"/>
                  <a:gd name="connsiteX6" fmla="*/ 1039919 w 1041723"/>
                  <a:gd name="connsiteY6" fmla="*/ 390786 h 1194089"/>
                  <a:gd name="connsiteX7" fmla="*/ 779570 w 1041723"/>
                  <a:gd name="connsiteY7" fmla="*/ 1175011 h 1194089"/>
                  <a:gd name="connsiteX8" fmla="*/ 402935 w 1041723"/>
                  <a:gd name="connsiteY8" fmla="*/ 1194061 h 1194089"/>
                  <a:gd name="connsiteX9" fmla="*/ 4870 w 1041723"/>
                  <a:gd name="connsiteY9" fmla="*/ 1175011 h 1194089"/>
                  <a:gd name="connsiteX10" fmla="*/ 32651 w 1041723"/>
                  <a:gd name="connsiteY10" fmla="*/ 714636 h 1194089"/>
                  <a:gd name="connsiteX0" fmla="*/ 5198 w 1014270"/>
                  <a:gd name="connsiteY0" fmla="*/ 714636 h 1196005"/>
                  <a:gd name="connsiteX1" fmla="*/ 72667 w 1014270"/>
                  <a:gd name="connsiteY1" fmla="*/ 133612 h 1196005"/>
                  <a:gd name="connsiteX2" fmla="*/ 343732 w 1014270"/>
                  <a:gd name="connsiteY2" fmla="*/ 261 h 1196005"/>
                  <a:gd name="connsiteX3" fmla="*/ 650517 w 1014270"/>
                  <a:gd name="connsiteY3" fmla="*/ 146312 h 1196005"/>
                  <a:gd name="connsiteX4" fmla="*/ 726717 w 1014270"/>
                  <a:gd name="connsiteY4" fmla="*/ 457462 h 1196005"/>
                  <a:gd name="connsiteX5" fmla="*/ 904517 w 1014270"/>
                  <a:gd name="connsiteY5" fmla="*/ 336812 h 1196005"/>
                  <a:gd name="connsiteX6" fmla="*/ 1012466 w 1014270"/>
                  <a:gd name="connsiteY6" fmla="*/ 390786 h 1196005"/>
                  <a:gd name="connsiteX7" fmla="*/ 752117 w 1014270"/>
                  <a:gd name="connsiteY7" fmla="*/ 1175011 h 1196005"/>
                  <a:gd name="connsiteX8" fmla="*/ 375482 w 1014270"/>
                  <a:gd name="connsiteY8" fmla="*/ 1194061 h 1196005"/>
                  <a:gd name="connsiteX9" fmla="*/ 15517 w 1014270"/>
                  <a:gd name="connsiteY9" fmla="*/ 1181361 h 1196005"/>
                  <a:gd name="connsiteX10" fmla="*/ 5198 w 1014270"/>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4356"/>
                  <a:gd name="connsiteY0" fmla="*/ 714636 h 1196005"/>
                  <a:gd name="connsiteX1" fmla="*/ 81990 w 1024356"/>
                  <a:gd name="connsiteY1" fmla="*/ 133612 h 1196005"/>
                  <a:gd name="connsiteX2" fmla="*/ 353055 w 1024356"/>
                  <a:gd name="connsiteY2" fmla="*/ 261 h 1196005"/>
                  <a:gd name="connsiteX3" fmla="*/ 659840 w 1024356"/>
                  <a:gd name="connsiteY3" fmla="*/ 146312 h 1196005"/>
                  <a:gd name="connsiteX4" fmla="*/ 736040 w 1024356"/>
                  <a:gd name="connsiteY4" fmla="*/ 457462 h 1196005"/>
                  <a:gd name="connsiteX5" fmla="*/ 913840 w 1024356"/>
                  <a:gd name="connsiteY5" fmla="*/ 336812 h 1196005"/>
                  <a:gd name="connsiteX6" fmla="*/ 1021789 w 1024356"/>
                  <a:gd name="connsiteY6" fmla="*/ 390786 h 1196005"/>
                  <a:gd name="connsiteX7" fmla="*/ 761440 w 1024356"/>
                  <a:gd name="connsiteY7" fmla="*/ 1175011 h 1196005"/>
                  <a:gd name="connsiteX8" fmla="*/ 384805 w 1024356"/>
                  <a:gd name="connsiteY8" fmla="*/ 1194061 h 1196005"/>
                  <a:gd name="connsiteX9" fmla="*/ 24840 w 1024356"/>
                  <a:gd name="connsiteY9" fmla="*/ 1181361 h 1196005"/>
                  <a:gd name="connsiteX10" fmla="*/ 14521 w 1024356"/>
                  <a:gd name="connsiteY10" fmla="*/ 714636 h 1196005"/>
                  <a:gd name="connsiteX0" fmla="*/ 14521 w 1023724"/>
                  <a:gd name="connsiteY0" fmla="*/ 714636 h 1196005"/>
                  <a:gd name="connsiteX1" fmla="*/ 81990 w 1023724"/>
                  <a:gd name="connsiteY1" fmla="*/ 133612 h 1196005"/>
                  <a:gd name="connsiteX2" fmla="*/ 353055 w 1023724"/>
                  <a:gd name="connsiteY2" fmla="*/ 261 h 1196005"/>
                  <a:gd name="connsiteX3" fmla="*/ 659840 w 1023724"/>
                  <a:gd name="connsiteY3" fmla="*/ 146312 h 1196005"/>
                  <a:gd name="connsiteX4" fmla="*/ 736040 w 1023724"/>
                  <a:gd name="connsiteY4" fmla="*/ 457462 h 1196005"/>
                  <a:gd name="connsiteX5" fmla="*/ 894790 w 1023724"/>
                  <a:gd name="connsiteY5" fmla="*/ 324112 h 1196005"/>
                  <a:gd name="connsiteX6" fmla="*/ 1021789 w 1023724"/>
                  <a:gd name="connsiteY6" fmla="*/ 390786 h 1196005"/>
                  <a:gd name="connsiteX7" fmla="*/ 761440 w 1023724"/>
                  <a:gd name="connsiteY7" fmla="*/ 1175011 h 1196005"/>
                  <a:gd name="connsiteX8" fmla="*/ 384805 w 1023724"/>
                  <a:gd name="connsiteY8" fmla="*/ 1194061 h 1196005"/>
                  <a:gd name="connsiteX9" fmla="*/ 24840 w 1023724"/>
                  <a:gd name="connsiteY9" fmla="*/ 1181361 h 1196005"/>
                  <a:gd name="connsiteX10" fmla="*/ 14521 w 1023724"/>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75740 w 1040839"/>
                  <a:gd name="connsiteY5" fmla="*/ 30506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222986"/>
                  <a:gd name="connsiteX1" fmla="*/ 81990 w 1040839"/>
                  <a:gd name="connsiteY1" fmla="*/ 133612 h 1222986"/>
                  <a:gd name="connsiteX2" fmla="*/ 353055 w 1040839"/>
                  <a:gd name="connsiteY2" fmla="*/ 261 h 1222986"/>
                  <a:gd name="connsiteX3" fmla="*/ 659840 w 1040839"/>
                  <a:gd name="connsiteY3" fmla="*/ 146312 h 1222986"/>
                  <a:gd name="connsiteX4" fmla="*/ 736040 w 1040839"/>
                  <a:gd name="connsiteY4" fmla="*/ 457462 h 1222986"/>
                  <a:gd name="connsiteX5" fmla="*/ 875740 w 1040839"/>
                  <a:gd name="connsiteY5" fmla="*/ 305062 h 1222986"/>
                  <a:gd name="connsiteX6" fmla="*/ 1040839 w 1040839"/>
                  <a:gd name="connsiteY6" fmla="*/ 384436 h 1222986"/>
                  <a:gd name="connsiteX7" fmla="*/ 761440 w 1040839"/>
                  <a:gd name="connsiteY7" fmla="*/ 1219461 h 1222986"/>
                  <a:gd name="connsiteX8" fmla="*/ 384805 w 1040839"/>
                  <a:gd name="connsiteY8" fmla="*/ 1194061 h 1222986"/>
                  <a:gd name="connsiteX9" fmla="*/ 24840 w 1040839"/>
                  <a:gd name="connsiteY9" fmla="*/ 1181361 h 1222986"/>
                  <a:gd name="connsiteX10" fmla="*/ 14521 w 1040839"/>
                  <a:gd name="connsiteY10" fmla="*/ 714636 h 1222986"/>
                  <a:gd name="connsiteX0" fmla="*/ 14521 w 1040842"/>
                  <a:gd name="connsiteY0" fmla="*/ 714636 h 1222986"/>
                  <a:gd name="connsiteX1" fmla="*/ 81990 w 1040842"/>
                  <a:gd name="connsiteY1" fmla="*/ 133612 h 1222986"/>
                  <a:gd name="connsiteX2" fmla="*/ 353055 w 1040842"/>
                  <a:gd name="connsiteY2" fmla="*/ 261 h 1222986"/>
                  <a:gd name="connsiteX3" fmla="*/ 659840 w 1040842"/>
                  <a:gd name="connsiteY3" fmla="*/ 146312 h 1222986"/>
                  <a:gd name="connsiteX4" fmla="*/ 736040 w 1040842"/>
                  <a:gd name="connsiteY4" fmla="*/ 457462 h 1222986"/>
                  <a:gd name="connsiteX5" fmla="*/ 875740 w 1040842"/>
                  <a:gd name="connsiteY5" fmla="*/ 305062 h 1222986"/>
                  <a:gd name="connsiteX6" fmla="*/ 1040839 w 1040842"/>
                  <a:gd name="connsiteY6" fmla="*/ 384436 h 1222986"/>
                  <a:gd name="connsiteX7" fmla="*/ 736040 w 1040842"/>
                  <a:gd name="connsiteY7" fmla="*/ 863861 h 1222986"/>
                  <a:gd name="connsiteX8" fmla="*/ 761440 w 1040842"/>
                  <a:gd name="connsiteY8" fmla="*/ 1219461 h 1222986"/>
                  <a:gd name="connsiteX9" fmla="*/ 384805 w 1040842"/>
                  <a:gd name="connsiteY9" fmla="*/ 1194061 h 1222986"/>
                  <a:gd name="connsiteX10" fmla="*/ 24840 w 1040842"/>
                  <a:gd name="connsiteY10" fmla="*/ 1181361 h 1222986"/>
                  <a:gd name="connsiteX11" fmla="*/ 14521 w 1040842"/>
                  <a:gd name="connsiteY11" fmla="*/ 714636 h 1222986"/>
                  <a:gd name="connsiteX0" fmla="*/ 14521 w 1040843"/>
                  <a:gd name="connsiteY0" fmla="*/ 714636 h 1222986"/>
                  <a:gd name="connsiteX1" fmla="*/ 81990 w 1040843"/>
                  <a:gd name="connsiteY1" fmla="*/ 133612 h 1222986"/>
                  <a:gd name="connsiteX2" fmla="*/ 353055 w 1040843"/>
                  <a:gd name="connsiteY2" fmla="*/ 261 h 1222986"/>
                  <a:gd name="connsiteX3" fmla="*/ 659840 w 1040843"/>
                  <a:gd name="connsiteY3" fmla="*/ 146312 h 1222986"/>
                  <a:gd name="connsiteX4" fmla="*/ 736040 w 1040843"/>
                  <a:gd name="connsiteY4" fmla="*/ 457462 h 1222986"/>
                  <a:gd name="connsiteX5" fmla="*/ 875740 w 1040843"/>
                  <a:gd name="connsiteY5" fmla="*/ 305062 h 1222986"/>
                  <a:gd name="connsiteX6" fmla="*/ 1040839 w 1040843"/>
                  <a:gd name="connsiteY6" fmla="*/ 384436 h 1222986"/>
                  <a:gd name="connsiteX7" fmla="*/ 786840 w 1040843"/>
                  <a:gd name="connsiteY7" fmla="*/ 908311 h 1222986"/>
                  <a:gd name="connsiteX8" fmla="*/ 761440 w 1040843"/>
                  <a:gd name="connsiteY8" fmla="*/ 1219461 h 1222986"/>
                  <a:gd name="connsiteX9" fmla="*/ 384805 w 1040843"/>
                  <a:gd name="connsiteY9" fmla="*/ 1194061 h 1222986"/>
                  <a:gd name="connsiteX10" fmla="*/ 24840 w 1040843"/>
                  <a:gd name="connsiteY10" fmla="*/ 1181361 h 1222986"/>
                  <a:gd name="connsiteX11" fmla="*/ 14521 w 1040843"/>
                  <a:gd name="connsiteY11" fmla="*/ 714636 h 1222986"/>
                  <a:gd name="connsiteX0" fmla="*/ 16497 w 1042819"/>
                  <a:gd name="connsiteY0" fmla="*/ 714636 h 1222986"/>
                  <a:gd name="connsiteX1" fmla="*/ 83966 w 1042819"/>
                  <a:gd name="connsiteY1" fmla="*/ 133612 h 1222986"/>
                  <a:gd name="connsiteX2" fmla="*/ 355031 w 1042819"/>
                  <a:gd name="connsiteY2" fmla="*/ 261 h 1222986"/>
                  <a:gd name="connsiteX3" fmla="*/ 661816 w 1042819"/>
                  <a:gd name="connsiteY3" fmla="*/ 146312 h 1222986"/>
                  <a:gd name="connsiteX4" fmla="*/ 738016 w 1042819"/>
                  <a:gd name="connsiteY4" fmla="*/ 457462 h 1222986"/>
                  <a:gd name="connsiteX5" fmla="*/ 877716 w 1042819"/>
                  <a:gd name="connsiteY5" fmla="*/ 305062 h 1222986"/>
                  <a:gd name="connsiteX6" fmla="*/ 1042815 w 1042819"/>
                  <a:gd name="connsiteY6" fmla="*/ 384436 h 1222986"/>
                  <a:gd name="connsiteX7" fmla="*/ 788816 w 1042819"/>
                  <a:gd name="connsiteY7" fmla="*/ 908311 h 1222986"/>
                  <a:gd name="connsiteX8" fmla="*/ 763416 w 1042819"/>
                  <a:gd name="connsiteY8" fmla="*/ 1219461 h 1222986"/>
                  <a:gd name="connsiteX9" fmla="*/ 386781 w 1042819"/>
                  <a:gd name="connsiteY9" fmla="*/ 1194061 h 1222986"/>
                  <a:gd name="connsiteX10" fmla="*/ 7766 w 1042819"/>
                  <a:gd name="connsiteY10" fmla="*/ 1181361 h 1222986"/>
                  <a:gd name="connsiteX11" fmla="*/ 16497 w 1042819"/>
                  <a:gd name="connsiteY11" fmla="*/ 714636 h 122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2819" h="1222986">
                    <a:moveTo>
                      <a:pt x="16497" y="714636"/>
                    </a:moveTo>
                    <a:cubicBezTo>
                      <a:pt x="29197" y="540011"/>
                      <a:pt x="-53948" y="235741"/>
                      <a:pt x="83966" y="133612"/>
                    </a:cubicBezTo>
                    <a:cubicBezTo>
                      <a:pt x="171080" y="6083"/>
                      <a:pt x="258723" y="-1856"/>
                      <a:pt x="355031" y="261"/>
                    </a:cubicBezTo>
                    <a:cubicBezTo>
                      <a:pt x="451339" y="2378"/>
                      <a:pt x="610685" y="44712"/>
                      <a:pt x="661816" y="146312"/>
                    </a:cubicBezTo>
                    <a:cubicBezTo>
                      <a:pt x="776447" y="222512"/>
                      <a:pt x="686158" y="437354"/>
                      <a:pt x="738016" y="457462"/>
                    </a:cubicBezTo>
                    <a:cubicBezTo>
                      <a:pt x="789874" y="477570"/>
                      <a:pt x="804691" y="336283"/>
                      <a:pt x="877716" y="305062"/>
                    </a:cubicBezTo>
                    <a:cubicBezTo>
                      <a:pt x="957091" y="261141"/>
                      <a:pt x="999423" y="309295"/>
                      <a:pt x="1042815" y="384436"/>
                    </a:cubicBezTo>
                    <a:cubicBezTo>
                      <a:pt x="1043873" y="493444"/>
                      <a:pt x="835382" y="769140"/>
                      <a:pt x="788816" y="908311"/>
                    </a:cubicBezTo>
                    <a:cubicBezTo>
                      <a:pt x="742250" y="1047482"/>
                      <a:pt x="846297" y="1180303"/>
                      <a:pt x="763416" y="1219461"/>
                    </a:cubicBezTo>
                    <a:cubicBezTo>
                      <a:pt x="630794" y="1233748"/>
                      <a:pt x="512723" y="1200411"/>
                      <a:pt x="386781" y="1194061"/>
                    </a:cubicBezTo>
                    <a:cubicBezTo>
                      <a:pt x="260839" y="1187711"/>
                      <a:pt x="112872" y="1201999"/>
                      <a:pt x="7766" y="1181361"/>
                    </a:cubicBezTo>
                    <a:cubicBezTo>
                      <a:pt x="-8440" y="1059123"/>
                      <a:pt x="3797" y="889261"/>
                      <a:pt x="16497" y="714636"/>
                    </a:cubicBezTo>
                    <a:close/>
                  </a:path>
                </a:pathLst>
              </a:custGeom>
              <a:pattFill prst="zigZag">
                <a:fgClr>
                  <a:schemeClr val="bg2">
                    <a:lumMod val="25000"/>
                  </a:schemeClr>
                </a:fgClr>
                <a:bgClr>
                  <a:schemeClr val="bg2">
                    <a:lumMod val="90000"/>
                  </a:schemeClr>
                </a:bgClr>
              </a:pattFill>
              <a:ln>
                <a:solidFill>
                  <a:srgbClr val="9F9E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grpSp>
        <p:nvGrpSpPr>
          <p:cNvPr id="71" name="wall"/>
          <p:cNvGrpSpPr/>
          <p:nvPr/>
        </p:nvGrpSpPr>
        <p:grpSpPr>
          <a:xfrm>
            <a:off x="-1306283" y="-18288"/>
            <a:ext cx="14209482" cy="6236573"/>
            <a:chOff x="-1714500" y="-209550"/>
            <a:chExt cx="15144750" cy="7658100"/>
          </a:xfrm>
        </p:grpSpPr>
        <p:grpSp>
          <p:nvGrpSpPr>
            <p:cNvPr id="69" name="Group 68"/>
            <p:cNvGrpSpPr/>
            <p:nvPr/>
          </p:nvGrpSpPr>
          <p:grpSpPr>
            <a:xfrm>
              <a:off x="-1714500" y="-209550"/>
              <a:ext cx="15144750" cy="7658100"/>
              <a:chOff x="-1714500" y="-209550"/>
              <a:chExt cx="15144750" cy="7658100"/>
            </a:xfrm>
          </p:grpSpPr>
          <p:sp>
            <p:nvSpPr>
              <p:cNvPr id="2" name="Rectangle 1"/>
              <p:cNvSpPr/>
              <p:nvPr/>
            </p:nvSpPr>
            <p:spPr>
              <a:xfrm>
                <a:off x="4021408" y="-147801"/>
                <a:ext cx="1931630" cy="74676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20" name="Rectangle 19"/>
              <p:cNvSpPr/>
              <p:nvPr/>
            </p:nvSpPr>
            <p:spPr>
              <a:xfrm>
                <a:off x="-1714500" y="-209550"/>
                <a:ext cx="15144750" cy="139187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22" name="Rectangle 21"/>
              <p:cNvSpPr/>
              <p:nvPr/>
            </p:nvSpPr>
            <p:spPr>
              <a:xfrm>
                <a:off x="4151824" y="3817788"/>
                <a:ext cx="8748595" cy="3425369"/>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5" name="Rectangle 424"/>
              <p:cNvSpPr/>
              <p:nvPr/>
            </p:nvSpPr>
            <p:spPr>
              <a:xfrm>
                <a:off x="-325551" y="-19050"/>
                <a:ext cx="1931630" cy="74676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21" name="Rectangle 20"/>
              <p:cNvSpPr/>
              <p:nvPr/>
            </p:nvSpPr>
            <p:spPr>
              <a:xfrm>
                <a:off x="10231228" y="342900"/>
                <a:ext cx="2608472" cy="67437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grpSp>
        <p:sp>
          <p:nvSpPr>
            <p:cNvPr id="426" name="Rectangle 425"/>
            <p:cNvSpPr/>
            <p:nvPr/>
          </p:nvSpPr>
          <p:spPr>
            <a:xfrm>
              <a:off x="1524605" y="1188719"/>
              <a:ext cx="209564" cy="5756915"/>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8" name="Rectangle 427"/>
            <p:cNvSpPr/>
            <p:nvPr/>
          </p:nvSpPr>
          <p:spPr>
            <a:xfrm>
              <a:off x="3885466" y="1169256"/>
              <a:ext cx="209564" cy="5756915"/>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7" name="Rectangle 426"/>
            <p:cNvSpPr/>
            <p:nvPr/>
          </p:nvSpPr>
          <p:spPr>
            <a:xfrm>
              <a:off x="1515835" y="1152280"/>
              <a:ext cx="2573198" cy="145226"/>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65" name="Rectangle 64"/>
            <p:cNvSpPr/>
            <p:nvPr/>
          </p:nvSpPr>
          <p:spPr>
            <a:xfrm>
              <a:off x="5938639" y="1125090"/>
              <a:ext cx="123926" cy="2730679"/>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0" name="Rectangle 419"/>
            <p:cNvSpPr/>
            <p:nvPr/>
          </p:nvSpPr>
          <p:spPr>
            <a:xfrm>
              <a:off x="10139574" y="1122141"/>
              <a:ext cx="117520" cy="2741266"/>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4" name="Rectangle 423"/>
            <p:cNvSpPr/>
            <p:nvPr/>
          </p:nvSpPr>
          <p:spPr>
            <a:xfrm>
              <a:off x="5940338" y="1114001"/>
              <a:ext cx="4318455" cy="107420"/>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3" name="Rectangle 422"/>
            <p:cNvSpPr/>
            <p:nvPr/>
          </p:nvSpPr>
          <p:spPr>
            <a:xfrm>
              <a:off x="5938639" y="3762376"/>
              <a:ext cx="4318455" cy="107420"/>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grpSp>
      <p:pic>
        <p:nvPicPr>
          <p:cNvPr id="436" name="Picture 435">
            <a:extLst>
              <a:ext uri="{FF2B5EF4-FFF2-40B4-BE49-F238E27FC236}">
                <a16:creationId xmlns:a16="http://schemas.microsoft.com/office/drawing/2014/main" id="{98977EFC-8F7C-4721-B3E3-D722438DF5CF}"/>
              </a:ext>
            </a:extLst>
          </p:cNvPr>
          <p:cNvPicPr>
            <a:picLocks noChangeAspect="1"/>
          </p:cNvPicPr>
          <p:nvPr/>
        </p:nvPicPr>
        <p:blipFill rotWithShape="1">
          <a:blip r:embed="rId7"/>
          <a:srcRect b="8071"/>
          <a:stretch/>
        </p:blipFill>
        <p:spPr>
          <a:xfrm>
            <a:off x="5264397" y="3974893"/>
            <a:ext cx="2004333" cy="2300404"/>
          </a:xfrm>
          <a:prstGeom prst="rect">
            <a:avLst/>
          </a:prstGeom>
        </p:spPr>
      </p:pic>
      <p:sp>
        <p:nvSpPr>
          <p:cNvPr id="218" name="Rectangle 217"/>
          <p:cNvSpPr/>
          <p:nvPr/>
        </p:nvSpPr>
        <p:spPr>
          <a:xfrm>
            <a:off x="8454703" y="4244776"/>
            <a:ext cx="1611879" cy="1891620"/>
          </a:xfrm>
          <a:prstGeom prst="rect">
            <a:avLst/>
          </a:prstGeom>
          <a:solidFill>
            <a:srgbClr val="843C0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pic>
        <p:nvPicPr>
          <p:cNvPr id="335" name="Picture 334"/>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619591" y="1070122"/>
            <a:ext cx="1125165" cy="1125165"/>
          </a:xfrm>
          <a:prstGeom prst="rect">
            <a:avLst/>
          </a:prstGeom>
        </p:spPr>
      </p:pic>
      <p:cxnSp>
        <p:nvCxnSpPr>
          <p:cNvPr id="74" name="Straight Connector 73"/>
          <p:cNvCxnSpPr/>
          <p:nvPr/>
        </p:nvCxnSpPr>
        <p:spPr>
          <a:xfrm>
            <a:off x="9722286" y="639715"/>
            <a:ext cx="0" cy="56007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9" name="Group 328"/>
          <p:cNvGrpSpPr/>
          <p:nvPr/>
        </p:nvGrpSpPr>
        <p:grpSpPr>
          <a:xfrm>
            <a:off x="8457891" y="2777491"/>
            <a:ext cx="5119080" cy="3261193"/>
            <a:chOff x="8731269" y="2648807"/>
            <a:chExt cx="6825440" cy="4348257"/>
          </a:xfrm>
        </p:grpSpPr>
        <p:sp>
          <p:nvSpPr>
            <p:cNvPr id="68" name="Parallelogram 67"/>
            <p:cNvSpPr/>
            <p:nvPr/>
          </p:nvSpPr>
          <p:spPr>
            <a:xfrm flipV="1">
              <a:off x="8731269" y="4588030"/>
              <a:ext cx="6825440" cy="2409034"/>
            </a:xfrm>
            <a:prstGeom prst="parallelogram">
              <a:avLst>
                <a:gd name="adj" fmla="val 193351"/>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pic>
          <p:nvPicPr>
            <p:cNvPr id="497" name="Picture 2" descr="Image result for computer vector">
              <a:extLst>
                <a:ext uri="{FF2B5EF4-FFF2-40B4-BE49-F238E27FC236}">
                  <a16:creationId xmlns:a16="http://schemas.microsoft.com/office/drawing/2014/main" id="{43ABC5AA-8E66-4600-A8EB-69D04C79D89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734221" y="2648807"/>
              <a:ext cx="2560320" cy="2560320"/>
            </a:xfrm>
            <a:prstGeom prst="rect">
              <a:avLst/>
            </a:prstGeom>
            <a:noFill/>
            <a:extLst>
              <a:ext uri="{909E8E84-426E-40DD-AFC4-6F175D3DCCD1}">
                <a14:hiddenFill xmlns:a14="http://schemas.microsoft.com/office/drawing/2010/main">
                  <a:solidFill>
                    <a:srgbClr val="FFFFFF"/>
                  </a:solidFill>
                </a14:hiddenFill>
              </a:ext>
            </a:extLst>
          </p:spPr>
        </p:pic>
      </p:grpSp>
      <p:sp>
        <p:nvSpPr>
          <p:cNvPr id="293" name="Rectangle 292"/>
          <p:cNvSpPr/>
          <p:nvPr/>
        </p:nvSpPr>
        <p:spPr>
          <a:xfrm>
            <a:off x="7040274" y="258880"/>
            <a:ext cx="1318323" cy="657806"/>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b="1" dirty="0">
              <a:solidFill>
                <a:srgbClr val="FF0000"/>
              </a:solidFill>
              <a:latin typeface="Calibri" panose="020F0502020204030204"/>
            </a:endParaRPr>
          </a:p>
        </p:txBody>
      </p:sp>
      <p:sp>
        <p:nvSpPr>
          <p:cNvPr id="294" name="Rectangle 293"/>
          <p:cNvSpPr/>
          <p:nvPr/>
        </p:nvSpPr>
        <p:spPr>
          <a:xfrm>
            <a:off x="7040273" y="324244"/>
            <a:ext cx="1309276" cy="49643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2100" b="1" dirty="0">
                <a:solidFill>
                  <a:srgbClr val="FF0000"/>
                </a:solidFill>
                <a:latin typeface="Digital Numbers" panose="02000503000000000000" pitchFamily="2" charset="0"/>
              </a:rPr>
              <a:t>12:25</a:t>
            </a:r>
          </a:p>
        </p:txBody>
      </p:sp>
      <p:sp>
        <p:nvSpPr>
          <p:cNvPr id="301" name="Rectangle 300"/>
          <p:cNvSpPr/>
          <p:nvPr/>
        </p:nvSpPr>
        <p:spPr>
          <a:xfrm rot="1581412">
            <a:off x="9503084" y="5129091"/>
            <a:ext cx="269871" cy="486446"/>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pic>
        <p:nvPicPr>
          <p:cNvPr id="299" name="Picture 298"/>
          <p:cNvPicPr>
            <a:picLocks noChangeAspect="1"/>
          </p:cNvPicPr>
          <p:nvPr/>
        </p:nvPicPr>
        <p:blipFill rotWithShape="1">
          <a:blip r:embed="rId10"/>
          <a:srcRect l="331" t="-1575" r="-1192" b="14738"/>
          <a:stretch/>
        </p:blipFill>
        <p:spPr>
          <a:xfrm>
            <a:off x="9902882" y="4109182"/>
            <a:ext cx="868679" cy="867251"/>
          </a:xfrm>
          <a:prstGeom prst="rect">
            <a:avLst/>
          </a:prstGeom>
        </p:spPr>
      </p:pic>
      <p:sp>
        <p:nvSpPr>
          <p:cNvPr id="302" name="Rectangle 301"/>
          <p:cNvSpPr/>
          <p:nvPr/>
        </p:nvSpPr>
        <p:spPr>
          <a:xfrm rot="1667023">
            <a:off x="9492128" y="4631120"/>
            <a:ext cx="558176" cy="264225"/>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303" name="Rectangle 302"/>
          <p:cNvSpPr/>
          <p:nvPr/>
        </p:nvSpPr>
        <p:spPr>
          <a:xfrm rot="1667023">
            <a:off x="9990413" y="4841059"/>
            <a:ext cx="217163" cy="198826"/>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cxnSp>
        <p:nvCxnSpPr>
          <p:cNvPr id="9" name="Straight Connector 8"/>
          <p:cNvCxnSpPr/>
          <p:nvPr/>
        </p:nvCxnSpPr>
        <p:spPr>
          <a:xfrm>
            <a:off x="9388205" y="4712867"/>
            <a:ext cx="824016" cy="426239"/>
          </a:xfrm>
          <a:prstGeom prst="line">
            <a:avLst/>
          </a:prstGeom>
          <a:ln/>
        </p:spPr>
        <p:style>
          <a:lnRef idx="2">
            <a:schemeClr val="dk1"/>
          </a:lnRef>
          <a:fillRef idx="0">
            <a:schemeClr val="dk1"/>
          </a:fillRef>
          <a:effectRef idx="1">
            <a:schemeClr val="dk1"/>
          </a:effectRef>
          <a:fontRef idx="minor">
            <a:schemeClr val="tx1"/>
          </a:fontRef>
        </p:style>
      </p:cxnSp>
      <p:pic>
        <p:nvPicPr>
          <p:cNvPr id="362" name="Picture 2" descr="Image result for desk chair vector transparent">
            <a:extLst>
              <a:ext uri="{FF2B5EF4-FFF2-40B4-BE49-F238E27FC236}">
                <a16:creationId xmlns:a16="http://schemas.microsoft.com/office/drawing/2014/main" id="{50D51017-B8C2-4455-A55F-CC66AC63315B}"/>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17175" r="16267"/>
          <a:stretch/>
        </p:blipFill>
        <p:spPr bwMode="auto">
          <a:xfrm flipH="1">
            <a:off x="7675529" y="3848934"/>
            <a:ext cx="2226686" cy="2994113"/>
          </a:xfrm>
          <a:prstGeom prst="rect">
            <a:avLst/>
          </a:prstGeom>
          <a:noFill/>
          <a:extLst>
            <a:ext uri="{909E8E84-426E-40DD-AFC4-6F175D3DCCD1}">
              <a14:hiddenFill xmlns:a14="http://schemas.microsoft.com/office/drawing/2010/main">
                <a:solidFill>
                  <a:srgbClr val="FFFFFF"/>
                </a:solidFill>
              </a14:hiddenFill>
            </a:ext>
          </a:extLst>
        </p:spPr>
      </p:pic>
      <p:sp>
        <p:nvSpPr>
          <p:cNvPr id="402" name="Cloud Callout 302">
            <a:extLst>
              <a:ext uri="{FF2B5EF4-FFF2-40B4-BE49-F238E27FC236}">
                <a16:creationId xmlns:a16="http://schemas.microsoft.com/office/drawing/2014/main" id="{F30E76EE-CA2D-431F-AEC1-C50BCA24A1FB}"/>
              </a:ext>
            </a:extLst>
          </p:cNvPr>
          <p:cNvSpPr/>
          <p:nvPr/>
        </p:nvSpPr>
        <p:spPr>
          <a:xfrm>
            <a:off x="3095547" y="177091"/>
            <a:ext cx="4782011" cy="2800132"/>
          </a:xfrm>
          <a:prstGeom prst="wedgeEllipseCallout">
            <a:avLst>
              <a:gd name="adj1" fmla="val 55265"/>
              <a:gd name="adj2" fmla="val 62540"/>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sp>
        <p:nvSpPr>
          <p:cNvPr id="403" name="TextBox 402">
            <a:extLst>
              <a:ext uri="{FF2B5EF4-FFF2-40B4-BE49-F238E27FC236}">
                <a16:creationId xmlns:a16="http://schemas.microsoft.com/office/drawing/2014/main" id="{961E6039-0FF5-4B37-8DBA-9A118DDD74A8}"/>
              </a:ext>
            </a:extLst>
          </p:cNvPr>
          <p:cNvSpPr txBox="1"/>
          <p:nvPr/>
        </p:nvSpPr>
        <p:spPr>
          <a:xfrm>
            <a:off x="3318829" y="631564"/>
            <a:ext cx="4506274" cy="1892826"/>
          </a:xfrm>
          <a:prstGeom prst="rect">
            <a:avLst/>
          </a:prstGeom>
          <a:noFill/>
        </p:spPr>
        <p:txBody>
          <a:bodyPr wrap="square" rtlCol="0">
            <a:spAutoFit/>
          </a:bodyPr>
          <a:lstStyle/>
          <a:p>
            <a:pPr algn="ctr">
              <a:defRPr/>
            </a:pPr>
            <a:r>
              <a:rPr lang="en-US" sz="2800" dirty="0">
                <a:solidFill>
                  <a:srgbClr val="000000"/>
                </a:solidFill>
                <a:latin typeface="Calibri"/>
              </a:rPr>
              <a:t>Wow, it worked! </a:t>
            </a:r>
          </a:p>
          <a:p>
            <a:pPr algn="ctr">
              <a:defRPr/>
            </a:pPr>
            <a:endParaRPr lang="en-US" sz="500" dirty="0">
              <a:solidFill>
                <a:srgbClr val="000000"/>
              </a:solidFill>
              <a:latin typeface="Calibri"/>
            </a:endParaRPr>
          </a:p>
          <a:p>
            <a:pPr algn="ctr">
              <a:defRPr/>
            </a:pPr>
            <a:r>
              <a:rPr lang="en-US" sz="2800" dirty="0">
                <a:solidFill>
                  <a:srgbClr val="000000"/>
                </a:solidFill>
                <a:latin typeface="Calibri"/>
              </a:rPr>
              <a:t>We went back 2 days, so let’s prepare ourselves for the health inspection!</a:t>
            </a:r>
          </a:p>
        </p:txBody>
      </p:sp>
      <p:grpSp>
        <p:nvGrpSpPr>
          <p:cNvPr id="59" name="Group 58">
            <a:extLst>
              <a:ext uri="{FF2B5EF4-FFF2-40B4-BE49-F238E27FC236}">
                <a16:creationId xmlns:a16="http://schemas.microsoft.com/office/drawing/2014/main" id="{B4A4180A-D26B-EA6A-279D-E26D73B16ED2}"/>
              </a:ext>
            </a:extLst>
          </p:cNvPr>
          <p:cNvGrpSpPr/>
          <p:nvPr/>
        </p:nvGrpSpPr>
        <p:grpSpPr>
          <a:xfrm>
            <a:off x="7606381" y="1924265"/>
            <a:ext cx="2386901" cy="5296458"/>
            <a:chOff x="5726543" y="1240987"/>
            <a:chExt cx="2913318" cy="6051297"/>
          </a:xfrm>
        </p:grpSpPr>
        <p:grpSp>
          <p:nvGrpSpPr>
            <p:cNvPr id="4" name="Group 3">
              <a:extLst>
                <a:ext uri="{FF2B5EF4-FFF2-40B4-BE49-F238E27FC236}">
                  <a16:creationId xmlns:a16="http://schemas.microsoft.com/office/drawing/2014/main" id="{4CBA6FF0-B6B7-3646-71A9-01D5FEF8DC9B}"/>
                </a:ext>
              </a:extLst>
            </p:cNvPr>
            <p:cNvGrpSpPr/>
            <p:nvPr/>
          </p:nvGrpSpPr>
          <p:grpSpPr>
            <a:xfrm>
              <a:off x="7183865" y="5140746"/>
              <a:ext cx="1455996" cy="2151538"/>
              <a:chOff x="3387254" y="2891537"/>
              <a:chExt cx="424138" cy="672983"/>
            </a:xfrm>
            <a:solidFill>
              <a:schemeClr val="tx1"/>
            </a:solidFill>
          </p:grpSpPr>
          <p:sp>
            <p:nvSpPr>
              <p:cNvPr id="5" name="Freeform: Shape 96">
                <a:extLst>
                  <a:ext uri="{FF2B5EF4-FFF2-40B4-BE49-F238E27FC236}">
                    <a16:creationId xmlns:a16="http://schemas.microsoft.com/office/drawing/2014/main" id="{E17D9F94-B2C0-067A-FF8E-A7CCCAA78520}"/>
                  </a:ext>
                </a:extLst>
              </p:cNvPr>
              <p:cNvSpPr/>
              <p:nvPr/>
            </p:nvSpPr>
            <p:spPr>
              <a:xfrm>
                <a:off x="3387254" y="2891537"/>
                <a:ext cx="424138" cy="548430"/>
              </a:xfrm>
              <a:custGeom>
                <a:avLst/>
                <a:gdLst>
                  <a:gd name="connsiteX0" fmla="*/ 0 w 561975"/>
                  <a:gd name="connsiteY0" fmla="*/ 0 h 533400"/>
                  <a:gd name="connsiteX1" fmla="*/ 561975 w 561975"/>
                  <a:gd name="connsiteY1" fmla="*/ 14287 h 533400"/>
                  <a:gd name="connsiteX2" fmla="*/ 552450 w 561975"/>
                  <a:gd name="connsiteY2" fmla="*/ 519112 h 533400"/>
                  <a:gd name="connsiteX3" fmla="*/ 309562 w 561975"/>
                  <a:gd name="connsiteY3" fmla="*/ 523875 h 533400"/>
                  <a:gd name="connsiteX4" fmla="*/ 295275 w 561975"/>
                  <a:gd name="connsiteY4" fmla="*/ 100012 h 533400"/>
                  <a:gd name="connsiteX5" fmla="*/ 295275 w 561975"/>
                  <a:gd name="connsiteY5" fmla="*/ 100012 h 533400"/>
                  <a:gd name="connsiteX6" fmla="*/ 247650 w 561975"/>
                  <a:gd name="connsiteY6" fmla="*/ 100012 h 533400"/>
                  <a:gd name="connsiteX7" fmla="*/ 257175 w 561975"/>
                  <a:gd name="connsiteY7" fmla="*/ 519112 h 533400"/>
                  <a:gd name="connsiteX8" fmla="*/ 4762 w 561975"/>
                  <a:gd name="connsiteY8" fmla="*/ 533400 h 533400"/>
                  <a:gd name="connsiteX9" fmla="*/ 0 w 561975"/>
                  <a:gd name="connsiteY9" fmla="*/ 0 h 533400"/>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47650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8162"/>
                  <a:gd name="connsiteX1" fmla="*/ 547688 w 552450"/>
                  <a:gd name="connsiteY1" fmla="*/ 0 h 538162"/>
                  <a:gd name="connsiteX2" fmla="*/ 552450 w 552450"/>
                  <a:gd name="connsiteY2" fmla="*/ 531018 h 538162"/>
                  <a:gd name="connsiteX3" fmla="*/ 335755 w 552450"/>
                  <a:gd name="connsiteY3" fmla="*/ 538162 h 538162"/>
                  <a:gd name="connsiteX4" fmla="*/ 295275 w 552450"/>
                  <a:gd name="connsiteY4" fmla="*/ 111918 h 538162"/>
                  <a:gd name="connsiteX5" fmla="*/ 295275 w 552450"/>
                  <a:gd name="connsiteY5" fmla="*/ 111918 h 538162"/>
                  <a:gd name="connsiteX6" fmla="*/ 257175 w 552450"/>
                  <a:gd name="connsiteY6" fmla="*/ 111918 h 538162"/>
                  <a:gd name="connsiteX7" fmla="*/ 254793 w 552450"/>
                  <a:gd name="connsiteY7" fmla="*/ 531018 h 538162"/>
                  <a:gd name="connsiteX8" fmla="*/ 4762 w 552450"/>
                  <a:gd name="connsiteY8" fmla="*/ 531018 h 538162"/>
                  <a:gd name="connsiteX9" fmla="*/ 0 w 552450"/>
                  <a:gd name="connsiteY9" fmla="*/ 11906 h 538162"/>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450" h="535781">
                    <a:moveTo>
                      <a:pt x="0" y="11906"/>
                    </a:moveTo>
                    <a:cubicBezTo>
                      <a:pt x="187325" y="53181"/>
                      <a:pt x="372268" y="49212"/>
                      <a:pt x="547688" y="0"/>
                    </a:cubicBezTo>
                    <a:cubicBezTo>
                      <a:pt x="549275" y="177006"/>
                      <a:pt x="550863" y="354012"/>
                      <a:pt x="552450" y="531018"/>
                    </a:cubicBezTo>
                    <a:lnTo>
                      <a:pt x="319086" y="535781"/>
                    </a:lnTo>
                    <a:lnTo>
                      <a:pt x="295275" y="111918"/>
                    </a:lnTo>
                    <a:lnTo>
                      <a:pt x="295275" y="111918"/>
                    </a:lnTo>
                    <a:lnTo>
                      <a:pt x="257175" y="111918"/>
                    </a:lnTo>
                    <a:lnTo>
                      <a:pt x="254793" y="531018"/>
                    </a:lnTo>
                    <a:lnTo>
                      <a:pt x="4762" y="531018"/>
                    </a:lnTo>
                    <a:cubicBezTo>
                      <a:pt x="3175" y="353218"/>
                      <a:pt x="1587" y="189706"/>
                      <a:pt x="0" y="11906"/>
                    </a:cubicBezTo>
                    <a:close/>
                  </a:path>
                </a:pathLst>
              </a:custGeom>
              <a:grpFill/>
              <a:ln w="12700" cap="flat" cmpd="sng" algn="ctr">
                <a:noFill/>
                <a:prstDash val="solid"/>
                <a:miter lim="800000"/>
              </a:ln>
              <a:effectLst/>
              <a:scene3d>
                <a:camera prst="orthographicFront">
                  <a:rot lat="0" lon="18899986" rev="0"/>
                </a:camera>
                <a:lightRig rig="threePt" dir="t"/>
              </a:scene3d>
            </p:spPr>
            <p:txBody>
              <a:bodyPr rtlCol="0" anchor="ctr"/>
              <a:lstStyle/>
              <a:p>
                <a:pPr algn="ctr">
                  <a:defRPr/>
                </a:pPr>
                <a:endParaRPr lang="en-US" sz="1530" kern="0" dirty="0">
                  <a:solidFill>
                    <a:prstClr val="white"/>
                  </a:solidFill>
                  <a:latin typeface="Calibri" panose="020F0502020204030204"/>
                </a:endParaRPr>
              </a:p>
            </p:txBody>
          </p:sp>
          <p:sp>
            <p:nvSpPr>
              <p:cNvPr id="6" name="Chord 14349">
                <a:extLst>
                  <a:ext uri="{FF2B5EF4-FFF2-40B4-BE49-F238E27FC236}">
                    <a16:creationId xmlns:a16="http://schemas.microsoft.com/office/drawing/2014/main" id="{669F7350-1833-335C-0EA1-38ABDF363F5C}"/>
                  </a:ext>
                </a:extLst>
              </p:cNvPr>
              <p:cNvSpPr/>
              <p:nvPr/>
            </p:nvSpPr>
            <p:spPr>
              <a:xfrm rot="9046579">
                <a:off x="3595252" y="3416280"/>
                <a:ext cx="181541" cy="137946"/>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p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7" name="Chord 14349">
                <a:extLst>
                  <a:ext uri="{FF2B5EF4-FFF2-40B4-BE49-F238E27FC236}">
                    <a16:creationId xmlns:a16="http://schemas.microsoft.com/office/drawing/2014/main" id="{08A17898-99B2-2607-F4BC-A46ACDD4D078}"/>
                  </a:ext>
                </a:extLst>
              </p:cNvPr>
              <p:cNvSpPr/>
              <p:nvPr/>
            </p:nvSpPr>
            <p:spPr>
              <a:xfrm rot="12553421" flipH="1">
                <a:off x="3442858" y="3417733"/>
                <a:ext cx="179543" cy="146787"/>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p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sp>
          <p:nvSpPr>
            <p:cNvPr id="8" name="Freeform: Shape 99">
              <a:extLst>
                <a:ext uri="{FF2B5EF4-FFF2-40B4-BE49-F238E27FC236}">
                  <a16:creationId xmlns:a16="http://schemas.microsoft.com/office/drawing/2014/main" id="{564E5637-7D28-756A-CDED-6621134CBB2D}"/>
                </a:ext>
              </a:extLst>
            </p:cNvPr>
            <p:cNvSpPr/>
            <p:nvPr/>
          </p:nvSpPr>
          <p:spPr>
            <a:xfrm rot="21046209" flipH="1">
              <a:off x="5726543" y="4535806"/>
              <a:ext cx="548419" cy="571124"/>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ACC82"/>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0" name="Freeform: Shape 14340">
              <a:extLst>
                <a:ext uri="{FF2B5EF4-FFF2-40B4-BE49-F238E27FC236}">
                  <a16:creationId xmlns:a16="http://schemas.microsoft.com/office/drawing/2014/main" id="{67F4DAAA-6362-16B4-0E6A-059AD0CEA6A7}"/>
                </a:ext>
              </a:extLst>
            </p:cNvPr>
            <p:cNvSpPr/>
            <p:nvPr/>
          </p:nvSpPr>
          <p:spPr>
            <a:xfrm rot="431249">
              <a:off x="6055875" y="3320305"/>
              <a:ext cx="577283" cy="1353456"/>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FF0000"/>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1" name="Freeform: Shape 14338">
              <a:extLst>
                <a:ext uri="{FF2B5EF4-FFF2-40B4-BE49-F238E27FC236}">
                  <a16:creationId xmlns:a16="http://schemas.microsoft.com/office/drawing/2014/main" id="{BE049B01-3E9D-C674-CA12-5583547881F9}"/>
                </a:ext>
              </a:extLst>
            </p:cNvPr>
            <p:cNvSpPr/>
            <p:nvPr/>
          </p:nvSpPr>
          <p:spPr>
            <a:xfrm>
              <a:off x="6994906" y="3353911"/>
              <a:ext cx="314932" cy="1458482"/>
            </a:xfrm>
            <a:custGeom>
              <a:avLst/>
              <a:gdLst>
                <a:gd name="connsiteX0" fmla="*/ 47625 w 180975"/>
                <a:gd name="connsiteY0" fmla="*/ 42862 h 523875"/>
                <a:gd name="connsiteX1" fmla="*/ 0 w 180975"/>
                <a:gd name="connsiteY1" fmla="*/ 461962 h 523875"/>
                <a:gd name="connsiteX2" fmla="*/ 95250 w 180975"/>
                <a:gd name="connsiteY2" fmla="*/ 523875 h 523875"/>
                <a:gd name="connsiteX3" fmla="*/ 180975 w 180975"/>
                <a:gd name="connsiteY3" fmla="*/ 452437 h 523875"/>
                <a:gd name="connsiteX4" fmla="*/ 128588 w 180975"/>
                <a:gd name="connsiteY4" fmla="*/ 57150 h 523875"/>
                <a:gd name="connsiteX5" fmla="*/ 90488 w 180975"/>
                <a:gd name="connsiteY5" fmla="*/ 0 h 523875"/>
                <a:gd name="connsiteX6" fmla="*/ 47625 w 180975"/>
                <a:gd name="connsiteY6" fmla="*/ 42862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523875">
                  <a:moveTo>
                    <a:pt x="47625" y="42862"/>
                  </a:moveTo>
                  <a:lnTo>
                    <a:pt x="0" y="461962"/>
                  </a:lnTo>
                  <a:lnTo>
                    <a:pt x="95250" y="523875"/>
                  </a:lnTo>
                  <a:lnTo>
                    <a:pt x="180975" y="452437"/>
                  </a:lnTo>
                  <a:lnTo>
                    <a:pt x="128588" y="57150"/>
                  </a:lnTo>
                  <a:lnTo>
                    <a:pt x="90488" y="0"/>
                  </a:lnTo>
                  <a:lnTo>
                    <a:pt x="47625" y="42862"/>
                  </a:lnTo>
                  <a:close/>
                </a:path>
              </a:pathLst>
            </a:custGeom>
            <a:solidFill>
              <a:srgbClr val="249DD9"/>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2" name="Freeform 368">
              <a:extLst>
                <a:ext uri="{FF2B5EF4-FFF2-40B4-BE49-F238E27FC236}">
                  <a16:creationId xmlns:a16="http://schemas.microsoft.com/office/drawing/2014/main" id="{2FF86EBB-C68C-7325-D65C-36F7C9A8BFEB}"/>
                </a:ext>
              </a:extLst>
            </p:cNvPr>
            <p:cNvSpPr/>
            <p:nvPr/>
          </p:nvSpPr>
          <p:spPr>
            <a:xfrm>
              <a:off x="6454875" y="4820040"/>
              <a:ext cx="1968425" cy="727904"/>
            </a:xfrm>
            <a:custGeom>
              <a:avLst/>
              <a:gdLst>
                <a:gd name="connsiteX0" fmla="*/ 13078 w 1740278"/>
                <a:gd name="connsiteY0" fmla="*/ 0 h 698660"/>
                <a:gd name="connsiteX1" fmla="*/ 13078 w 1740278"/>
                <a:gd name="connsiteY1" fmla="*/ 0 h 698660"/>
                <a:gd name="connsiteX2" fmla="*/ 378 w 1740278"/>
                <a:gd name="connsiteY2" fmla="*/ 114300 h 698660"/>
                <a:gd name="connsiteX3" fmla="*/ 25778 w 1740278"/>
                <a:gd name="connsiteY3" fmla="*/ 190500 h 698660"/>
                <a:gd name="connsiteX4" fmla="*/ 63878 w 1740278"/>
                <a:gd name="connsiteY4" fmla="*/ 266700 h 698660"/>
                <a:gd name="connsiteX5" fmla="*/ 89278 w 1740278"/>
                <a:gd name="connsiteY5" fmla="*/ 355600 h 698660"/>
                <a:gd name="connsiteX6" fmla="*/ 114678 w 1740278"/>
                <a:gd name="connsiteY6" fmla="*/ 393700 h 698660"/>
                <a:gd name="connsiteX7" fmla="*/ 127378 w 1740278"/>
                <a:gd name="connsiteY7" fmla="*/ 444500 h 698660"/>
                <a:gd name="connsiteX8" fmla="*/ 140078 w 1740278"/>
                <a:gd name="connsiteY8" fmla="*/ 546100 h 698660"/>
                <a:gd name="connsiteX9" fmla="*/ 254378 w 1740278"/>
                <a:gd name="connsiteY9" fmla="*/ 609600 h 698660"/>
                <a:gd name="connsiteX10" fmla="*/ 482978 w 1740278"/>
                <a:gd name="connsiteY10" fmla="*/ 647700 h 698660"/>
                <a:gd name="connsiteX11" fmla="*/ 546478 w 1740278"/>
                <a:gd name="connsiteY11" fmla="*/ 660400 h 698660"/>
                <a:gd name="connsiteX12" fmla="*/ 863978 w 1740278"/>
                <a:gd name="connsiteY12" fmla="*/ 673100 h 698660"/>
                <a:gd name="connsiteX13" fmla="*/ 940178 w 1740278"/>
                <a:gd name="connsiteY13" fmla="*/ 698500 h 698660"/>
                <a:gd name="connsiteX14" fmla="*/ 1511678 w 1740278"/>
                <a:gd name="connsiteY14" fmla="*/ 660400 h 698660"/>
                <a:gd name="connsiteX15" fmla="*/ 1740278 w 1740278"/>
                <a:gd name="connsiteY15" fmla="*/ 38100 h 698660"/>
                <a:gd name="connsiteX16" fmla="*/ 851278 w 1740278"/>
                <a:gd name="connsiteY16" fmla="*/ 0 h 698660"/>
                <a:gd name="connsiteX17" fmla="*/ 13078 w 1740278"/>
                <a:gd name="connsiteY17" fmla="*/ 0 h 698660"/>
                <a:gd name="connsiteX0" fmla="*/ 13078 w 1549778"/>
                <a:gd name="connsiteY0" fmla="*/ 0 h 698660"/>
                <a:gd name="connsiteX1" fmla="*/ 13078 w 1549778"/>
                <a:gd name="connsiteY1" fmla="*/ 0 h 698660"/>
                <a:gd name="connsiteX2" fmla="*/ 378 w 1549778"/>
                <a:gd name="connsiteY2" fmla="*/ 114300 h 698660"/>
                <a:gd name="connsiteX3" fmla="*/ 25778 w 1549778"/>
                <a:gd name="connsiteY3" fmla="*/ 190500 h 698660"/>
                <a:gd name="connsiteX4" fmla="*/ 63878 w 1549778"/>
                <a:gd name="connsiteY4" fmla="*/ 266700 h 698660"/>
                <a:gd name="connsiteX5" fmla="*/ 89278 w 1549778"/>
                <a:gd name="connsiteY5" fmla="*/ 355600 h 698660"/>
                <a:gd name="connsiteX6" fmla="*/ 114678 w 1549778"/>
                <a:gd name="connsiteY6" fmla="*/ 393700 h 698660"/>
                <a:gd name="connsiteX7" fmla="*/ 127378 w 1549778"/>
                <a:gd name="connsiteY7" fmla="*/ 444500 h 698660"/>
                <a:gd name="connsiteX8" fmla="*/ 140078 w 1549778"/>
                <a:gd name="connsiteY8" fmla="*/ 546100 h 698660"/>
                <a:gd name="connsiteX9" fmla="*/ 254378 w 1549778"/>
                <a:gd name="connsiteY9" fmla="*/ 609600 h 698660"/>
                <a:gd name="connsiteX10" fmla="*/ 482978 w 1549778"/>
                <a:gd name="connsiteY10" fmla="*/ 647700 h 698660"/>
                <a:gd name="connsiteX11" fmla="*/ 546478 w 1549778"/>
                <a:gd name="connsiteY11" fmla="*/ 660400 h 698660"/>
                <a:gd name="connsiteX12" fmla="*/ 863978 w 1549778"/>
                <a:gd name="connsiteY12" fmla="*/ 673100 h 698660"/>
                <a:gd name="connsiteX13" fmla="*/ 940178 w 1549778"/>
                <a:gd name="connsiteY13" fmla="*/ 698500 h 698660"/>
                <a:gd name="connsiteX14" fmla="*/ 1511678 w 1549778"/>
                <a:gd name="connsiteY14" fmla="*/ 660400 h 698660"/>
                <a:gd name="connsiteX15" fmla="*/ 1549778 w 1549778"/>
                <a:gd name="connsiteY15" fmla="*/ 76200 h 698660"/>
                <a:gd name="connsiteX16" fmla="*/ 851278 w 1549778"/>
                <a:gd name="connsiteY16" fmla="*/ 0 h 698660"/>
                <a:gd name="connsiteX17" fmla="*/ 13078 w 1549778"/>
                <a:gd name="connsiteY17" fmla="*/ 0 h 698660"/>
                <a:gd name="connsiteX0" fmla="*/ 13078 w 1651378"/>
                <a:gd name="connsiteY0" fmla="*/ 0 h 698660"/>
                <a:gd name="connsiteX1" fmla="*/ 13078 w 1651378"/>
                <a:gd name="connsiteY1" fmla="*/ 0 h 698660"/>
                <a:gd name="connsiteX2" fmla="*/ 378 w 1651378"/>
                <a:gd name="connsiteY2" fmla="*/ 114300 h 698660"/>
                <a:gd name="connsiteX3" fmla="*/ 25778 w 1651378"/>
                <a:gd name="connsiteY3" fmla="*/ 190500 h 698660"/>
                <a:gd name="connsiteX4" fmla="*/ 63878 w 1651378"/>
                <a:gd name="connsiteY4" fmla="*/ 266700 h 698660"/>
                <a:gd name="connsiteX5" fmla="*/ 89278 w 1651378"/>
                <a:gd name="connsiteY5" fmla="*/ 355600 h 698660"/>
                <a:gd name="connsiteX6" fmla="*/ 114678 w 1651378"/>
                <a:gd name="connsiteY6" fmla="*/ 393700 h 698660"/>
                <a:gd name="connsiteX7" fmla="*/ 127378 w 1651378"/>
                <a:gd name="connsiteY7" fmla="*/ 444500 h 698660"/>
                <a:gd name="connsiteX8" fmla="*/ 140078 w 1651378"/>
                <a:gd name="connsiteY8" fmla="*/ 546100 h 698660"/>
                <a:gd name="connsiteX9" fmla="*/ 254378 w 1651378"/>
                <a:gd name="connsiteY9" fmla="*/ 609600 h 698660"/>
                <a:gd name="connsiteX10" fmla="*/ 482978 w 1651378"/>
                <a:gd name="connsiteY10" fmla="*/ 647700 h 698660"/>
                <a:gd name="connsiteX11" fmla="*/ 546478 w 1651378"/>
                <a:gd name="connsiteY11" fmla="*/ 660400 h 698660"/>
                <a:gd name="connsiteX12" fmla="*/ 863978 w 1651378"/>
                <a:gd name="connsiteY12" fmla="*/ 673100 h 698660"/>
                <a:gd name="connsiteX13" fmla="*/ 940178 w 1651378"/>
                <a:gd name="connsiteY13" fmla="*/ 698500 h 698660"/>
                <a:gd name="connsiteX14" fmla="*/ 1651378 w 1651378"/>
                <a:gd name="connsiteY14" fmla="*/ 571500 h 698660"/>
                <a:gd name="connsiteX15" fmla="*/ 1549778 w 1651378"/>
                <a:gd name="connsiteY15" fmla="*/ 76200 h 698660"/>
                <a:gd name="connsiteX16" fmla="*/ 851278 w 1651378"/>
                <a:gd name="connsiteY16" fmla="*/ 0 h 698660"/>
                <a:gd name="connsiteX17" fmla="*/ 13078 w 1651378"/>
                <a:gd name="connsiteY17" fmla="*/ 0 h 698660"/>
                <a:gd name="connsiteX0" fmla="*/ 13078 w 1651378"/>
                <a:gd name="connsiteY0" fmla="*/ 0 h 698660"/>
                <a:gd name="connsiteX1" fmla="*/ 13078 w 1651378"/>
                <a:gd name="connsiteY1" fmla="*/ 0 h 698660"/>
                <a:gd name="connsiteX2" fmla="*/ 378 w 1651378"/>
                <a:gd name="connsiteY2" fmla="*/ 114300 h 698660"/>
                <a:gd name="connsiteX3" fmla="*/ 25778 w 1651378"/>
                <a:gd name="connsiteY3" fmla="*/ 190500 h 698660"/>
                <a:gd name="connsiteX4" fmla="*/ 63878 w 1651378"/>
                <a:gd name="connsiteY4" fmla="*/ 266700 h 698660"/>
                <a:gd name="connsiteX5" fmla="*/ 89278 w 1651378"/>
                <a:gd name="connsiteY5" fmla="*/ 355600 h 698660"/>
                <a:gd name="connsiteX6" fmla="*/ 114678 w 1651378"/>
                <a:gd name="connsiteY6" fmla="*/ 393700 h 698660"/>
                <a:gd name="connsiteX7" fmla="*/ 127378 w 1651378"/>
                <a:gd name="connsiteY7" fmla="*/ 444500 h 698660"/>
                <a:gd name="connsiteX8" fmla="*/ 140078 w 1651378"/>
                <a:gd name="connsiteY8" fmla="*/ 546100 h 698660"/>
                <a:gd name="connsiteX9" fmla="*/ 254378 w 1651378"/>
                <a:gd name="connsiteY9" fmla="*/ 609600 h 698660"/>
                <a:gd name="connsiteX10" fmla="*/ 482978 w 1651378"/>
                <a:gd name="connsiteY10" fmla="*/ 647700 h 698660"/>
                <a:gd name="connsiteX11" fmla="*/ 546478 w 1651378"/>
                <a:gd name="connsiteY11" fmla="*/ 660400 h 698660"/>
                <a:gd name="connsiteX12" fmla="*/ 863978 w 1651378"/>
                <a:gd name="connsiteY12" fmla="*/ 673100 h 698660"/>
                <a:gd name="connsiteX13" fmla="*/ 940178 w 1651378"/>
                <a:gd name="connsiteY13" fmla="*/ 698500 h 698660"/>
                <a:gd name="connsiteX14" fmla="*/ 1651378 w 1651378"/>
                <a:gd name="connsiteY14" fmla="*/ 571500 h 698660"/>
                <a:gd name="connsiteX15" fmla="*/ 1549778 w 1651378"/>
                <a:gd name="connsiteY15" fmla="*/ 76200 h 698660"/>
                <a:gd name="connsiteX16" fmla="*/ 851278 w 1651378"/>
                <a:gd name="connsiteY16" fmla="*/ 0 h 698660"/>
                <a:gd name="connsiteX17" fmla="*/ 13078 w 1651378"/>
                <a:gd name="connsiteY17" fmla="*/ 0 h 698660"/>
                <a:gd name="connsiteX0" fmla="*/ 13078 w 1760035"/>
                <a:gd name="connsiteY0" fmla="*/ 0 h 698660"/>
                <a:gd name="connsiteX1" fmla="*/ 13078 w 1760035"/>
                <a:gd name="connsiteY1" fmla="*/ 0 h 698660"/>
                <a:gd name="connsiteX2" fmla="*/ 378 w 1760035"/>
                <a:gd name="connsiteY2" fmla="*/ 114300 h 698660"/>
                <a:gd name="connsiteX3" fmla="*/ 25778 w 1760035"/>
                <a:gd name="connsiteY3" fmla="*/ 190500 h 698660"/>
                <a:gd name="connsiteX4" fmla="*/ 63878 w 1760035"/>
                <a:gd name="connsiteY4" fmla="*/ 266700 h 698660"/>
                <a:gd name="connsiteX5" fmla="*/ 89278 w 1760035"/>
                <a:gd name="connsiteY5" fmla="*/ 355600 h 698660"/>
                <a:gd name="connsiteX6" fmla="*/ 114678 w 1760035"/>
                <a:gd name="connsiteY6" fmla="*/ 393700 h 698660"/>
                <a:gd name="connsiteX7" fmla="*/ 127378 w 1760035"/>
                <a:gd name="connsiteY7" fmla="*/ 444500 h 698660"/>
                <a:gd name="connsiteX8" fmla="*/ 140078 w 1760035"/>
                <a:gd name="connsiteY8" fmla="*/ 546100 h 698660"/>
                <a:gd name="connsiteX9" fmla="*/ 254378 w 1760035"/>
                <a:gd name="connsiteY9" fmla="*/ 609600 h 698660"/>
                <a:gd name="connsiteX10" fmla="*/ 482978 w 1760035"/>
                <a:gd name="connsiteY10" fmla="*/ 647700 h 698660"/>
                <a:gd name="connsiteX11" fmla="*/ 546478 w 1760035"/>
                <a:gd name="connsiteY11" fmla="*/ 660400 h 698660"/>
                <a:gd name="connsiteX12" fmla="*/ 863978 w 1760035"/>
                <a:gd name="connsiteY12" fmla="*/ 673100 h 698660"/>
                <a:gd name="connsiteX13" fmla="*/ 940178 w 1760035"/>
                <a:gd name="connsiteY13" fmla="*/ 698500 h 698660"/>
                <a:gd name="connsiteX14" fmla="*/ 1651378 w 1760035"/>
                <a:gd name="connsiteY14" fmla="*/ 571500 h 698660"/>
                <a:gd name="connsiteX15" fmla="*/ 1549778 w 1760035"/>
                <a:gd name="connsiteY15" fmla="*/ 76200 h 698660"/>
                <a:gd name="connsiteX16" fmla="*/ 851278 w 1760035"/>
                <a:gd name="connsiteY16" fmla="*/ 0 h 698660"/>
                <a:gd name="connsiteX17" fmla="*/ 13078 w 1760035"/>
                <a:gd name="connsiteY17" fmla="*/ 0 h 698660"/>
                <a:gd name="connsiteX0" fmla="*/ 13078 w 1663285"/>
                <a:gd name="connsiteY0" fmla="*/ 0 h 774700"/>
                <a:gd name="connsiteX1" fmla="*/ 13078 w 1663285"/>
                <a:gd name="connsiteY1" fmla="*/ 0 h 774700"/>
                <a:gd name="connsiteX2" fmla="*/ 378 w 1663285"/>
                <a:gd name="connsiteY2" fmla="*/ 114300 h 774700"/>
                <a:gd name="connsiteX3" fmla="*/ 25778 w 1663285"/>
                <a:gd name="connsiteY3" fmla="*/ 190500 h 774700"/>
                <a:gd name="connsiteX4" fmla="*/ 63878 w 1663285"/>
                <a:gd name="connsiteY4" fmla="*/ 266700 h 774700"/>
                <a:gd name="connsiteX5" fmla="*/ 89278 w 1663285"/>
                <a:gd name="connsiteY5" fmla="*/ 355600 h 774700"/>
                <a:gd name="connsiteX6" fmla="*/ 114678 w 1663285"/>
                <a:gd name="connsiteY6" fmla="*/ 393700 h 774700"/>
                <a:gd name="connsiteX7" fmla="*/ 127378 w 1663285"/>
                <a:gd name="connsiteY7" fmla="*/ 444500 h 774700"/>
                <a:gd name="connsiteX8" fmla="*/ 140078 w 1663285"/>
                <a:gd name="connsiteY8" fmla="*/ 546100 h 774700"/>
                <a:gd name="connsiteX9" fmla="*/ 254378 w 1663285"/>
                <a:gd name="connsiteY9" fmla="*/ 609600 h 774700"/>
                <a:gd name="connsiteX10" fmla="*/ 482978 w 1663285"/>
                <a:gd name="connsiteY10" fmla="*/ 647700 h 774700"/>
                <a:gd name="connsiteX11" fmla="*/ 546478 w 1663285"/>
                <a:gd name="connsiteY11" fmla="*/ 660400 h 774700"/>
                <a:gd name="connsiteX12" fmla="*/ 863978 w 1663285"/>
                <a:gd name="connsiteY12" fmla="*/ 673100 h 774700"/>
                <a:gd name="connsiteX13" fmla="*/ 940178 w 1663285"/>
                <a:gd name="connsiteY13" fmla="*/ 698500 h 774700"/>
                <a:gd name="connsiteX14" fmla="*/ 1498978 w 1663285"/>
                <a:gd name="connsiteY14" fmla="*/ 774700 h 774700"/>
                <a:gd name="connsiteX15" fmla="*/ 1549778 w 1663285"/>
                <a:gd name="connsiteY15" fmla="*/ 76200 h 774700"/>
                <a:gd name="connsiteX16" fmla="*/ 851278 w 1663285"/>
                <a:gd name="connsiteY16" fmla="*/ 0 h 774700"/>
                <a:gd name="connsiteX17" fmla="*/ 13078 w 1663285"/>
                <a:gd name="connsiteY17" fmla="*/ 0 h 774700"/>
                <a:gd name="connsiteX0" fmla="*/ 13078 w 1614849"/>
                <a:gd name="connsiteY0" fmla="*/ 0 h 807399"/>
                <a:gd name="connsiteX1" fmla="*/ 13078 w 1614849"/>
                <a:gd name="connsiteY1" fmla="*/ 0 h 807399"/>
                <a:gd name="connsiteX2" fmla="*/ 378 w 1614849"/>
                <a:gd name="connsiteY2" fmla="*/ 114300 h 807399"/>
                <a:gd name="connsiteX3" fmla="*/ 25778 w 1614849"/>
                <a:gd name="connsiteY3" fmla="*/ 190500 h 807399"/>
                <a:gd name="connsiteX4" fmla="*/ 63878 w 1614849"/>
                <a:gd name="connsiteY4" fmla="*/ 266700 h 807399"/>
                <a:gd name="connsiteX5" fmla="*/ 89278 w 1614849"/>
                <a:gd name="connsiteY5" fmla="*/ 355600 h 807399"/>
                <a:gd name="connsiteX6" fmla="*/ 114678 w 1614849"/>
                <a:gd name="connsiteY6" fmla="*/ 393700 h 807399"/>
                <a:gd name="connsiteX7" fmla="*/ 127378 w 1614849"/>
                <a:gd name="connsiteY7" fmla="*/ 444500 h 807399"/>
                <a:gd name="connsiteX8" fmla="*/ 140078 w 1614849"/>
                <a:gd name="connsiteY8" fmla="*/ 546100 h 807399"/>
                <a:gd name="connsiteX9" fmla="*/ 254378 w 1614849"/>
                <a:gd name="connsiteY9" fmla="*/ 609600 h 807399"/>
                <a:gd name="connsiteX10" fmla="*/ 482978 w 1614849"/>
                <a:gd name="connsiteY10" fmla="*/ 647700 h 807399"/>
                <a:gd name="connsiteX11" fmla="*/ 546478 w 1614849"/>
                <a:gd name="connsiteY11" fmla="*/ 660400 h 807399"/>
                <a:gd name="connsiteX12" fmla="*/ 863978 w 1614849"/>
                <a:gd name="connsiteY12" fmla="*/ 673100 h 807399"/>
                <a:gd name="connsiteX13" fmla="*/ 940178 w 1614849"/>
                <a:gd name="connsiteY13" fmla="*/ 698500 h 807399"/>
                <a:gd name="connsiteX14" fmla="*/ 1498978 w 1614849"/>
                <a:gd name="connsiteY14" fmla="*/ 774700 h 807399"/>
                <a:gd name="connsiteX15" fmla="*/ 1549778 w 1614849"/>
                <a:gd name="connsiteY15" fmla="*/ 76200 h 807399"/>
                <a:gd name="connsiteX16" fmla="*/ 851278 w 1614849"/>
                <a:gd name="connsiteY16" fmla="*/ 0 h 807399"/>
                <a:gd name="connsiteX17" fmla="*/ 13078 w 1614849"/>
                <a:gd name="connsiteY17" fmla="*/ 0 h 807399"/>
                <a:gd name="connsiteX0" fmla="*/ 13078 w 1610458"/>
                <a:gd name="connsiteY0" fmla="*/ 0 h 787342"/>
                <a:gd name="connsiteX1" fmla="*/ 13078 w 1610458"/>
                <a:gd name="connsiteY1" fmla="*/ 0 h 787342"/>
                <a:gd name="connsiteX2" fmla="*/ 378 w 1610458"/>
                <a:gd name="connsiteY2" fmla="*/ 114300 h 787342"/>
                <a:gd name="connsiteX3" fmla="*/ 25778 w 1610458"/>
                <a:gd name="connsiteY3" fmla="*/ 190500 h 787342"/>
                <a:gd name="connsiteX4" fmla="*/ 63878 w 1610458"/>
                <a:gd name="connsiteY4" fmla="*/ 266700 h 787342"/>
                <a:gd name="connsiteX5" fmla="*/ 89278 w 1610458"/>
                <a:gd name="connsiteY5" fmla="*/ 355600 h 787342"/>
                <a:gd name="connsiteX6" fmla="*/ 114678 w 1610458"/>
                <a:gd name="connsiteY6" fmla="*/ 393700 h 787342"/>
                <a:gd name="connsiteX7" fmla="*/ 127378 w 1610458"/>
                <a:gd name="connsiteY7" fmla="*/ 444500 h 787342"/>
                <a:gd name="connsiteX8" fmla="*/ 140078 w 1610458"/>
                <a:gd name="connsiteY8" fmla="*/ 546100 h 787342"/>
                <a:gd name="connsiteX9" fmla="*/ 254378 w 1610458"/>
                <a:gd name="connsiteY9" fmla="*/ 609600 h 787342"/>
                <a:gd name="connsiteX10" fmla="*/ 482978 w 1610458"/>
                <a:gd name="connsiteY10" fmla="*/ 647700 h 787342"/>
                <a:gd name="connsiteX11" fmla="*/ 546478 w 1610458"/>
                <a:gd name="connsiteY11" fmla="*/ 660400 h 787342"/>
                <a:gd name="connsiteX12" fmla="*/ 863978 w 1610458"/>
                <a:gd name="connsiteY12" fmla="*/ 673100 h 787342"/>
                <a:gd name="connsiteX13" fmla="*/ 1156078 w 1610458"/>
                <a:gd name="connsiteY13" fmla="*/ 533400 h 787342"/>
                <a:gd name="connsiteX14" fmla="*/ 1498978 w 1610458"/>
                <a:gd name="connsiteY14" fmla="*/ 774700 h 787342"/>
                <a:gd name="connsiteX15" fmla="*/ 1549778 w 1610458"/>
                <a:gd name="connsiteY15" fmla="*/ 76200 h 787342"/>
                <a:gd name="connsiteX16" fmla="*/ 851278 w 1610458"/>
                <a:gd name="connsiteY16" fmla="*/ 0 h 787342"/>
                <a:gd name="connsiteX17" fmla="*/ 13078 w 1610458"/>
                <a:gd name="connsiteY17" fmla="*/ 0 h 787342"/>
                <a:gd name="connsiteX0" fmla="*/ 13078 w 1610458"/>
                <a:gd name="connsiteY0" fmla="*/ 0 h 787342"/>
                <a:gd name="connsiteX1" fmla="*/ 13078 w 1610458"/>
                <a:gd name="connsiteY1" fmla="*/ 0 h 787342"/>
                <a:gd name="connsiteX2" fmla="*/ 378 w 1610458"/>
                <a:gd name="connsiteY2" fmla="*/ 114300 h 787342"/>
                <a:gd name="connsiteX3" fmla="*/ 25778 w 1610458"/>
                <a:gd name="connsiteY3" fmla="*/ 190500 h 787342"/>
                <a:gd name="connsiteX4" fmla="*/ 63878 w 1610458"/>
                <a:gd name="connsiteY4" fmla="*/ 266700 h 787342"/>
                <a:gd name="connsiteX5" fmla="*/ 89278 w 1610458"/>
                <a:gd name="connsiteY5" fmla="*/ 355600 h 787342"/>
                <a:gd name="connsiteX6" fmla="*/ 114678 w 1610458"/>
                <a:gd name="connsiteY6" fmla="*/ 393700 h 787342"/>
                <a:gd name="connsiteX7" fmla="*/ 127378 w 1610458"/>
                <a:gd name="connsiteY7" fmla="*/ 444500 h 787342"/>
                <a:gd name="connsiteX8" fmla="*/ 140078 w 1610458"/>
                <a:gd name="connsiteY8" fmla="*/ 546100 h 787342"/>
                <a:gd name="connsiteX9" fmla="*/ 254378 w 1610458"/>
                <a:gd name="connsiteY9" fmla="*/ 609600 h 787342"/>
                <a:gd name="connsiteX10" fmla="*/ 482978 w 1610458"/>
                <a:gd name="connsiteY10" fmla="*/ 647700 h 787342"/>
                <a:gd name="connsiteX11" fmla="*/ 546478 w 1610458"/>
                <a:gd name="connsiteY11" fmla="*/ 660400 h 787342"/>
                <a:gd name="connsiteX12" fmla="*/ 990978 w 1610458"/>
                <a:gd name="connsiteY12" fmla="*/ 558800 h 787342"/>
                <a:gd name="connsiteX13" fmla="*/ 1156078 w 1610458"/>
                <a:gd name="connsiteY13" fmla="*/ 533400 h 787342"/>
                <a:gd name="connsiteX14" fmla="*/ 1498978 w 1610458"/>
                <a:gd name="connsiteY14" fmla="*/ 774700 h 787342"/>
                <a:gd name="connsiteX15" fmla="*/ 1549778 w 1610458"/>
                <a:gd name="connsiteY15" fmla="*/ 76200 h 787342"/>
                <a:gd name="connsiteX16" fmla="*/ 851278 w 1610458"/>
                <a:gd name="connsiteY16" fmla="*/ 0 h 787342"/>
                <a:gd name="connsiteX17" fmla="*/ 13078 w 1610458"/>
                <a:gd name="connsiteY17" fmla="*/ 0 h 787342"/>
                <a:gd name="connsiteX0" fmla="*/ 24904 w 1622284"/>
                <a:gd name="connsiteY0" fmla="*/ 0 h 787342"/>
                <a:gd name="connsiteX1" fmla="*/ 24904 w 1622284"/>
                <a:gd name="connsiteY1" fmla="*/ 0 h 787342"/>
                <a:gd name="connsiteX2" fmla="*/ 12204 w 1622284"/>
                <a:gd name="connsiteY2" fmla="*/ 114300 h 787342"/>
                <a:gd name="connsiteX3" fmla="*/ 37604 w 1622284"/>
                <a:gd name="connsiteY3" fmla="*/ 190500 h 787342"/>
                <a:gd name="connsiteX4" fmla="*/ 75704 w 1622284"/>
                <a:gd name="connsiteY4" fmla="*/ 266700 h 787342"/>
                <a:gd name="connsiteX5" fmla="*/ 101104 w 1622284"/>
                <a:gd name="connsiteY5" fmla="*/ 355600 h 787342"/>
                <a:gd name="connsiteX6" fmla="*/ 525 w 1622284"/>
                <a:gd name="connsiteY6" fmla="*/ 393700 h 787342"/>
                <a:gd name="connsiteX7" fmla="*/ 139204 w 1622284"/>
                <a:gd name="connsiteY7" fmla="*/ 444500 h 787342"/>
                <a:gd name="connsiteX8" fmla="*/ 151904 w 1622284"/>
                <a:gd name="connsiteY8" fmla="*/ 546100 h 787342"/>
                <a:gd name="connsiteX9" fmla="*/ 266204 w 1622284"/>
                <a:gd name="connsiteY9" fmla="*/ 609600 h 787342"/>
                <a:gd name="connsiteX10" fmla="*/ 494804 w 1622284"/>
                <a:gd name="connsiteY10" fmla="*/ 647700 h 787342"/>
                <a:gd name="connsiteX11" fmla="*/ 558304 w 1622284"/>
                <a:gd name="connsiteY11" fmla="*/ 660400 h 787342"/>
                <a:gd name="connsiteX12" fmla="*/ 1002804 w 1622284"/>
                <a:gd name="connsiteY12" fmla="*/ 558800 h 787342"/>
                <a:gd name="connsiteX13" fmla="*/ 1167904 w 1622284"/>
                <a:gd name="connsiteY13" fmla="*/ 533400 h 787342"/>
                <a:gd name="connsiteX14" fmla="*/ 1510804 w 1622284"/>
                <a:gd name="connsiteY14" fmla="*/ 774700 h 787342"/>
                <a:gd name="connsiteX15" fmla="*/ 1561604 w 1622284"/>
                <a:gd name="connsiteY15" fmla="*/ 76200 h 787342"/>
                <a:gd name="connsiteX16" fmla="*/ 863104 w 1622284"/>
                <a:gd name="connsiteY16" fmla="*/ 0 h 787342"/>
                <a:gd name="connsiteX17" fmla="*/ 24904 w 1622284"/>
                <a:gd name="connsiteY17" fmla="*/ 0 h 787342"/>
                <a:gd name="connsiteX0" fmla="*/ 25982 w 1623362"/>
                <a:gd name="connsiteY0" fmla="*/ 0 h 787342"/>
                <a:gd name="connsiteX1" fmla="*/ 25982 w 1623362"/>
                <a:gd name="connsiteY1" fmla="*/ 0 h 787342"/>
                <a:gd name="connsiteX2" fmla="*/ 13282 w 1623362"/>
                <a:gd name="connsiteY2" fmla="*/ 114300 h 787342"/>
                <a:gd name="connsiteX3" fmla="*/ 38682 w 1623362"/>
                <a:gd name="connsiteY3" fmla="*/ 190500 h 787342"/>
                <a:gd name="connsiteX4" fmla="*/ 76782 w 1623362"/>
                <a:gd name="connsiteY4" fmla="*/ 266700 h 787342"/>
                <a:gd name="connsiteX5" fmla="*/ 32893 w 1623362"/>
                <a:gd name="connsiteY5" fmla="*/ 325319 h 787342"/>
                <a:gd name="connsiteX6" fmla="*/ 1603 w 1623362"/>
                <a:gd name="connsiteY6" fmla="*/ 393700 h 787342"/>
                <a:gd name="connsiteX7" fmla="*/ 140282 w 1623362"/>
                <a:gd name="connsiteY7" fmla="*/ 444500 h 787342"/>
                <a:gd name="connsiteX8" fmla="*/ 152982 w 1623362"/>
                <a:gd name="connsiteY8" fmla="*/ 546100 h 787342"/>
                <a:gd name="connsiteX9" fmla="*/ 267282 w 1623362"/>
                <a:gd name="connsiteY9" fmla="*/ 609600 h 787342"/>
                <a:gd name="connsiteX10" fmla="*/ 495882 w 1623362"/>
                <a:gd name="connsiteY10" fmla="*/ 647700 h 787342"/>
                <a:gd name="connsiteX11" fmla="*/ 559382 w 1623362"/>
                <a:gd name="connsiteY11" fmla="*/ 660400 h 787342"/>
                <a:gd name="connsiteX12" fmla="*/ 1003882 w 1623362"/>
                <a:gd name="connsiteY12" fmla="*/ 558800 h 787342"/>
                <a:gd name="connsiteX13" fmla="*/ 1168982 w 1623362"/>
                <a:gd name="connsiteY13" fmla="*/ 533400 h 787342"/>
                <a:gd name="connsiteX14" fmla="*/ 1511882 w 1623362"/>
                <a:gd name="connsiteY14" fmla="*/ 774700 h 787342"/>
                <a:gd name="connsiteX15" fmla="*/ 1562682 w 1623362"/>
                <a:gd name="connsiteY15" fmla="*/ 76200 h 787342"/>
                <a:gd name="connsiteX16" fmla="*/ 864182 w 1623362"/>
                <a:gd name="connsiteY16" fmla="*/ 0 h 787342"/>
                <a:gd name="connsiteX17" fmla="*/ 25982 w 1623362"/>
                <a:gd name="connsiteY17" fmla="*/ 0 h 787342"/>
                <a:gd name="connsiteX0" fmla="*/ 57210 w 1654590"/>
                <a:gd name="connsiteY0" fmla="*/ 0 h 787342"/>
                <a:gd name="connsiteX1" fmla="*/ 57210 w 1654590"/>
                <a:gd name="connsiteY1" fmla="*/ 0 h 787342"/>
                <a:gd name="connsiteX2" fmla="*/ 44510 w 1654590"/>
                <a:gd name="connsiteY2" fmla="*/ 114300 h 787342"/>
                <a:gd name="connsiteX3" fmla="*/ 69910 w 1654590"/>
                <a:gd name="connsiteY3" fmla="*/ 190500 h 787342"/>
                <a:gd name="connsiteX4" fmla="*/ 7226 w 1654590"/>
                <a:gd name="connsiteY4" fmla="*/ 251559 h 787342"/>
                <a:gd name="connsiteX5" fmla="*/ 64121 w 1654590"/>
                <a:gd name="connsiteY5" fmla="*/ 325319 h 787342"/>
                <a:gd name="connsiteX6" fmla="*/ 32831 w 1654590"/>
                <a:gd name="connsiteY6" fmla="*/ 393700 h 787342"/>
                <a:gd name="connsiteX7" fmla="*/ 171510 w 1654590"/>
                <a:gd name="connsiteY7" fmla="*/ 444500 h 787342"/>
                <a:gd name="connsiteX8" fmla="*/ 184210 w 1654590"/>
                <a:gd name="connsiteY8" fmla="*/ 546100 h 787342"/>
                <a:gd name="connsiteX9" fmla="*/ 298510 w 1654590"/>
                <a:gd name="connsiteY9" fmla="*/ 609600 h 787342"/>
                <a:gd name="connsiteX10" fmla="*/ 527110 w 1654590"/>
                <a:gd name="connsiteY10" fmla="*/ 647700 h 787342"/>
                <a:gd name="connsiteX11" fmla="*/ 590610 w 1654590"/>
                <a:gd name="connsiteY11" fmla="*/ 660400 h 787342"/>
                <a:gd name="connsiteX12" fmla="*/ 1035110 w 1654590"/>
                <a:gd name="connsiteY12" fmla="*/ 558800 h 787342"/>
                <a:gd name="connsiteX13" fmla="*/ 1200210 w 1654590"/>
                <a:gd name="connsiteY13" fmla="*/ 533400 h 787342"/>
                <a:gd name="connsiteX14" fmla="*/ 1543110 w 1654590"/>
                <a:gd name="connsiteY14" fmla="*/ 774700 h 787342"/>
                <a:gd name="connsiteX15" fmla="*/ 1593910 w 1654590"/>
                <a:gd name="connsiteY15" fmla="*/ 76200 h 787342"/>
                <a:gd name="connsiteX16" fmla="*/ 895410 w 1654590"/>
                <a:gd name="connsiteY16" fmla="*/ 0 h 787342"/>
                <a:gd name="connsiteX17" fmla="*/ 57210 w 1654590"/>
                <a:gd name="connsiteY17" fmla="*/ 0 h 787342"/>
                <a:gd name="connsiteX0" fmla="*/ 60839 w 1658219"/>
                <a:gd name="connsiteY0" fmla="*/ 0 h 787342"/>
                <a:gd name="connsiteX1" fmla="*/ 60839 w 1658219"/>
                <a:gd name="connsiteY1" fmla="*/ 0 h 787342"/>
                <a:gd name="connsiteX2" fmla="*/ 48139 w 1658219"/>
                <a:gd name="connsiteY2" fmla="*/ 114300 h 787342"/>
                <a:gd name="connsiteX3" fmla="*/ 35745 w 1658219"/>
                <a:gd name="connsiteY3" fmla="*/ 190500 h 787342"/>
                <a:gd name="connsiteX4" fmla="*/ 10855 w 1658219"/>
                <a:gd name="connsiteY4" fmla="*/ 251559 h 787342"/>
                <a:gd name="connsiteX5" fmla="*/ 67750 w 1658219"/>
                <a:gd name="connsiteY5" fmla="*/ 325319 h 787342"/>
                <a:gd name="connsiteX6" fmla="*/ 36460 w 1658219"/>
                <a:gd name="connsiteY6" fmla="*/ 393700 h 787342"/>
                <a:gd name="connsiteX7" fmla="*/ 175139 w 1658219"/>
                <a:gd name="connsiteY7" fmla="*/ 444500 h 787342"/>
                <a:gd name="connsiteX8" fmla="*/ 187839 w 1658219"/>
                <a:gd name="connsiteY8" fmla="*/ 546100 h 787342"/>
                <a:gd name="connsiteX9" fmla="*/ 302139 w 1658219"/>
                <a:gd name="connsiteY9" fmla="*/ 609600 h 787342"/>
                <a:gd name="connsiteX10" fmla="*/ 530739 w 1658219"/>
                <a:gd name="connsiteY10" fmla="*/ 647700 h 787342"/>
                <a:gd name="connsiteX11" fmla="*/ 594239 w 1658219"/>
                <a:gd name="connsiteY11" fmla="*/ 660400 h 787342"/>
                <a:gd name="connsiteX12" fmla="*/ 1038739 w 1658219"/>
                <a:gd name="connsiteY12" fmla="*/ 558800 h 787342"/>
                <a:gd name="connsiteX13" fmla="*/ 1203839 w 1658219"/>
                <a:gd name="connsiteY13" fmla="*/ 533400 h 787342"/>
                <a:gd name="connsiteX14" fmla="*/ 1546739 w 1658219"/>
                <a:gd name="connsiteY14" fmla="*/ 774700 h 787342"/>
                <a:gd name="connsiteX15" fmla="*/ 1597539 w 1658219"/>
                <a:gd name="connsiteY15" fmla="*/ 76200 h 787342"/>
                <a:gd name="connsiteX16" fmla="*/ 899039 w 1658219"/>
                <a:gd name="connsiteY16" fmla="*/ 0 h 787342"/>
                <a:gd name="connsiteX17" fmla="*/ 60839 w 1658219"/>
                <a:gd name="connsiteY17" fmla="*/ 0 h 787342"/>
                <a:gd name="connsiteX0" fmla="*/ 25672 w 1623052"/>
                <a:gd name="connsiteY0" fmla="*/ 0 h 787342"/>
                <a:gd name="connsiteX1" fmla="*/ 25672 w 1623052"/>
                <a:gd name="connsiteY1" fmla="*/ 0 h 787342"/>
                <a:gd name="connsiteX2" fmla="*/ 12972 w 1623052"/>
                <a:gd name="connsiteY2" fmla="*/ 114300 h 787342"/>
                <a:gd name="connsiteX3" fmla="*/ 578 w 1623052"/>
                <a:gd name="connsiteY3" fmla="*/ 190500 h 787342"/>
                <a:gd name="connsiteX4" fmla="*/ 32583 w 1623052"/>
                <a:gd name="connsiteY4" fmla="*/ 325319 h 787342"/>
                <a:gd name="connsiteX5" fmla="*/ 1293 w 1623052"/>
                <a:gd name="connsiteY5" fmla="*/ 393700 h 787342"/>
                <a:gd name="connsiteX6" fmla="*/ 139972 w 1623052"/>
                <a:gd name="connsiteY6" fmla="*/ 444500 h 787342"/>
                <a:gd name="connsiteX7" fmla="*/ 152672 w 1623052"/>
                <a:gd name="connsiteY7" fmla="*/ 546100 h 787342"/>
                <a:gd name="connsiteX8" fmla="*/ 266972 w 1623052"/>
                <a:gd name="connsiteY8" fmla="*/ 609600 h 787342"/>
                <a:gd name="connsiteX9" fmla="*/ 495572 w 1623052"/>
                <a:gd name="connsiteY9" fmla="*/ 647700 h 787342"/>
                <a:gd name="connsiteX10" fmla="*/ 559072 w 1623052"/>
                <a:gd name="connsiteY10" fmla="*/ 660400 h 787342"/>
                <a:gd name="connsiteX11" fmla="*/ 1003572 w 1623052"/>
                <a:gd name="connsiteY11" fmla="*/ 558800 h 787342"/>
                <a:gd name="connsiteX12" fmla="*/ 1168672 w 1623052"/>
                <a:gd name="connsiteY12" fmla="*/ 533400 h 787342"/>
                <a:gd name="connsiteX13" fmla="*/ 1511572 w 1623052"/>
                <a:gd name="connsiteY13" fmla="*/ 774700 h 787342"/>
                <a:gd name="connsiteX14" fmla="*/ 1562372 w 1623052"/>
                <a:gd name="connsiteY14" fmla="*/ 76200 h 787342"/>
                <a:gd name="connsiteX15" fmla="*/ 863872 w 1623052"/>
                <a:gd name="connsiteY15" fmla="*/ 0 h 787342"/>
                <a:gd name="connsiteX16" fmla="*/ 25672 w 1623052"/>
                <a:gd name="connsiteY16" fmla="*/ 0 h 787342"/>
                <a:gd name="connsiteX0" fmla="*/ 35353 w 1632733"/>
                <a:gd name="connsiteY0" fmla="*/ 0 h 787342"/>
                <a:gd name="connsiteX1" fmla="*/ 35353 w 1632733"/>
                <a:gd name="connsiteY1" fmla="*/ 0 h 787342"/>
                <a:gd name="connsiteX2" fmla="*/ 22653 w 1632733"/>
                <a:gd name="connsiteY2" fmla="*/ 114300 h 787342"/>
                <a:gd name="connsiteX3" fmla="*/ 10259 w 1632733"/>
                <a:gd name="connsiteY3" fmla="*/ 190500 h 787342"/>
                <a:gd name="connsiteX4" fmla="*/ 10974 w 1632733"/>
                <a:gd name="connsiteY4" fmla="*/ 393700 h 787342"/>
                <a:gd name="connsiteX5" fmla="*/ 149653 w 1632733"/>
                <a:gd name="connsiteY5" fmla="*/ 444500 h 787342"/>
                <a:gd name="connsiteX6" fmla="*/ 162353 w 1632733"/>
                <a:gd name="connsiteY6" fmla="*/ 546100 h 787342"/>
                <a:gd name="connsiteX7" fmla="*/ 276653 w 1632733"/>
                <a:gd name="connsiteY7" fmla="*/ 609600 h 787342"/>
                <a:gd name="connsiteX8" fmla="*/ 505253 w 1632733"/>
                <a:gd name="connsiteY8" fmla="*/ 647700 h 787342"/>
                <a:gd name="connsiteX9" fmla="*/ 568753 w 1632733"/>
                <a:gd name="connsiteY9" fmla="*/ 660400 h 787342"/>
                <a:gd name="connsiteX10" fmla="*/ 1013253 w 1632733"/>
                <a:gd name="connsiteY10" fmla="*/ 558800 h 787342"/>
                <a:gd name="connsiteX11" fmla="*/ 1178353 w 1632733"/>
                <a:gd name="connsiteY11" fmla="*/ 533400 h 787342"/>
                <a:gd name="connsiteX12" fmla="*/ 1521253 w 1632733"/>
                <a:gd name="connsiteY12" fmla="*/ 774700 h 787342"/>
                <a:gd name="connsiteX13" fmla="*/ 1572053 w 1632733"/>
                <a:gd name="connsiteY13" fmla="*/ 76200 h 787342"/>
                <a:gd name="connsiteX14" fmla="*/ 873553 w 1632733"/>
                <a:gd name="connsiteY14" fmla="*/ 0 h 787342"/>
                <a:gd name="connsiteX15" fmla="*/ 35353 w 1632733"/>
                <a:gd name="connsiteY15" fmla="*/ 0 h 787342"/>
                <a:gd name="connsiteX0" fmla="*/ 32685 w 1630065"/>
                <a:gd name="connsiteY0" fmla="*/ 0 h 787342"/>
                <a:gd name="connsiteX1" fmla="*/ 32685 w 1630065"/>
                <a:gd name="connsiteY1" fmla="*/ 0 h 787342"/>
                <a:gd name="connsiteX2" fmla="*/ 19985 w 1630065"/>
                <a:gd name="connsiteY2" fmla="*/ 114300 h 787342"/>
                <a:gd name="connsiteX3" fmla="*/ 7591 w 1630065"/>
                <a:gd name="connsiteY3" fmla="*/ 190500 h 787342"/>
                <a:gd name="connsiteX4" fmla="*/ 146985 w 1630065"/>
                <a:gd name="connsiteY4" fmla="*/ 444500 h 787342"/>
                <a:gd name="connsiteX5" fmla="*/ 159685 w 1630065"/>
                <a:gd name="connsiteY5" fmla="*/ 546100 h 787342"/>
                <a:gd name="connsiteX6" fmla="*/ 273985 w 1630065"/>
                <a:gd name="connsiteY6" fmla="*/ 609600 h 787342"/>
                <a:gd name="connsiteX7" fmla="*/ 502585 w 1630065"/>
                <a:gd name="connsiteY7" fmla="*/ 647700 h 787342"/>
                <a:gd name="connsiteX8" fmla="*/ 566085 w 1630065"/>
                <a:gd name="connsiteY8" fmla="*/ 660400 h 787342"/>
                <a:gd name="connsiteX9" fmla="*/ 1010585 w 1630065"/>
                <a:gd name="connsiteY9" fmla="*/ 558800 h 787342"/>
                <a:gd name="connsiteX10" fmla="*/ 1175685 w 1630065"/>
                <a:gd name="connsiteY10" fmla="*/ 533400 h 787342"/>
                <a:gd name="connsiteX11" fmla="*/ 1518585 w 1630065"/>
                <a:gd name="connsiteY11" fmla="*/ 774700 h 787342"/>
                <a:gd name="connsiteX12" fmla="*/ 1569385 w 1630065"/>
                <a:gd name="connsiteY12" fmla="*/ 76200 h 787342"/>
                <a:gd name="connsiteX13" fmla="*/ 870885 w 1630065"/>
                <a:gd name="connsiteY13" fmla="*/ 0 h 787342"/>
                <a:gd name="connsiteX14" fmla="*/ 32685 w 1630065"/>
                <a:gd name="connsiteY14" fmla="*/ 0 h 787342"/>
                <a:gd name="connsiteX0" fmla="*/ 33591 w 1630971"/>
                <a:gd name="connsiteY0" fmla="*/ 0 h 787342"/>
                <a:gd name="connsiteX1" fmla="*/ 33591 w 1630971"/>
                <a:gd name="connsiteY1" fmla="*/ 0 h 787342"/>
                <a:gd name="connsiteX2" fmla="*/ 20891 w 1630971"/>
                <a:gd name="connsiteY2" fmla="*/ 114300 h 787342"/>
                <a:gd name="connsiteX3" fmla="*/ 8497 w 1630971"/>
                <a:gd name="connsiteY3" fmla="*/ 190500 h 787342"/>
                <a:gd name="connsiteX4" fmla="*/ 160591 w 1630971"/>
                <a:gd name="connsiteY4" fmla="*/ 546100 h 787342"/>
                <a:gd name="connsiteX5" fmla="*/ 274891 w 1630971"/>
                <a:gd name="connsiteY5" fmla="*/ 609600 h 787342"/>
                <a:gd name="connsiteX6" fmla="*/ 503491 w 1630971"/>
                <a:gd name="connsiteY6" fmla="*/ 647700 h 787342"/>
                <a:gd name="connsiteX7" fmla="*/ 566991 w 1630971"/>
                <a:gd name="connsiteY7" fmla="*/ 660400 h 787342"/>
                <a:gd name="connsiteX8" fmla="*/ 1011491 w 1630971"/>
                <a:gd name="connsiteY8" fmla="*/ 558800 h 787342"/>
                <a:gd name="connsiteX9" fmla="*/ 1176591 w 1630971"/>
                <a:gd name="connsiteY9" fmla="*/ 533400 h 787342"/>
                <a:gd name="connsiteX10" fmla="*/ 1519491 w 1630971"/>
                <a:gd name="connsiteY10" fmla="*/ 774700 h 787342"/>
                <a:gd name="connsiteX11" fmla="*/ 1570291 w 1630971"/>
                <a:gd name="connsiteY11" fmla="*/ 76200 h 787342"/>
                <a:gd name="connsiteX12" fmla="*/ 871791 w 1630971"/>
                <a:gd name="connsiteY12" fmla="*/ 0 h 787342"/>
                <a:gd name="connsiteX13" fmla="*/ 33591 w 1630971"/>
                <a:gd name="connsiteY13" fmla="*/ 0 h 787342"/>
                <a:gd name="connsiteX0" fmla="*/ 33591 w 1630971"/>
                <a:gd name="connsiteY0" fmla="*/ 0 h 787342"/>
                <a:gd name="connsiteX1" fmla="*/ 33591 w 1630971"/>
                <a:gd name="connsiteY1" fmla="*/ 0 h 787342"/>
                <a:gd name="connsiteX2" fmla="*/ 20891 w 1630971"/>
                <a:gd name="connsiteY2" fmla="*/ 114300 h 787342"/>
                <a:gd name="connsiteX3" fmla="*/ 8497 w 1630971"/>
                <a:gd name="connsiteY3" fmla="*/ 190500 h 787342"/>
                <a:gd name="connsiteX4" fmla="*/ 160591 w 1630971"/>
                <a:gd name="connsiteY4" fmla="*/ 546100 h 787342"/>
                <a:gd name="connsiteX5" fmla="*/ 274891 w 1630971"/>
                <a:gd name="connsiteY5" fmla="*/ 609600 h 787342"/>
                <a:gd name="connsiteX6" fmla="*/ 503491 w 1630971"/>
                <a:gd name="connsiteY6" fmla="*/ 647700 h 787342"/>
                <a:gd name="connsiteX7" fmla="*/ 566991 w 1630971"/>
                <a:gd name="connsiteY7" fmla="*/ 660400 h 787342"/>
                <a:gd name="connsiteX8" fmla="*/ 1011491 w 1630971"/>
                <a:gd name="connsiteY8" fmla="*/ 558800 h 787342"/>
                <a:gd name="connsiteX9" fmla="*/ 1176591 w 1630971"/>
                <a:gd name="connsiteY9" fmla="*/ 533400 h 787342"/>
                <a:gd name="connsiteX10" fmla="*/ 1519491 w 1630971"/>
                <a:gd name="connsiteY10" fmla="*/ 774700 h 787342"/>
                <a:gd name="connsiteX11" fmla="*/ 1570291 w 1630971"/>
                <a:gd name="connsiteY11" fmla="*/ 76200 h 787342"/>
                <a:gd name="connsiteX12" fmla="*/ 871791 w 1630971"/>
                <a:gd name="connsiteY12" fmla="*/ 0 h 787342"/>
                <a:gd name="connsiteX13" fmla="*/ 33591 w 1630971"/>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235922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311625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311625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39799 w 1637179"/>
                <a:gd name="connsiteY0" fmla="*/ 0 h 787342"/>
                <a:gd name="connsiteX1" fmla="*/ 39799 w 1637179"/>
                <a:gd name="connsiteY1" fmla="*/ 0 h 787342"/>
                <a:gd name="connsiteX2" fmla="*/ 27099 w 1637179"/>
                <a:gd name="connsiteY2" fmla="*/ 114300 h 787342"/>
                <a:gd name="connsiteX3" fmla="*/ 2107 w 1637179"/>
                <a:gd name="connsiteY3" fmla="*/ 311625 h 787342"/>
                <a:gd name="connsiteX4" fmla="*/ 166799 w 1637179"/>
                <a:gd name="connsiteY4" fmla="*/ 546100 h 787342"/>
                <a:gd name="connsiteX5" fmla="*/ 281099 w 1637179"/>
                <a:gd name="connsiteY5" fmla="*/ 609600 h 787342"/>
                <a:gd name="connsiteX6" fmla="*/ 509699 w 1637179"/>
                <a:gd name="connsiteY6" fmla="*/ 647700 h 787342"/>
                <a:gd name="connsiteX7" fmla="*/ 573199 w 1637179"/>
                <a:gd name="connsiteY7" fmla="*/ 660400 h 787342"/>
                <a:gd name="connsiteX8" fmla="*/ 1017699 w 1637179"/>
                <a:gd name="connsiteY8" fmla="*/ 558800 h 787342"/>
                <a:gd name="connsiteX9" fmla="*/ 1182799 w 1637179"/>
                <a:gd name="connsiteY9" fmla="*/ 533400 h 787342"/>
                <a:gd name="connsiteX10" fmla="*/ 1525699 w 1637179"/>
                <a:gd name="connsiteY10" fmla="*/ 774700 h 787342"/>
                <a:gd name="connsiteX11" fmla="*/ 1576499 w 1637179"/>
                <a:gd name="connsiteY11" fmla="*/ 76200 h 787342"/>
                <a:gd name="connsiteX12" fmla="*/ 877999 w 1637179"/>
                <a:gd name="connsiteY12" fmla="*/ 0 h 787342"/>
                <a:gd name="connsiteX13" fmla="*/ 39799 w 1637179"/>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728892 w 1635397"/>
                <a:gd name="connsiteY7" fmla="*/ 637689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728892 w 1635397"/>
                <a:gd name="connsiteY7" fmla="*/ 637689 h 787342"/>
                <a:gd name="connsiteX8" fmla="*/ 984422 w 1635397"/>
                <a:gd name="connsiteY8" fmla="*/ 649644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40716 w 1638096"/>
                <a:gd name="connsiteY0" fmla="*/ 0 h 787342"/>
                <a:gd name="connsiteX1" fmla="*/ 40716 w 1638096"/>
                <a:gd name="connsiteY1" fmla="*/ 0 h 787342"/>
                <a:gd name="connsiteX2" fmla="*/ 28016 w 1638096"/>
                <a:gd name="connsiteY2" fmla="*/ 114300 h 787342"/>
                <a:gd name="connsiteX3" fmla="*/ 3024 w 1638096"/>
                <a:gd name="connsiteY3" fmla="*/ 311625 h 787342"/>
                <a:gd name="connsiteX4" fmla="*/ 104726 w 1638096"/>
                <a:gd name="connsiteY4" fmla="*/ 568811 h 787342"/>
                <a:gd name="connsiteX5" fmla="*/ 338707 w 1638096"/>
                <a:gd name="connsiteY5" fmla="*/ 609600 h 787342"/>
                <a:gd name="connsiteX6" fmla="*/ 510616 w 1638096"/>
                <a:gd name="connsiteY6" fmla="*/ 647700 h 787342"/>
                <a:gd name="connsiteX7" fmla="*/ 731591 w 1638096"/>
                <a:gd name="connsiteY7" fmla="*/ 637689 h 787342"/>
                <a:gd name="connsiteX8" fmla="*/ 987121 w 1638096"/>
                <a:gd name="connsiteY8" fmla="*/ 649644 h 787342"/>
                <a:gd name="connsiteX9" fmla="*/ 1183716 w 1638096"/>
                <a:gd name="connsiteY9" fmla="*/ 533400 h 787342"/>
                <a:gd name="connsiteX10" fmla="*/ 1526616 w 1638096"/>
                <a:gd name="connsiteY10" fmla="*/ 774700 h 787342"/>
                <a:gd name="connsiteX11" fmla="*/ 1577416 w 1638096"/>
                <a:gd name="connsiteY11" fmla="*/ 76200 h 787342"/>
                <a:gd name="connsiteX12" fmla="*/ 878916 w 1638096"/>
                <a:gd name="connsiteY12" fmla="*/ 0 h 787342"/>
                <a:gd name="connsiteX13" fmla="*/ 40716 w 1638096"/>
                <a:gd name="connsiteY13" fmla="*/ 0 h 78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8096" h="787342">
                  <a:moveTo>
                    <a:pt x="40716" y="0"/>
                  </a:moveTo>
                  <a:lnTo>
                    <a:pt x="40716" y="0"/>
                  </a:lnTo>
                  <a:cubicBezTo>
                    <a:pt x="36483" y="38100"/>
                    <a:pt x="34298" y="62363"/>
                    <a:pt x="28016" y="114300"/>
                  </a:cubicBezTo>
                  <a:cubicBezTo>
                    <a:pt x="21734" y="166238"/>
                    <a:pt x="-9761" y="235873"/>
                    <a:pt x="3024" y="311625"/>
                  </a:cubicBezTo>
                  <a:cubicBezTo>
                    <a:pt x="15809" y="387377"/>
                    <a:pt x="48779" y="519149"/>
                    <a:pt x="104726" y="568811"/>
                  </a:cubicBezTo>
                  <a:cubicBezTo>
                    <a:pt x="160673" y="618473"/>
                    <a:pt x="271059" y="596452"/>
                    <a:pt x="338707" y="609600"/>
                  </a:cubicBezTo>
                  <a:cubicBezTo>
                    <a:pt x="406355" y="622748"/>
                    <a:pt x="445135" y="643019"/>
                    <a:pt x="510616" y="647700"/>
                  </a:cubicBezTo>
                  <a:cubicBezTo>
                    <a:pt x="576097" y="652381"/>
                    <a:pt x="652174" y="637365"/>
                    <a:pt x="731591" y="637689"/>
                  </a:cubicBezTo>
                  <a:cubicBezTo>
                    <a:pt x="811008" y="638013"/>
                    <a:pt x="881288" y="645411"/>
                    <a:pt x="987121" y="649644"/>
                  </a:cubicBezTo>
                  <a:cubicBezTo>
                    <a:pt x="1045494" y="678830"/>
                    <a:pt x="1139384" y="533400"/>
                    <a:pt x="1183716" y="533400"/>
                  </a:cubicBezTo>
                  <a:cubicBezTo>
                    <a:pt x="1369983" y="558800"/>
                    <a:pt x="1460999" y="850900"/>
                    <a:pt x="1526616" y="774700"/>
                  </a:cubicBezTo>
                  <a:cubicBezTo>
                    <a:pt x="1592233" y="698500"/>
                    <a:pt x="1710766" y="171450"/>
                    <a:pt x="1577416" y="76200"/>
                  </a:cubicBezTo>
                  <a:lnTo>
                    <a:pt x="878916" y="0"/>
                  </a:lnTo>
                  <a:lnTo>
                    <a:pt x="4071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dirty="0">
                <a:solidFill>
                  <a:prstClr val="white"/>
                </a:solidFill>
                <a:latin typeface="Calibri" panose="020F0502020204030204"/>
              </a:endParaRPr>
            </a:p>
          </p:txBody>
        </p:sp>
        <p:sp>
          <p:nvSpPr>
            <p:cNvPr id="13" name="Rectangle 12">
              <a:extLst>
                <a:ext uri="{FF2B5EF4-FFF2-40B4-BE49-F238E27FC236}">
                  <a16:creationId xmlns:a16="http://schemas.microsoft.com/office/drawing/2014/main" id="{5BC48429-08D1-9FED-839D-7B0F639E18CF}"/>
                </a:ext>
              </a:extLst>
            </p:cNvPr>
            <p:cNvSpPr/>
            <p:nvPr/>
          </p:nvSpPr>
          <p:spPr>
            <a:xfrm>
              <a:off x="6765445" y="2995104"/>
              <a:ext cx="579586" cy="375633"/>
            </a:xfrm>
            <a:prstGeom prst="rect">
              <a:avLst/>
            </a:prstGeom>
            <a:solidFill>
              <a:srgbClr val="EACC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dirty="0">
                <a:solidFill>
                  <a:prstClr val="white"/>
                </a:solidFill>
                <a:latin typeface="Calibri" panose="020F0502020204030204"/>
              </a:endParaRPr>
            </a:p>
          </p:txBody>
        </p:sp>
        <p:sp>
          <p:nvSpPr>
            <p:cNvPr id="14" name="Freeform: Shape 29">
              <a:extLst>
                <a:ext uri="{FF2B5EF4-FFF2-40B4-BE49-F238E27FC236}">
                  <a16:creationId xmlns:a16="http://schemas.microsoft.com/office/drawing/2014/main" id="{258AD3EC-A15F-900E-E437-99EEC2889327}"/>
                </a:ext>
              </a:extLst>
            </p:cNvPr>
            <p:cNvSpPr/>
            <p:nvPr/>
          </p:nvSpPr>
          <p:spPr>
            <a:xfrm>
              <a:off x="6529841" y="3088329"/>
              <a:ext cx="1012844" cy="1889901"/>
            </a:xfrm>
            <a:custGeom>
              <a:avLst/>
              <a:gdLst>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72995 w 571470"/>
                <a:gd name="connsiteY0" fmla="*/ 25400 h 568325"/>
                <a:gd name="connsiteX1" fmla="*/ 3145 w 571470"/>
                <a:gd name="connsiteY1" fmla="*/ 561975 h 568325"/>
                <a:gd name="connsiteX2" fmla="*/ 571470 w 571470"/>
                <a:gd name="connsiteY2" fmla="*/ 568325 h 568325"/>
                <a:gd name="connsiteX3" fmla="*/ 495270 w 571470"/>
                <a:gd name="connsiteY3" fmla="*/ 0 h 568325"/>
                <a:gd name="connsiteX4" fmla="*/ 72995 w 571470"/>
                <a:gd name="connsiteY4" fmla="*/ 25400 h 568325"/>
                <a:gd name="connsiteX0" fmla="*/ 72995 w 571470"/>
                <a:gd name="connsiteY0" fmla="*/ 25400 h 592367"/>
                <a:gd name="connsiteX1" fmla="*/ 3145 w 571470"/>
                <a:gd name="connsiteY1" fmla="*/ 561975 h 592367"/>
                <a:gd name="connsiteX2" fmla="*/ 571470 w 571470"/>
                <a:gd name="connsiteY2" fmla="*/ 568325 h 592367"/>
                <a:gd name="connsiteX3" fmla="*/ 495270 w 571470"/>
                <a:gd name="connsiteY3" fmla="*/ 0 h 592367"/>
                <a:gd name="connsiteX4" fmla="*/ 72995 w 571470"/>
                <a:gd name="connsiteY4" fmla="*/ 25400 h 592367"/>
                <a:gd name="connsiteX0" fmla="*/ 72995 w 571470"/>
                <a:gd name="connsiteY0" fmla="*/ 25400 h 606867"/>
                <a:gd name="connsiteX1" fmla="*/ 3145 w 571470"/>
                <a:gd name="connsiteY1" fmla="*/ 561975 h 606867"/>
                <a:gd name="connsiteX2" fmla="*/ 571470 w 571470"/>
                <a:gd name="connsiteY2" fmla="*/ 568325 h 606867"/>
                <a:gd name="connsiteX3" fmla="*/ 495270 w 571470"/>
                <a:gd name="connsiteY3" fmla="*/ 0 h 606867"/>
                <a:gd name="connsiteX4" fmla="*/ 72995 w 571470"/>
                <a:gd name="connsiteY4" fmla="*/ 25400 h 606867"/>
                <a:gd name="connsiteX0" fmla="*/ 72995 w 573130"/>
                <a:gd name="connsiteY0" fmla="*/ 25400 h 606867"/>
                <a:gd name="connsiteX1" fmla="*/ 3145 w 573130"/>
                <a:gd name="connsiteY1" fmla="*/ 561975 h 606867"/>
                <a:gd name="connsiteX2" fmla="*/ 571470 w 573130"/>
                <a:gd name="connsiteY2" fmla="*/ 568325 h 606867"/>
                <a:gd name="connsiteX3" fmla="*/ 495270 w 573130"/>
                <a:gd name="connsiteY3" fmla="*/ 0 h 606867"/>
                <a:gd name="connsiteX4" fmla="*/ 72995 w 573130"/>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114470 w 573128"/>
                <a:gd name="connsiteY0" fmla="*/ 18196 h 606867"/>
                <a:gd name="connsiteX1" fmla="*/ 1395 w 573128"/>
                <a:gd name="connsiteY1" fmla="*/ 561975 h 606867"/>
                <a:gd name="connsiteX2" fmla="*/ 569720 w 573128"/>
                <a:gd name="connsiteY2" fmla="*/ 568325 h 606867"/>
                <a:gd name="connsiteX3" fmla="*/ 493520 w 573128"/>
                <a:gd name="connsiteY3" fmla="*/ 0 h 606867"/>
                <a:gd name="connsiteX4" fmla="*/ 114470 w 573128"/>
                <a:gd name="connsiteY4" fmla="*/ 18196 h 606867"/>
                <a:gd name="connsiteX0" fmla="*/ 114470 w 571311"/>
                <a:gd name="connsiteY0" fmla="*/ 18196 h 606867"/>
                <a:gd name="connsiteX1" fmla="*/ 1395 w 571311"/>
                <a:gd name="connsiteY1" fmla="*/ 561975 h 606867"/>
                <a:gd name="connsiteX2" fmla="*/ 569720 w 571311"/>
                <a:gd name="connsiteY2" fmla="*/ 568325 h 606867"/>
                <a:gd name="connsiteX3" fmla="*/ 450294 w 571311"/>
                <a:gd name="connsiteY3" fmla="*/ 0 h 606867"/>
                <a:gd name="connsiteX4" fmla="*/ 114470 w 571311"/>
                <a:gd name="connsiteY4" fmla="*/ 18196 h 60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311" h="606867">
                  <a:moveTo>
                    <a:pt x="114470" y="18196"/>
                  </a:moveTo>
                  <a:cubicBezTo>
                    <a:pt x="53087" y="197054"/>
                    <a:pt x="-10247" y="395817"/>
                    <a:pt x="1395" y="561975"/>
                  </a:cubicBezTo>
                  <a:cubicBezTo>
                    <a:pt x="200362" y="627592"/>
                    <a:pt x="399328" y="613833"/>
                    <a:pt x="569720" y="568325"/>
                  </a:cubicBezTo>
                  <a:cubicBezTo>
                    <a:pt x="582420" y="385233"/>
                    <a:pt x="516969" y="179917"/>
                    <a:pt x="450294" y="0"/>
                  </a:cubicBezTo>
                  <a:cubicBezTo>
                    <a:pt x="312711" y="71967"/>
                    <a:pt x="258403" y="47829"/>
                    <a:pt x="114470" y="18196"/>
                  </a:cubicBezTo>
                  <a:close/>
                </a:path>
              </a:pathLst>
            </a:custGeom>
            <a:solidFill>
              <a:srgbClr val="FF0000"/>
            </a:solidFill>
            <a:ln w="12700" cap="flat" cmpd="sng" algn="ctr">
              <a:solidFill>
                <a:srgbClr val="2A2A2A">
                  <a:alpha val="4000"/>
                </a:srgbClr>
              </a:solid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nvGrpSpPr>
            <p:cNvPr id="15" name="Group 14">
              <a:extLst>
                <a:ext uri="{FF2B5EF4-FFF2-40B4-BE49-F238E27FC236}">
                  <a16:creationId xmlns:a16="http://schemas.microsoft.com/office/drawing/2014/main" id="{DA0FBFEA-69A7-C559-E711-911C7F60E614}"/>
                </a:ext>
              </a:extLst>
            </p:cNvPr>
            <p:cNvGrpSpPr/>
            <p:nvPr/>
          </p:nvGrpSpPr>
          <p:grpSpPr>
            <a:xfrm>
              <a:off x="6348775" y="2119347"/>
              <a:ext cx="2050693" cy="2871244"/>
              <a:chOff x="9353442" y="5240840"/>
              <a:chExt cx="2050693" cy="2871244"/>
            </a:xfrm>
          </p:grpSpPr>
          <p:grpSp>
            <p:nvGrpSpPr>
              <p:cNvPr id="16" name="Group 15">
                <a:extLst>
                  <a:ext uri="{FF2B5EF4-FFF2-40B4-BE49-F238E27FC236}">
                    <a16:creationId xmlns:a16="http://schemas.microsoft.com/office/drawing/2014/main" id="{345AD248-78D8-273B-42E0-4BDE8C6231EA}"/>
                  </a:ext>
                </a:extLst>
              </p:cNvPr>
              <p:cNvGrpSpPr/>
              <p:nvPr/>
            </p:nvGrpSpPr>
            <p:grpSpPr>
              <a:xfrm rot="441063" flipH="1">
                <a:off x="10386141" y="6453791"/>
                <a:ext cx="1017994" cy="1658293"/>
                <a:chOff x="2154023" y="3856207"/>
                <a:chExt cx="606370" cy="984663"/>
              </a:xfrm>
            </p:grpSpPr>
            <p:sp>
              <p:nvSpPr>
                <p:cNvPr id="23" name="Freeform: Shape 100">
                  <a:extLst>
                    <a:ext uri="{FF2B5EF4-FFF2-40B4-BE49-F238E27FC236}">
                      <a16:creationId xmlns:a16="http://schemas.microsoft.com/office/drawing/2014/main" id="{0BE1BE41-B5B2-6B91-9B4F-AA08A12B400C}"/>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ACC82"/>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24" name="Freeform: Shape 101">
                  <a:extLst>
                    <a:ext uri="{FF2B5EF4-FFF2-40B4-BE49-F238E27FC236}">
                      <a16:creationId xmlns:a16="http://schemas.microsoft.com/office/drawing/2014/main" id="{6E6812E5-DB2B-9D10-A231-813858481769}"/>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FF0000"/>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grpSp>
            <p:nvGrpSpPr>
              <p:cNvPr id="17" name="Group 16">
                <a:extLst>
                  <a:ext uri="{FF2B5EF4-FFF2-40B4-BE49-F238E27FC236}">
                    <a16:creationId xmlns:a16="http://schemas.microsoft.com/office/drawing/2014/main" id="{E2B924BA-4A48-CF65-8E04-8DF2F2FD2FAB}"/>
                  </a:ext>
                </a:extLst>
              </p:cNvPr>
              <p:cNvGrpSpPr/>
              <p:nvPr/>
            </p:nvGrpSpPr>
            <p:grpSpPr>
              <a:xfrm rot="10800000" flipH="1">
                <a:off x="9353442" y="5240840"/>
                <a:ext cx="1017994" cy="1658293"/>
                <a:chOff x="2154023" y="3856207"/>
                <a:chExt cx="606370" cy="984663"/>
              </a:xfrm>
            </p:grpSpPr>
            <p:sp>
              <p:nvSpPr>
                <p:cNvPr id="18" name="Freeform: Shape 100">
                  <a:extLst>
                    <a:ext uri="{FF2B5EF4-FFF2-40B4-BE49-F238E27FC236}">
                      <a16:creationId xmlns:a16="http://schemas.microsoft.com/office/drawing/2014/main" id="{2AF25B36-E7ED-8938-7E58-49931FD4C39E}"/>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no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9" name="Freeform: Shape 101">
                  <a:extLst>
                    <a:ext uri="{FF2B5EF4-FFF2-40B4-BE49-F238E27FC236}">
                      <a16:creationId xmlns:a16="http://schemas.microsoft.com/office/drawing/2014/main" id="{723B55C3-AF2E-4A53-E38F-F65ED1B6B972}"/>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no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grpSp>
        <p:grpSp>
          <p:nvGrpSpPr>
            <p:cNvPr id="25" name="Group 24">
              <a:extLst>
                <a:ext uri="{FF2B5EF4-FFF2-40B4-BE49-F238E27FC236}">
                  <a16:creationId xmlns:a16="http://schemas.microsoft.com/office/drawing/2014/main" id="{DC4FC816-523A-3D1C-B45C-D0912149B374}"/>
                </a:ext>
              </a:extLst>
            </p:cNvPr>
            <p:cNvGrpSpPr/>
            <p:nvPr/>
          </p:nvGrpSpPr>
          <p:grpSpPr>
            <a:xfrm>
              <a:off x="6148924" y="1240987"/>
              <a:ext cx="1820002" cy="1873200"/>
              <a:chOff x="12678595" y="169830"/>
              <a:chExt cx="1820002" cy="1873200"/>
            </a:xfrm>
          </p:grpSpPr>
          <p:sp>
            <p:nvSpPr>
              <p:cNvPr id="26" name="Oval 25">
                <a:extLst>
                  <a:ext uri="{FF2B5EF4-FFF2-40B4-BE49-F238E27FC236}">
                    <a16:creationId xmlns:a16="http://schemas.microsoft.com/office/drawing/2014/main" id="{E9EA4481-598C-6EFA-422C-A6FBE6F096FB}"/>
                  </a:ext>
                </a:extLst>
              </p:cNvPr>
              <p:cNvSpPr/>
              <p:nvPr/>
            </p:nvSpPr>
            <p:spPr>
              <a:xfrm>
                <a:off x="12678595" y="1094400"/>
                <a:ext cx="251571" cy="460117"/>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endParaRPr>
              </a:p>
            </p:txBody>
          </p:sp>
          <p:sp>
            <p:nvSpPr>
              <p:cNvPr id="27" name="Oval 26">
                <a:extLst>
                  <a:ext uri="{FF2B5EF4-FFF2-40B4-BE49-F238E27FC236}">
                    <a16:creationId xmlns:a16="http://schemas.microsoft.com/office/drawing/2014/main" id="{325B9D00-42E8-D5CE-5876-6DDE7DF954F7}"/>
                  </a:ext>
                </a:extLst>
              </p:cNvPr>
              <p:cNvSpPr/>
              <p:nvPr/>
            </p:nvSpPr>
            <p:spPr>
              <a:xfrm>
                <a:off x="14247026" y="1080202"/>
                <a:ext cx="251571" cy="460117"/>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8" name="Oval 27">
                <a:extLst>
                  <a:ext uri="{FF2B5EF4-FFF2-40B4-BE49-F238E27FC236}">
                    <a16:creationId xmlns:a16="http://schemas.microsoft.com/office/drawing/2014/main" id="{A15A82F4-30E9-6E23-336C-50E8C1CC7B80}"/>
                  </a:ext>
                </a:extLst>
              </p:cNvPr>
              <p:cNvSpPr/>
              <p:nvPr/>
            </p:nvSpPr>
            <p:spPr>
              <a:xfrm>
                <a:off x="12788655" y="410211"/>
                <a:ext cx="1572364" cy="1632819"/>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9" name="Moon 28">
                <a:extLst>
                  <a:ext uri="{FF2B5EF4-FFF2-40B4-BE49-F238E27FC236}">
                    <a16:creationId xmlns:a16="http://schemas.microsoft.com/office/drawing/2014/main" id="{008C367D-1E6B-43F6-287A-1F73F33A368F}"/>
                  </a:ext>
                </a:extLst>
              </p:cNvPr>
              <p:cNvSpPr/>
              <p:nvPr/>
            </p:nvSpPr>
            <p:spPr>
              <a:xfrm rot="5400000">
                <a:off x="13133306" y="-159248"/>
                <a:ext cx="957061" cy="1615217"/>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endParaRPr>
              </a:p>
            </p:txBody>
          </p:sp>
          <p:sp>
            <p:nvSpPr>
              <p:cNvPr id="30" name="Moon 29">
                <a:extLst>
                  <a:ext uri="{FF2B5EF4-FFF2-40B4-BE49-F238E27FC236}">
                    <a16:creationId xmlns:a16="http://schemas.microsoft.com/office/drawing/2014/main" id="{62C89825-CD7C-2D5D-C929-96A90D0BA18D}"/>
                  </a:ext>
                </a:extLst>
              </p:cNvPr>
              <p:cNvSpPr/>
              <p:nvPr/>
            </p:nvSpPr>
            <p:spPr>
              <a:xfrm rot="5400000">
                <a:off x="13232476" y="-33610"/>
                <a:ext cx="688173" cy="157581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endParaRPr>
              </a:p>
            </p:txBody>
          </p:sp>
          <p:sp>
            <p:nvSpPr>
              <p:cNvPr id="31" name="Oval 30">
                <a:extLst>
                  <a:ext uri="{FF2B5EF4-FFF2-40B4-BE49-F238E27FC236}">
                    <a16:creationId xmlns:a16="http://schemas.microsoft.com/office/drawing/2014/main" id="{B8CB84C8-C26A-C59F-8C60-D567370B9A6C}"/>
                  </a:ext>
                </a:extLst>
              </p:cNvPr>
              <p:cNvSpPr/>
              <p:nvPr/>
            </p:nvSpPr>
            <p:spPr>
              <a:xfrm>
                <a:off x="13276241" y="233937"/>
                <a:ext cx="624016" cy="21913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endParaRPr>
              </a:p>
            </p:txBody>
          </p:sp>
          <p:sp>
            <p:nvSpPr>
              <p:cNvPr id="32" name="Oval 5">
                <a:extLst>
                  <a:ext uri="{FF2B5EF4-FFF2-40B4-BE49-F238E27FC236}">
                    <a16:creationId xmlns:a16="http://schemas.microsoft.com/office/drawing/2014/main" id="{8E369E8E-6FDB-D891-1D76-4E1F5BB6379B}"/>
                  </a:ext>
                </a:extLst>
              </p:cNvPr>
              <p:cNvSpPr/>
              <p:nvPr/>
            </p:nvSpPr>
            <p:spPr>
              <a:xfrm rot="150182">
                <a:off x="13101005" y="1084180"/>
                <a:ext cx="420378" cy="173836"/>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nvGrpSpPr>
              <p:cNvPr id="33" name="Group 32">
                <a:extLst>
                  <a:ext uri="{FF2B5EF4-FFF2-40B4-BE49-F238E27FC236}">
                    <a16:creationId xmlns:a16="http://schemas.microsoft.com/office/drawing/2014/main" id="{CB12A315-F65C-93AB-737B-8CF2D36DAC4B}"/>
                  </a:ext>
                </a:extLst>
              </p:cNvPr>
              <p:cNvGrpSpPr/>
              <p:nvPr/>
            </p:nvGrpSpPr>
            <p:grpSpPr>
              <a:xfrm rot="18665878">
                <a:off x="13101168" y="1146099"/>
                <a:ext cx="77890" cy="39234"/>
                <a:chOff x="5293988" y="1700325"/>
                <a:chExt cx="85726" cy="42639"/>
              </a:xfrm>
            </p:grpSpPr>
            <p:cxnSp>
              <p:nvCxnSpPr>
                <p:cNvPr id="55" name="Straight Connector 54">
                  <a:extLst>
                    <a:ext uri="{FF2B5EF4-FFF2-40B4-BE49-F238E27FC236}">
                      <a16:creationId xmlns:a16="http://schemas.microsoft.com/office/drawing/2014/main" id="{50ECCB27-86D7-D711-55B8-0325A97285AD}"/>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6" name="Straight Connector 55">
                  <a:extLst>
                    <a:ext uri="{FF2B5EF4-FFF2-40B4-BE49-F238E27FC236}">
                      <a16:creationId xmlns:a16="http://schemas.microsoft.com/office/drawing/2014/main" id="{98057FB2-225D-7C1D-00E3-D8E19F4F5BBA}"/>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7" name="Straight Connector 56">
                  <a:extLst>
                    <a:ext uri="{FF2B5EF4-FFF2-40B4-BE49-F238E27FC236}">
                      <a16:creationId xmlns:a16="http://schemas.microsoft.com/office/drawing/2014/main" id="{D12E6DF2-0E60-9C9C-EE08-32BE4BD22E61}"/>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34" name="Oval 4">
                <a:extLst>
                  <a:ext uri="{FF2B5EF4-FFF2-40B4-BE49-F238E27FC236}">
                    <a16:creationId xmlns:a16="http://schemas.microsoft.com/office/drawing/2014/main" id="{FBC24173-624F-7BC7-0782-F692D6BDF04E}"/>
                  </a:ext>
                </a:extLst>
              </p:cNvPr>
              <p:cNvSpPr/>
              <p:nvPr/>
            </p:nvSpPr>
            <p:spPr>
              <a:xfrm rot="21548181">
                <a:off x="13063940" y="1112557"/>
                <a:ext cx="455776" cy="251536"/>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5" name="Oval 34">
                <a:extLst>
                  <a:ext uri="{FF2B5EF4-FFF2-40B4-BE49-F238E27FC236}">
                    <a16:creationId xmlns:a16="http://schemas.microsoft.com/office/drawing/2014/main" id="{24C0FD74-B5B7-3FC0-F0B8-F396DAFB115B}"/>
                  </a:ext>
                </a:extLst>
              </p:cNvPr>
              <p:cNvSpPr/>
              <p:nvPr/>
            </p:nvSpPr>
            <p:spPr>
              <a:xfrm rot="19720146">
                <a:off x="13195955" y="1120118"/>
                <a:ext cx="253860" cy="239770"/>
              </a:xfrm>
              <a:prstGeom prst="ellipse">
                <a:avLst/>
              </a:prstGeom>
              <a:solidFill>
                <a:srgbClr val="864826"/>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6" name="Oval 35">
                <a:extLst>
                  <a:ext uri="{FF2B5EF4-FFF2-40B4-BE49-F238E27FC236}">
                    <a16:creationId xmlns:a16="http://schemas.microsoft.com/office/drawing/2014/main" id="{DC2FBD26-CEEC-9C20-025B-3B7EBBBE313C}"/>
                  </a:ext>
                </a:extLst>
              </p:cNvPr>
              <p:cNvSpPr/>
              <p:nvPr/>
            </p:nvSpPr>
            <p:spPr>
              <a:xfrm rot="19720146">
                <a:off x="13255313" y="1151282"/>
                <a:ext cx="203240" cy="191960"/>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endParaRPr>
              </a:p>
            </p:txBody>
          </p:sp>
          <p:sp>
            <p:nvSpPr>
              <p:cNvPr id="37" name="Oval 36">
                <a:extLst>
                  <a:ext uri="{FF2B5EF4-FFF2-40B4-BE49-F238E27FC236}">
                    <a16:creationId xmlns:a16="http://schemas.microsoft.com/office/drawing/2014/main" id="{04FA75DE-172F-CA9E-5270-C3F948B1E52A}"/>
                  </a:ext>
                </a:extLst>
              </p:cNvPr>
              <p:cNvSpPr/>
              <p:nvPr/>
            </p:nvSpPr>
            <p:spPr>
              <a:xfrm rot="19720146">
                <a:off x="13303046" y="1154641"/>
                <a:ext cx="115391" cy="108986"/>
              </a:xfrm>
              <a:prstGeom prst="ellipse">
                <a:avLst/>
              </a:prstGeom>
              <a:solidFill>
                <a:srgbClr val="B46004"/>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8" name="Oval 37">
                <a:extLst>
                  <a:ext uri="{FF2B5EF4-FFF2-40B4-BE49-F238E27FC236}">
                    <a16:creationId xmlns:a16="http://schemas.microsoft.com/office/drawing/2014/main" id="{06E8FDA1-EF1A-31FE-C46E-303143D540F2}"/>
                  </a:ext>
                </a:extLst>
              </p:cNvPr>
              <p:cNvSpPr/>
              <p:nvPr/>
            </p:nvSpPr>
            <p:spPr>
              <a:xfrm rot="19720146">
                <a:off x="13350692" y="1190195"/>
                <a:ext cx="80772" cy="70969"/>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9" name="Oval 5">
                <a:extLst>
                  <a:ext uri="{FF2B5EF4-FFF2-40B4-BE49-F238E27FC236}">
                    <a16:creationId xmlns:a16="http://schemas.microsoft.com/office/drawing/2014/main" id="{A4CDBAF8-882F-B73F-7F28-D0FA99554F7D}"/>
                  </a:ext>
                </a:extLst>
              </p:cNvPr>
              <p:cNvSpPr/>
              <p:nvPr/>
            </p:nvSpPr>
            <p:spPr>
              <a:xfrm rot="21275764" flipH="1">
                <a:off x="13684371" y="1079001"/>
                <a:ext cx="420378" cy="173836"/>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nvGrpSpPr>
              <p:cNvPr id="40" name="Group 39">
                <a:extLst>
                  <a:ext uri="{FF2B5EF4-FFF2-40B4-BE49-F238E27FC236}">
                    <a16:creationId xmlns:a16="http://schemas.microsoft.com/office/drawing/2014/main" id="{3A25A665-461C-44C3-F934-203B2CF272F8}"/>
                  </a:ext>
                </a:extLst>
              </p:cNvPr>
              <p:cNvGrpSpPr/>
              <p:nvPr/>
            </p:nvGrpSpPr>
            <p:grpSpPr>
              <a:xfrm rot="2760068" flipH="1">
                <a:off x="14026205" y="1132269"/>
                <a:ext cx="77890" cy="39234"/>
                <a:chOff x="5293988" y="1700325"/>
                <a:chExt cx="85726" cy="42639"/>
              </a:xfrm>
            </p:grpSpPr>
            <p:cxnSp>
              <p:nvCxnSpPr>
                <p:cNvPr id="52" name="Straight Connector 51">
                  <a:extLst>
                    <a:ext uri="{FF2B5EF4-FFF2-40B4-BE49-F238E27FC236}">
                      <a16:creationId xmlns:a16="http://schemas.microsoft.com/office/drawing/2014/main" id="{6DBEC20A-D6B5-47D3-8D8F-7EC69361E3C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3" name="Straight Connector 52">
                  <a:extLst>
                    <a:ext uri="{FF2B5EF4-FFF2-40B4-BE49-F238E27FC236}">
                      <a16:creationId xmlns:a16="http://schemas.microsoft.com/office/drawing/2014/main" id="{6904614B-2A72-1FB0-0E32-CA9C54564953}"/>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4" name="Straight Connector 53">
                  <a:extLst>
                    <a:ext uri="{FF2B5EF4-FFF2-40B4-BE49-F238E27FC236}">
                      <a16:creationId xmlns:a16="http://schemas.microsoft.com/office/drawing/2014/main" id="{902E4FFB-FFBF-D05A-A981-F97C207E9069}"/>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1" name="Oval 4">
                <a:extLst>
                  <a:ext uri="{FF2B5EF4-FFF2-40B4-BE49-F238E27FC236}">
                    <a16:creationId xmlns:a16="http://schemas.microsoft.com/office/drawing/2014/main" id="{D3123D9B-5139-7100-99C4-B37EEC17FD8E}"/>
                  </a:ext>
                </a:extLst>
              </p:cNvPr>
              <p:cNvSpPr/>
              <p:nvPr/>
            </p:nvSpPr>
            <p:spPr>
              <a:xfrm rot="21477765" flipH="1">
                <a:off x="13689415" y="1106312"/>
                <a:ext cx="455776" cy="251536"/>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2" name="Oval 41">
                <a:extLst>
                  <a:ext uri="{FF2B5EF4-FFF2-40B4-BE49-F238E27FC236}">
                    <a16:creationId xmlns:a16="http://schemas.microsoft.com/office/drawing/2014/main" id="{56E3A68A-6CEA-A1A1-DD4D-19A654B4403D}"/>
                  </a:ext>
                </a:extLst>
              </p:cNvPr>
              <p:cNvSpPr/>
              <p:nvPr/>
            </p:nvSpPr>
            <p:spPr>
              <a:xfrm rot="1705800" flipH="1">
                <a:off x="13759442" y="1115443"/>
                <a:ext cx="253860" cy="239770"/>
              </a:xfrm>
              <a:prstGeom prst="ellipse">
                <a:avLst/>
              </a:prstGeom>
              <a:solidFill>
                <a:srgbClr val="864826"/>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3" name="Oval 42">
                <a:extLst>
                  <a:ext uri="{FF2B5EF4-FFF2-40B4-BE49-F238E27FC236}">
                    <a16:creationId xmlns:a16="http://schemas.microsoft.com/office/drawing/2014/main" id="{B815DFF0-EAF3-813D-080E-E369525E3703}"/>
                  </a:ext>
                </a:extLst>
              </p:cNvPr>
              <p:cNvSpPr/>
              <p:nvPr/>
            </p:nvSpPr>
            <p:spPr>
              <a:xfrm rot="1705800" flipH="1">
                <a:off x="13751113" y="1148320"/>
                <a:ext cx="203240" cy="191960"/>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endParaRPr>
              </a:p>
            </p:txBody>
          </p:sp>
          <p:sp>
            <p:nvSpPr>
              <p:cNvPr id="44" name="Oval 43">
                <a:extLst>
                  <a:ext uri="{FF2B5EF4-FFF2-40B4-BE49-F238E27FC236}">
                    <a16:creationId xmlns:a16="http://schemas.microsoft.com/office/drawing/2014/main" id="{7659C09F-E4C4-60A0-0489-CA8E8C86BD2D}"/>
                  </a:ext>
                </a:extLst>
              </p:cNvPr>
              <p:cNvSpPr/>
              <p:nvPr/>
            </p:nvSpPr>
            <p:spPr>
              <a:xfrm rot="1705800" flipH="1">
                <a:off x="13789306" y="1151921"/>
                <a:ext cx="115391" cy="108986"/>
              </a:xfrm>
              <a:prstGeom prst="ellipse">
                <a:avLst/>
              </a:prstGeom>
              <a:solidFill>
                <a:srgbClr val="B46004"/>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5" name="Oval 44">
                <a:extLst>
                  <a:ext uri="{FF2B5EF4-FFF2-40B4-BE49-F238E27FC236}">
                    <a16:creationId xmlns:a16="http://schemas.microsoft.com/office/drawing/2014/main" id="{4E02210D-4C45-753A-EA21-4B6ACE4B227D}"/>
                  </a:ext>
                </a:extLst>
              </p:cNvPr>
              <p:cNvSpPr/>
              <p:nvPr/>
            </p:nvSpPr>
            <p:spPr>
              <a:xfrm rot="1705800" flipH="1">
                <a:off x="13777155" y="1188989"/>
                <a:ext cx="80772" cy="70969"/>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6" name="Freeform: Shape 45">
                <a:extLst>
                  <a:ext uri="{FF2B5EF4-FFF2-40B4-BE49-F238E27FC236}">
                    <a16:creationId xmlns:a16="http://schemas.microsoft.com/office/drawing/2014/main" id="{BD74621C-C9F8-87E3-5E7B-0B62A16A824A}"/>
                  </a:ext>
                </a:extLst>
              </p:cNvPr>
              <p:cNvSpPr/>
              <p:nvPr/>
            </p:nvSpPr>
            <p:spPr>
              <a:xfrm>
                <a:off x="13496453" y="1424211"/>
                <a:ext cx="160209" cy="131003"/>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914400">
                  <a:defRPr/>
                </a:pPr>
                <a:endParaRPr lang="en-US" sz="1530" kern="0">
                  <a:solidFill>
                    <a:prstClr val="white"/>
                  </a:solidFill>
                </a:endParaRPr>
              </a:p>
            </p:txBody>
          </p:sp>
          <p:sp>
            <p:nvSpPr>
              <p:cNvPr id="47" name="Oval 46">
                <a:extLst>
                  <a:ext uri="{FF2B5EF4-FFF2-40B4-BE49-F238E27FC236}">
                    <a16:creationId xmlns:a16="http://schemas.microsoft.com/office/drawing/2014/main" id="{08B94BCA-A43B-10C1-E36C-0DF6A64323CB}"/>
                  </a:ext>
                </a:extLst>
              </p:cNvPr>
              <p:cNvSpPr/>
              <p:nvPr/>
            </p:nvSpPr>
            <p:spPr>
              <a:xfrm>
                <a:off x="12938682" y="1345791"/>
                <a:ext cx="313379" cy="263647"/>
              </a:xfrm>
              <a:prstGeom prst="ellipse">
                <a:avLst/>
              </a:prstGeom>
              <a:solidFill>
                <a:srgbClr val="FF0000">
                  <a:alpha val="8000"/>
                </a:srgbClr>
              </a:solidFill>
              <a:ln w="12700" cap="flat" cmpd="sng" algn="ctr">
                <a:noFill/>
                <a:prstDash val="solid"/>
                <a:miter lim="800000"/>
              </a:ln>
              <a:effectLst/>
            </p:spPr>
            <p:txBody>
              <a:bodyPr rtlCol="0" anchor="ctr"/>
              <a:lstStyle/>
              <a:p>
                <a:pPr algn="ctr" defTabSz="914400">
                  <a:defRPr/>
                </a:pPr>
                <a:endParaRPr lang="en-US" kern="0">
                  <a:solidFill>
                    <a:prstClr val="white"/>
                  </a:solidFill>
                </a:endParaRPr>
              </a:p>
            </p:txBody>
          </p:sp>
          <p:sp>
            <p:nvSpPr>
              <p:cNvPr id="48" name="Oval 47">
                <a:extLst>
                  <a:ext uri="{FF2B5EF4-FFF2-40B4-BE49-F238E27FC236}">
                    <a16:creationId xmlns:a16="http://schemas.microsoft.com/office/drawing/2014/main" id="{8A31C01D-D525-F1BF-BF6E-ADEE4BD883F9}"/>
                  </a:ext>
                </a:extLst>
              </p:cNvPr>
              <p:cNvSpPr/>
              <p:nvPr/>
            </p:nvSpPr>
            <p:spPr>
              <a:xfrm>
                <a:off x="13910720" y="1364792"/>
                <a:ext cx="313379" cy="263647"/>
              </a:xfrm>
              <a:prstGeom prst="ellipse">
                <a:avLst/>
              </a:prstGeom>
              <a:solidFill>
                <a:srgbClr val="FF0000">
                  <a:alpha val="8000"/>
                </a:srgbClr>
              </a:solidFill>
              <a:ln w="12700" cap="flat" cmpd="sng" algn="ctr">
                <a:noFill/>
                <a:prstDash val="solid"/>
                <a:miter lim="800000"/>
              </a:ln>
              <a:effectLst/>
            </p:spPr>
            <p:txBody>
              <a:bodyPr rtlCol="0" anchor="ctr"/>
              <a:lstStyle/>
              <a:p>
                <a:pPr algn="ctr" defTabSz="914400">
                  <a:defRPr/>
                </a:pPr>
                <a:endParaRPr lang="en-US" kern="0">
                  <a:solidFill>
                    <a:prstClr val="white"/>
                  </a:solidFill>
                </a:endParaRPr>
              </a:p>
            </p:txBody>
          </p:sp>
          <p:sp>
            <p:nvSpPr>
              <p:cNvPr id="49" name="Diagonal Stripe 48">
                <a:extLst>
                  <a:ext uri="{FF2B5EF4-FFF2-40B4-BE49-F238E27FC236}">
                    <a16:creationId xmlns:a16="http://schemas.microsoft.com/office/drawing/2014/main" id="{A1C85896-B9F8-96A5-7E35-6482DA01ABE9}"/>
                  </a:ext>
                </a:extLst>
              </p:cNvPr>
              <p:cNvSpPr/>
              <p:nvPr/>
            </p:nvSpPr>
            <p:spPr>
              <a:xfrm rot="20990782" flipH="1">
                <a:off x="13036185" y="996499"/>
                <a:ext cx="469417" cy="116502"/>
              </a:xfrm>
              <a:prstGeom prst="diagStripe">
                <a:avLst/>
              </a:prstGeom>
              <a:solidFill>
                <a:srgbClr val="843C0C"/>
              </a:solidFill>
              <a:ln w="12700" cap="flat" cmpd="sng" algn="ctr">
                <a:noFill/>
                <a:prstDash val="solid"/>
                <a:miter lim="800000"/>
              </a:ln>
              <a:effectLst/>
            </p:spPr>
            <p:txBody>
              <a:bodyPr rtlCol="0" anchor="ctr"/>
              <a:lstStyle/>
              <a:p>
                <a:pPr algn="ctr" defTabSz="914400">
                  <a:defRPr/>
                </a:pPr>
                <a:endParaRPr lang="en-US" kern="0">
                  <a:solidFill>
                    <a:prstClr val="white"/>
                  </a:solidFill>
                  <a:latin typeface="Corbel" panose="020B0503020204020204"/>
                </a:endParaRPr>
              </a:p>
            </p:txBody>
          </p:sp>
          <p:sp>
            <p:nvSpPr>
              <p:cNvPr id="50" name="Diagonal Stripe 49">
                <a:extLst>
                  <a:ext uri="{FF2B5EF4-FFF2-40B4-BE49-F238E27FC236}">
                    <a16:creationId xmlns:a16="http://schemas.microsoft.com/office/drawing/2014/main" id="{D79AE6AE-EF18-AC6B-A959-80116365E1E0}"/>
                  </a:ext>
                </a:extLst>
              </p:cNvPr>
              <p:cNvSpPr/>
              <p:nvPr/>
            </p:nvSpPr>
            <p:spPr>
              <a:xfrm rot="609218">
                <a:off x="13739218" y="970050"/>
                <a:ext cx="469417" cy="129683"/>
              </a:xfrm>
              <a:prstGeom prst="diagStripe">
                <a:avLst/>
              </a:prstGeom>
              <a:solidFill>
                <a:srgbClr val="843C0C"/>
              </a:solidFill>
              <a:ln w="12700" cap="flat" cmpd="sng" algn="ctr">
                <a:noFill/>
                <a:prstDash val="solid"/>
                <a:miter lim="800000"/>
              </a:ln>
              <a:effectLst/>
            </p:spPr>
            <p:txBody>
              <a:bodyPr rtlCol="0" anchor="ctr"/>
              <a:lstStyle/>
              <a:p>
                <a:pPr algn="ctr" defTabSz="914400">
                  <a:defRPr/>
                </a:pPr>
                <a:endParaRPr lang="en-US" kern="0">
                  <a:solidFill>
                    <a:prstClr val="white"/>
                  </a:solidFill>
                  <a:latin typeface="Corbel" panose="020B0503020204020204"/>
                </a:endParaRPr>
              </a:p>
            </p:txBody>
          </p:sp>
          <p:sp>
            <p:nvSpPr>
              <p:cNvPr id="51" name="Isosceles Triangle 50">
                <a:extLst>
                  <a:ext uri="{FF2B5EF4-FFF2-40B4-BE49-F238E27FC236}">
                    <a16:creationId xmlns:a16="http://schemas.microsoft.com/office/drawing/2014/main" id="{3E105020-E357-EF92-9F28-8DA00BAF4AAD}"/>
                  </a:ext>
                </a:extLst>
              </p:cNvPr>
              <p:cNvSpPr/>
              <p:nvPr/>
            </p:nvSpPr>
            <p:spPr>
              <a:xfrm rot="10800000">
                <a:off x="13370820" y="1731075"/>
                <a:ext cx="434858" cy="215417"/>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grpSp>
        <p:pic>
          <p:nvPicPr>
            <p:cNvPr id="58" name="Picture 57">
              <a:extLst>
                <a:ext uri="{FF2B5EF4-FFF2-40B4-BE49-F238E27FC236}">
                  <a16:creationId xmlns:a16="http://schemas.microsoft.com/office/drawing/2014/main" id="{597717DB-E95B-1A21-C56F-553BA80BAED0}"/>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7172389" y="3607982"/>
              <a:ext cx="261050" cy="376143"/>
            </a:xfrm>
            <a:prstGeom prst="rect">
              <a:avLst/>
            </a:prstGeom>
            <a:ln>
              <a:noFill/>
            </a:ln>
          </p:spPr>
        </p:pic>
      </p:grpSp>
      <p:grpSp>
        <p:nvGrpSpPr>
          <p:cNvPr id="60" name="Group 59">
            <a:extLst>
              <a:ext uri="{FF2B5EF4-FFF2-40B4-BE49-F238E27FC236}">
                <a16:creationId xmlns:a16="http://schemas.microsoft.com/office/drawing/2014/main" id="{97F8D7F1-8C65-7C1D-F6A8-4F6278473F66}"/>
              </a:ext>
            </a:extLst>
          </p:cNvPr>
          <p:cNvGrpSpPr/>
          <p:nvPr/>
        </p:nvGrpSpPr>
        <p:grpSpPr>
          <a:xfrm>
            <a:off x="331995" y="1983531"/>
            <a:ext cx="1116488" cy="1197954"/>
            <a:chOff x="-1668" y="1853308"/>
            <a:chExt cx="1116488" cy="1197954"/>
          </a:xfrm>
        </p:grpSpPr>
        <p:grpSp>
          <p:nvGrpSpPr>
            <p:cNvPr id="454" name="Group 453">
              <a:extLst>
                <a:ext uri="{FF2B5EF4-FFF2-40B4-BE49-F238E27FC236}">
                  <a16:creationId xmlns:a16="http://schemas.microsoft.com/office/drawing/2014/main" id="{29C1BD9D-E0A2-2BAA-02A2-1C5A5CDD6520}"/>
                </a:ext>
              </a:extLst>
            </p:cNvPr>
            <p:cNvGrpSpPr/>
            <p:nvPr/>
          </p:nvGrpSpPr>
          <p:grpSpPr>
            <a:xfrm>
              <a:off x="-1668" y="1853308"/>
              <a:ext cx="1116488" cy="1197954"/>
              <a:chOff x="-21299" y="1652561"/>
              <a:chExt cx="1116488" cy="1197954"/>
            </a:xfrm>
          </p:grpSpPr>
          <p:pic>
            <p:nvPicPr>
              <p:cNvPr id="451" name="Picture 450" descr="A picture containing rectangle&#10;&#10;Description automatically generated">
                <a:extLst>
                  <a:ext uri="{FF2B5EF4-FFF2-40B4-BE49-F238E27FC236}">
                    <a16:creationId xmlns:a16="http://schemas.microsoft.com/office/drawing/2014/main" id="{9589F345-07F4-59E6-4E65-ABF4EECDF851}"/>
                  </a:ext>
                </a:extLst>
              </p:cNvPr>
              <p:cNvPicPr>
                <a:picLocks noChangeAspect="1"/>
              </p:cNvPicPr>
              <p:nvPr/>
            </p:nvPicPr>
            <p:blipFill rotWithShape="1">
              <a:blip r:embed="rId14">
                <a:extLst>
                  <a:ext uri="{BEBA8EAE-BF5A-486C-A8C5-ECC9F3942E4B}">
                    <a14:imgProps xmlns:a14="http://schemas.microsoft.com/office/drawing/2010/main">
                      <a14:imgLayer r:embed="rId15">
                        <a14:imgEffect>
                          <a14:backgroundRemoval t="10000" b="90000" l="10000" r="90000"/>
                        </a14:imgEffect>
                      </a14:imgLayer>
                    </a14:imgProps>
                  </a:ext>
                </a:extLst>
              </a:blip>
              <a:srcRect l="19094" t="12877" r="17114" b="22124"/>
              <a:stretch/>
            </p:blipFill>
            <p:spPr>
              <a:xfrm>
                <a:off x="-21299" y="1652561"/>
                <a:ext cx="1088609" cy="1197954"/>
              </a:xfrm>
              <a:prstGeom prst="rect">
                <a:avLst/>
              </a:prstGeom>
            </p:spPr>
          </p:pic>
          <p:sp>
            <p:nvSpPr>
              <p:cNvPr id="453" name="TextBox 452">
                <a:extLst>
                  <a:ext uri="{FF2B5EF4-FFF2-40B4-BE49-F238E27FC236}">
                    <a16:creationId xmlns:a16="http://schemas.microsoft.com/office/drawing/2014/main" id="{EDFAACCB-91FC-38B3-A1F5-4F2D2D7428F4}"/>
                  </a:ext>
                </a:extLst>
              </p:cNvPr>
              <p:cNvSpPr txBox="1"/>
              <p:nvPr/>
            </p:nvSpPr>
            <p:spPr>
              <a:xfrm>
                <a:off x="-705" y="1932060"/>
                <a:ext cx="1095894" cy="646331"/>
              </a:xfrm>
              <a:prstGeom prst="rect">
                <a:avLst/>
              </a:prstGeom>
              <a:noFill/>
            </p:spPr>
            <p:txBody>
              <a:bodyPr wrap="square" rtlCol="0">
                <a:spAutoFit/>
              </a:bodyPr>
              <a:lstStyle/>
              <a:p>
                <a:pPr algn="ctr"/>
                <a:r>
                  <a:rPr lang="en-US" sz="3600" dirty="0">
                    <a:solidFill>
                      <a:srgbClr val="314559"/>
                    </a:solidFill>
                    <a:latin typeface="Bodoni MT Black" panose="02070A03080606020203" pitchFamily="18" charset="0"/>
                  </a:rPr>
                  <a:t>25</a:t>
                </a:r>
              </a:p>
            </p:txBody>
          </p:sp>
        </p:grpSp>
        <p:sp>
          <p:nvSpPr>
            <p:cNvPr id="455" name="TextBox 454">
              <a:extLst>
                <a:ext uri="{FF2B5EF4-FFF2-40B4-BE49-F238E27FC236}">
                  <a16:creationId xmlns:a16="http://schemas.microsoft.com/office/drawing/2014/main" id="{0258FF5B-4336-FDAB-51FB-6B1ED849D37C}"/>
                </a:ext>
              </a:extLst>
            </p:cNvPr>
            <p:cNvSpPr txBox="1"/>
            <p:nvPr/>
          </p:nvSpPr>
          <p:spPr>
            <a:xfrm>
              <a:off x="37966" y="2627097"/>
              <a:ext cx="1050633" cy="338554"/>
            </a:xfrm>
            <a:prstGeom prst="rect">
              <a:avLst/>
            </a:prstGeom>
            <a:noFill/>
          </p:spPr>
          <p:txBody>
            <a:bodyPr wrap="square" rtlCol="0">
              <a:spAutoFit/>
            </a:bodyPr>
            <a:lstStyle/>
            <a:p>
              <a:pPr algn="ctr"/>
              <a:r>
                <a:rPr lang="en-US" sz="1600" dirty="0">
                  <a:solidFill>
                    <a:srgbClr val="E84929"/>
                  </a:solidFill>
                  <a:latin typeface="Bodoni MT Black" panose="02070A03080606020203" pitchFamily="18" charset="0"/>
                </a:rPr>
                <a:t>MARCH</a:t>
              </a:r>
            </a:p>
          </p:txBody>
        </p:sp>
      </p:grpSp>
    </p:spTree>
    <p:extLst>
      <p:ext uri="{BB962C8B-B14F-4D97-AF65-F5344CB8AC3E}">
        <p14:creationId xmlns:p14="http://schemas.microsoft.com/office/powerpoint/2010/main" val="207577333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 name="Rectangle 357">
            <a:extLst>
              <a:ext uri="{FF2B5EF4-FFF2-40B4-BE49-F238E27FC236}">
                <a16:creationId xmlns:a16="http://schemas.microsoft.com/office/drawing/2014/main" id="{FEE06762-EBE5-4F10-A42C-7F3B87DA6B0B}"/>
              </a:ext>
            </a:extLst>
          </p:cNvPr>
          <p:cNvSpPr/>
          <p:nvPr/>
        </p:nvSpPr>
        <p:spPr>
          <a:xfrm>
            <a:off x="4846133" y="3781696"/>
            <a:ext cx="7810324" cy="4046880"/>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63" name="Rectangle 62"/>
          <p:cNvSpPr/>
          <p:nvPr/>
        </p:nvSpPr>
        <p:spPr>
          <a:xfrm>
            <a:off x="-246743" y="3793804"/>
            <a:ext cx="7810324" cy="4046880"/>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73" name="Rectangle 72"/>
          <p:cNvSpPr/>
          <p:nvPr/>
        </p:nvSpPr>
        <p:spPr>
          <a:xfrm flipH="1" flipV="1">
            <a:off x="1883748" y="1127325"/>
            <a:ext cx="7932104" cy="36479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183" name="Group 182"/>
          <p:cNvGrpSpPr/>
          <p:nvPr/>
        </p:nvGrpSpPr>
        <p:grpSpPr>
          <a:xfrm>
            <a:off x="2731214" y="3304726"/>
            <a:ext cx="1529386" cy="1402036"/>
            <a:chOff x="2308634" y="2562131"/>
            <a:chExt cx="3395049" cy="2978590"/>
          </a:xfrm>
        </p:grpSpPr>
        <p:sp>
          <p:nvSpPr>
            <p:cNvPr id="184" name="Rectangle 183"/>
            <p:cNvSpPr/>
            <p:nvPr/>
          </p:nvSpPr>
          <p:spPr>
            <a:xfrm>
              <a:off x="2308634" y="2562131"/>
              <a:ext cx="3395049" cy="2544023"/>
            </a:xfrm>
            <a:prstGeom prst="rect">
              <a:avLst/>
            </a:prstGeom>
            <a:blipFill>
              <a:blip r:embed="rId4"/>
              <a:stretch>
                <a:fillRect/>
              </a:stretch>
            </a:blip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5" name="Rectangle: Rounded Corners 184"/>
            <p:cNvSpPr/>
            <p:nvPr/>
          </p:nvSpPr>
          <p:spPr>
            <a:xfrm>
              <a:off x="2726549" y="3111813"/>
              <a:ext cx="1682489" cy="1595989"/>
            </a:xfrm>
            <a:prstGeom prst="roundRect">
              <a:avLst>
                <a:gd name="adj" fmla="val 4966"/>
              </a:avLst>
            </a:prstGeom>
            <a:solidFill>
              <a:schemeClr val="bg1">
                <a:lumMod val="75000"/>
              </a:schemeClr>
            </a:solid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6" name="Rectangle 185"/>
            <p:cNvSpPr/>
            <p:nvPr/>
          </p:nvSpPr>
          <p:spPr>
            <a:xfrm>
              <a:off x="4778030" y="2734020"/>
              <a:ext cx="924962" cy="2372134"/>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7" name="Rectangle 186"/>
            <p:cNvSpPr/>
            <p:nvPr/>
          </p:nvSpPr>
          <p:spPr>
            <a:xfrm>
              <a:off x="5240511" y="5115080"/>
              <a:ext cx="318317" cy="425641"/>
            </a:xfrm>
            <a:prstGeom prst="rect">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8" name="Rectangle 187"/>
            <p:cNvSpPr/>
            <p:nvPr/>
          </p:nvSpPr>
          <p:spPr>
            <a:xfrm>
              <a:off x="2460044" y="5115080"/>
              <a:ext cx="318317" cy="425641"/>
            </a:xfrm>
            <a:prstGeom prst="rect">
              <a:avLst/>
            </a:prstGeom>
            <a:solidFill>
              <a:schemeClr val="tx1"/>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9" name="Rectangle 188"/>
            <p:cNvSpPr/>
            <p:nvPr/>
          </p:nvSpPr>
          <p:spPr>
            <a:xfrm>
              <a:off x="2448334" y="2727670"/>
              <a:ext cx="2223953" cy="2278978"/>
            </a:xfrm>
            <a:prstGeom prst="rect">
              <a:avLst/>
            </a:prstGeom>
            <a:noFill/>
            <a:ln w="31750" cap="rnd">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0" name="Rectangle: Rounded Corners 189"/>
            <p:cNvSpPr/>
            <p:nvPr/>
          </p:nvSpPr>
          <p:spPr>
            <a:xfrm>
              <a:off x="2633506" y="3014805"/>
              <a:ext cx="1857014" cy="1765425"/>
            </a:xfrm>
            <a:prstGeom prst="roundRect">
              <a:avLst>
                <a:gd name="adj" fmla="val 4966"/>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1" name="Rectangle 190"/>
            <p:cNvSpPr/>
            <p:nvPr/>
          </p:nvSpPr>
          <p:spPr>
            <a:xfrm>
              <a:off x="2651612" y="2829082"/>
              <a:ext cx="1838908" cy="92567"/>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192" name="Group 191"/>
            <p:cNvGrpSpPr/>
            <p:nvPr/>
          </p:nvGrpSpPr>
          <p:grpSpPr>
            <a:xfrm>
              <a:off x="2748956" y="3502025"/>
              <a:ext cx="1660082" cy="283369"/>
              <a:chOff x="2748956" y="3502025"/>
              <a:chExt cx="1660082" cy="283369"/>
            </a:xfrm>
          </p:grpSpPr>
          <p:sp>
            <p:nvSpPr>
              <p:cNvPr id="211" name="Rectangle 210"/>
              <p:cNvSpPr/>
              <p:nvPr/>
            </p:nvSpPr>
            <p:spPr>
              <a:xfrm>
                <a:off x="2748956" y="3507337"/>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2" name="Freeform: Shape 211"/>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93" name="Group 192"/>
            <p:cNvGrpSpPr/>
            <p:nvPr/>
          </p:nvGrpSpPr>
          <p:grpSpPr>
            <a:xfrm>
              <a:off x="2738087" y="4298027"/>
              <a:ext cx="1660082" cy="283369"/>
              <a:chOff x="2738087" y="4298027"/>
              <a:chExt cx="1660082" cy="283369"/>
            </a:xfrm>
          </p:grpSpPr>
          <p:sp>
            <p:nvSpPr>
              <p:cNvPr id="209" name="Rectangle 208"/>
              <p:cNvSpPr/>
              <p:nvPr/>
            </p:nvSpPr>
            <p:spPr>
              <a:xfrm>
                <a:off x="2738087" y="4303339"/>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0" name="Freeform: Shape 209"/>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cxnSp>
          <p:nvCxnSpPr>
            <p:cNvPr id="194" name="Connector: Elbow 193"/>
            <p:cNvCxnSpPr/>
            <p:nvPr/>
          </p:nvCxnSpPr>
          <p:spPr>
            <a:xfrm flipV="1">
              <a:off x="4927600" y="4368800"/>
              <a:ext cx="631228" cy="625148"/>
            </a:xfrm>
            <a:prstGeom prst="bentConnector3">
              <a:avLst>
                <a:gd name="adj1" fmla="val 100299"/>
              </a:avLst>
            </a:prstGeom>
            <a:ln w="34925" cap="rnd" cmpd="sng">
              <a:solidFill>
                <a:schemeClr val="tx1"/>
              </a:solidFill>
              <a:prstDash val="dash"/>
              <a:round/>
              <a:headEnd type="none" w="med" len="sm"/>
              <a:tailEnd type="none"/>
            </a:ln>
          </p:spPr>
          <p:style>
            <a:lnRef idx="1">
              <a:schemeClr val="accent1"/>
            </a:lnRef>
            <a:fillRef idx="0">
              <a:schemeClr val="accent1"/>
            </a:fillRef>
            <a:effectRef idx="0">
              <a:schemeClr val="accent1"/>
            </a:effectRef>
            <a:fontRef idx="minor">
              <a:schemeClr val="tx1"/>
            </a:fontRef>
          </p:style>
        </p:cxnSp>
        <p:sp>
          <p:nvSpPr>
            <p:cNvPr id="195" name="Oval 194"/>
            <p:cNvSpPr/>
            <p:nvPr/>
          </p:nvSpPr>
          <p:spPr>
            <a:xfrm>
              <a:off x="5024236" y="3600383"/>
              <a:ext cx="412818" cy="412818"/>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6" name="Rectangle 195"/>
            <p:cNvSpPr/>
            <p:nvPr/>
          </p:nvSpPr>
          <p:spPr>
            <a:xfrm>
              <a:off x="5194300" y="3676650"/>
              <a:ext cx="71611" cy="254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7" name="Oval 196"/>
            <p:cNvSpPr/>
            <p:nvPr/>
          </p:nvSpPr>
          <p:spPr>
            <a:xfrm>
              <a:off x="5212889" y="403898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8" name="Oval 197"/>
            <p:cNvSpPr/>
            <p:nvPr/>
          </p:nvSpPr>
          <p:spPr>
            <a:xfrm>
              <a:off x="5098883" y="4013201"/>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99" name="Oval 198"/>
            <p:cNvSpPr/>
            <p:nvPr/>
          </p:nvSpPr>
          <p:spPr>
            <a:xfrm>
              <a:off x="5461491" y="3783013"/>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0" name="Oval 199"/>
            <p:cNvSpPr/>
            <p:nvPr/>
          </p:nvSpPr>
          <p:spPr>
            <a:xfrm>
              <a:off x="5436238" y="3666229"/>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1" name="Oval 200"/>
            <p:cNvSpPr/>
            <p:nvPr/>
          </p:nvSpPr>
          <p:spPr>
            <a:xfrm>
              <a:off x="5359559" y="357544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2" name="Oval 201"/>
            <p:cNvSpPr/>
            <p:nvPr/>
          </p:nvSpPr>
          <p:spPr>
            <a:xfrm>
              <a:off x="5251435" y="353093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3" name="Oval 202"/>
            <p:cNvSpPr/>
            <p:nvPr/>
          </p:nvSpPr>
          <p:spPr>
            <a:xfrm>
              <a:off x="5132820" y="3541434"/>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4" name="Oval 203"/>
            <p:cNvSpPr/>
            <p:nvPr/>
          </p:nvSpPr>
          <p:spPr>
            <a:xfrm>
              <a:off x="5034266" y="360382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5" name="Oval 204"/>
            <p:cNvSpPr/>
            <p:nvPr/>
          </p:nvSpPr>
          <p:spPr>
            <a:xfrm>
              <a:off x="4974558" y="3704805"/>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6" name="Oval 205"/>
            <p:cNvSpPr/>
            <p:nvPr/>
          </p:nvSpPr>
          <p:spPr>
            <a:xfrm>
              <a:off x="4963917" y="382113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7" name="Oval 206"/>
            <p:cNvSpPr/>
            <p:nvPr/>
          </p:nvSpPr>
          <p:spPr>
            <a:xfrm>
              <a:off x="5010429" y="3931937"/>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08" name="Rectangle: Rounded Corners 207"/>
            <p:cNvSpPr/>
            <p:nvPr/>
          </p:nvSpPr>
          <p:spPr>
            <a:xfrm>
              <a:off x="4918605" y="2943531"/>
              <a:ext cx="622999" cy="282732"/>
            </a:xfrm>
            <a:prstGeom prst="roundRect">
              <a:avLst/>
            </a:prstGeom>
            <a:solidFill>
              <a:schemeClr val="bg1">
                <a:lumMod val="9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r>
                <a:rPr lang="en-US" sz="600" dirty="0">
                  <a:solidFill>
                    <a:srgbClr val="FF0000"/>
                  </a:solidFill>
                  <a:effectLst>
                    <a:glow rad="76200">
                      <a:srgbClr val="FF0000">
                        <a:alpha val="40000"/>
                      </a:srgbClr>
                    </a:glow>
                  </a:effectLst>
                  <a:latin typeface="Calibri" panose="020F0502020204030204"/>
                </a:rPr>
                <a:t>350</a:t>
              </a:r>
            </a:p>
          </p:txBody>
        </p:sp>
      </p:grpSp>
      <p:grpSp>
        <p:nvGrpSpPr>
          <p:cNvPr id="3" name="Group 2"/>
          <p:cNvGrpSpPr/>
          <p:nvPr/>
        </p:nvGrpSpPr>
        <p:grpSpPr>
          <a:xfrm>
            <a:off x="2734967" y="2339847"/>
            <a:ext cx="1528955" cy="938307"/>
            <a:chOff x="-12990" y="703267"/>
            <a:chExt cx="3094190" cy="2318579"/>
          </a:xfrm>
        </p:grpSpPr>
        <p:sp>
          <p:nvSpPr>
            <p:cNvPr id="214" name="Rectangle 213"/>
            <p:cNvSpPr/>
            <p:nvPr/>
          </p:nvSpPr>
          <p:spPr>
            <a:xfrm>
              <a:off x="-12990" y="703267"/>
              <a:ext cx="3094190" cy="2318579"/>
            </a:xfrm>
            <a:prstGeom prst="rect">
              <a:avLst/>
            </a:prstGeom>
            <a:blipFill>
              <a:blip r:embed="rId4"/>
              <a:stretch>
                <a:fillRect/>
              </a:stretch>
            </a:blip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5" name="Rectangle: Rounded Corners 214"/>
            <p:cNvSpPr/>
            <p:nvPr/>
          </p:nvSpPr>
          <p:spPr>
            <a:xfrm>
              <a:off x="367891" y="1204238"/>
              <a:ext cx="1533392" cy="1454557"/>
            </a:xfrm>
            <a:prstGeom prst="roundRect">
              <a:avLst>
                <a:gd name="adj" fmla="val 4966"/>
              </a:avLst>
            </a:prstGeom>
            <a:solidFill>
              <a:schemeClr val="bg1">
                <a:lumMod val="75000"/>
              </a:schemeClr>
            </a:solid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6" name="Rectangle 215"/>
            <p:cNvSpPr/>
            <p:nvPr/>
          </p:nvSpPr>
          <p:spPr>
            <a:xfrm>
              <a:off x="2237576" y="859924"/>
              <a:ext cx="842995" cy="2161922"/>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19" name="Rectangle 218"/>
            <p:cNvSpPr/>
            <p:nvPr/>
          </p:nvSpPr>
          <p:spPr>
            <a:xfrm>
              <a:off x="114330" y="854136"/>
              <a:ext cx="2026873" cy="2077022"/>
            </a:xfrm>
            <a:prstGeom prst="rect">
              <a:avLst/>
            </a:prstGeom>
            <a:noFill/>
            <a:ln w="31750" cap="rnd">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0" name="Rectangle: Rounded Corners 219"/>
            <p:cNvSpPr/>
            <p:nvPr/>
          </p:nvSpPr>
          <p:spPr>
            <a:xfrm>
              <a:off x="283093" y="1115826"/>
              <a:ext cx="1692451" cy="1608978"/>
            </a:xfrm>
            <a:prstGeom prst="roundRect">
              <a:avLst>
                <a:gd name="adj" fmla="val 4966"/>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1" name="Rectangle 220"/>
            <p:cNvSpPr/>
            <p:nvPr/>
          </p:nvSpPr>
          <p:spPr>
            <a:xfrm>
              <a:off x="299594" y="946562"/>
              <a:ext cx="1675950" cy="84364"/>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222" name="Group 221"/>
            <p:cNvGrpSpPr/>
            <p:nvPr/>
          </p:nvGrpSpPr>
          <p:grpSpPr>
            <a:xfrm>
              <a:off x="388312" y="1559870"/>
              <a:ext cx="1512971" cy="258258"/>
              <a:chOff x="2748956" y="3502025"/>
              <a:chExt cx="1660082" cy="283369"/>
            </a:xfrm>
          </p:grpSpPr>
          <p:sp>
            <p:nvSpPr>
              <p:cNvPr id="241" name="Rectangle 240"/>
              <p:cNvSpPr/>
              <p:nvPr/>
            </p:nvSpPr>
            <p:spPr>
              <a:xfrm>
                <a:off x="2748956" y="3507337"/>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42" name="Freeform: Shape 241"/>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223" name="Group 222"/>
            <p:cNvGrpSpPr/>
            <p:nvPr/>
          </p:nvGrpSpPr>
          <p:grpSpPr>
            <a:xfrm>
              <a:off x="378406" y="2285333"/>
              <a:ext cx="1512971" cy="258258"/>
              <a:chOff x="2738087" y="4298027"/>
              <a:chExt cx="1660082" cy="283369"/>
            </a:xfrm>
          </p:grpSpPr>
          <p:sp>
            <p:nvSpPr>
              <p:cNvPr id="239" name="Rectangle 238"/>
              <p:cNvSpPr/>
              <p:nvPr/>
            </p:nvSpPr>
            <p:spPr>
              <a:xfrm>
                <a:off x="2738087" y="4303339"/>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40" name="Freeform: Shape 239"/>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cxnSp>
          <p:nvCxnSpPr>
            <p:cNvPr id="224" name="Connector: Elbow 223"/>
            <p:cNvCxnSpPr/>
            <p:nvPr/>
          </p:nvCxnSpPr>
          <p:spPr>
            <a:xfrm flipV="1">
              <a:off x="2373891" y="2349834"/>
              <a:ext cx="575290" cy="569749"/>
            </a:xfrm>
            <a:prstGeom prst="bentConnector3">
              <a:avLst>
                <a:gd name="adj1" fmla="val 100299"/>
              </a:avLst>
            </a:prstGeom>
            <a:ln w="34925" cap="rnd" cmpd="sng">
              <a:solidFill>
                <a:schemeClr val="tx1"/>
              </a:solidFill>
              <a:prstDash val="dash"/>
              <a:round/>
              <a:headEnd type="none" w="med" len="sm"/>
              <a:tailEnd type="none"/>
            </a:ln>
          </p:spPr>
          <p:style>
            <a:lnRef idx="1">
              <a:schemeClr val="accent1"/>
            </a:lnRef>
            <a:fillRef idx="0">
              <a:schemeClr val="accent1"/>
            </a:fillRef>
            <a:effectRef idx="0">
              <a:schemeClr val="accent1"/>
            </a:effectRef>
            <a:fontRef idx="minor">
              <a:schemeClr val="tx1"/>
            </a:fontRef>
          </p:style>
        </p:cxnSp>
        <p:sp>
          <p:nvSpPr>
            <p:cNvPr id="225" name="Oval 224"/>
            <p:cNvSpPr/>
            <p:nvPr/>
          </p:nvSpPr>
          <p:spPr>
            <a:xfrm>
              <a:off x="2461964" y="1649512"/>
              <a:ext cx="376235" cy="376235"/>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6" name="Rectangle 225"/>
            <p:cNvSpPr/>
            <p:nvPr/>
          </p:nvSpPr>
          <p:spPr>
            <a:xfrm>
              <a:off x="2616957" y="1719021"/>
              <a:ext cx="65265" cy="231491"/>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7" name="Oval 226"/>
            <p:cNvSpPr/>
            <p:nvPr/>
          </p:nvSpPr>
          <p:spPr>
            <a:xfrm>
              <a:off x="2633899" y="2049248"/>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8" name="Oval 227"/>
            <p:cNvSpPr/>
            <p:nvPr/>
          </p:nvSpPr>
          <p:spPr>
            <a:xfrm>
              <a:off x="2529996" y="2025747"/>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29" name="Oval 228"/>
            <p:cNvSpPr/>
            <p:nvPr/>
          </p:nvSpPr>
          <p:spPr>
            <a:xfrm>
              <a:off x="2860470" y="1815958"/>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0" name="Oval 229"/>
            <p:cNvSpPr/>
            <p:nvPr/>
          </p:nvSpPr>
          <p:spPr>
            <a:xfrm>
              <a:off x="2837455" y="1709523"/>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1" name="Oval 230"/>
            <p:cNvSpPr/>
            <p:nvPr/>
          </p:nvSpPr>
          <p:spPr>
            <a:xfrm>
              <a:off x="2767571" y="162678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2" name="Oval 231"/>
            <p:cNvSpPr/>
            <p:nvPr/>
          </p:nvSpPr>
          <p:spPr>
            <a:xfrm>
              <a:off x="2669029" y="1586216"/>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3" name="Oval 232"/>
            <p:cNvSpPr/>
            <p:nvPr/>
          </p:nvSpPr>
          <p:spPr>
            <a:xfrm>
              <a:off x="2560925" y="1595787"/>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4" name="Oval 233"/>
            <p:cNvSpPr/>
            <p:nvPr/>
          </p:nvSpPr>
          <p:spPr>
            <a:xfrm>
              <a:off x="2471105" y="165265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5" name="Oval 234"/>
            <p:cNvSpPr/>
            <p:nvPr/>
          </p:nvSpPr>
          <p:spPr>
            <a:xfrm>
              <a:off x="2416688" y="1744681"/>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6" name="Oval 235"/>
            <p:cNvSpPr/>
            <p:nvPr/>
          </p:nvSpPr>
          <p:spPr>
            <a:xfrm>
              <a:off x="2406990" y="1850699"/>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7" name="Oval 236"/>
            <p:cNvSpPr/>
            <p:nvPr/>
          </p:nvSpPr>
          <p:spPr>
            <a:xfrm>
              <a:off x="2449380" y="1951685"/>
              <a:ext cx="41668" cy="4166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238" name="Rectangle: Rounded Corners 237"/>
            <p:cNvSpPr/>
            <p:nvPr/>
          </p:nvSpPr>
          <p:spPr>
            <a:xfrm>
              <a:off x="2365693" y="1050868"/>
              <a:ext cx="567791" cy="257677"/>
            </a:xfrm>
            <a:prstGeom prst="roundRect">
              <a:avLst/>
            </a:prstGeom>
            <a:solidFill>
              <a:schemeClr val="bg1">
                <a:lumMod val="9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r>
                <a:rPr lang="en-US" sz="600" dirty="0">
                  <a:solidFill>
                    <a:srgbClr val="FF0000"/>
                  </a:solidFill>
                  <a:effectLst>
                    <a:glow rad="76200">
                      <a:srgbClr val="FF0000">
                        <a:alpha val="40000"/>
                      </a:srgbClr>
                    </a:glow>
                  </a:effectLst>
                  <a:latin typeface="Calibri" panose="020F0502020204030204"/>
                </a:rPr>
                <a:t>500</a:t>
              </a:r>
            </a:p>
          </p:txBody>
        </p:sp>
      </p:grpSp>
      <p:sp>
        <p:nvSpPr>
          <p:cNvPr id="61" name="Rectangle 60"/>
          <p:cNvSpPr/>
          <p:nvPr/>
        </p:nvSpPr>
        <p:spPr>
          <a:xfrm>
            <a:off x="7127981" y="3344370"/>
            <a:ext cx="2081442" cy="698345"/>
          </a:xfrm>
          <a:prstGeom prst="rect">
            <a:avLst/>
          </a:prstGeom>
          <a:noFill/>
          <a:ln w="206375" cap="sq">
            <a:solidFill>
              <a:srgbClr val="B4B4B4"/>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78" name="Rectangle: Rounded Corners 77"/>
          <p:cNvSpPr/>
          <p:nvPr/>
        </p:nvSpPr>
        <p:spPr>
          <a:xfrm flipV="1">
            <a:off x="5025648" y="1645591"/>
            <a:ext cx="4509140" cy="320006"/>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67" name="Group 66"/>
          <p:cNvGrpSpPr/>
          <p:nvPr/>
        </p:nvGrpSpPr>
        <p:grpSpPr>
          <a:xfrm>
            <a:off x="6820508" y="1824688"/>
            <a:ext cx="2801917" cy="1716572"/>
            <a:chOff x="6477915" y="1019745"/>
            <a:chExt cx="4472441" cy="2919512"/>
          </a:xfrm>
        </p:grpSpPr>
        <p:sp>
          <p:nvSpPr>
            <p:cNvPr id="64" name="Rectangle 63"/>
            <p:cNvSpPr/>
            <p:nvPr/>
          </p:nvSpPr>
          <p:spPr>
            <a:xfrm rot="21153257">
              <a:off x="6477915" y="2398061"/>
              <a:ext cx="4472441" cy="1541196"/>
            </a:xfrm>
            <a:custGeom>
              <a:avLst/>
              <a:gdLst>
                <a:gd name="connsiteX0" fmla="*/ 0 w 8702151"/>
                <a:gd name="connsiteY0" fmla="*/ 0 h 2059342"/>
                <a:gd name="connsiteX1" fmla="*/ 8702151 w 8702151"/>
                <a:gd name="connsiteY1" fmla="*/ 0 h 2059342"/>
                <a:gd name="connsiteX2" fmla="*/ 8702151 w 8702151"/>
                <a:gd name="connsiteY2" fmla="*/ 2059342 h 2059342"/>
                <a:gd name="connsiteX3" fmla="*/ 0 w 8702151"/>
                <a:gd name="connsiteY3" fmla="*/ 2059342 h 2059342"/>
                <a:gd name="connsiteX4" fmla="*/ 0 w 8702151"/>
                <a:gd name="connsiteY4" fmla="*/ 0 h 2059342"/>
                <a:gd name="connsiteX0" fmla="*/ 0 w 9195338"/>
                <a:gd name="connsiteY0" fmla="*/ 0 h 2113985"/>
                <a:gd name="connsiteX1" fmla="*/ 9195338 w 9195338"/>
                <a:gd name="connsiteY1" fmla="*/ 54643 h 2113985"/>
                <a:gd name="connsiteX2" fmla="*/ 9195338 w 9195338"/>
                <a:gd name="connsiteY2" fmla="*/ 2113985 h 2113985"/>
                <a:gd name="connsiteX3" fmla="*/ 493187 w 9195338"/>
                <a:gd name="connsiteY3" fmla="*/ 2113985 h 2113985"/>
                <a:gd name="connsiteX4" fmla="*/ 0 w 9195338"/>
                <a:gd name="connsiteY4" fmla="*/ 0 h 2113985"/>
                <a:gd name="connsiteX0" fmla="*/ 0 w 9931806"/>
                <a:gd name="connsiteY0" fmla="*/ 0 h 2113985"/>
                <a:gd name="connsiteX1" fmla="*/ 9195338 w 9931806"/>
                <a:gd name="connsiteY1" fmla="*/ 54643 h 2113985"/>
                <a:gd name="connsiteX2" fmla="*/ 9931806 w 9931806"/>
                <a:gd name="connsiteY2" fmla="*/ 2033647 h 2113985"/>
                <a:gd name="connsiteX3" fmla="*/ 493187 w 9931806"/>
                <a:gd name="connsiteY3" fmla="*/ 2113985 h 2113985"/>
                <a:gd name="connsiteX4" fmla="*/ 0 w 9931806"/>
                <a:gd name="connsiteY4" fmla="*/ 0 h 2113985"/>
                <a:gd name="connsiteX0" fmla="*/ 0 w 10032483"/>
                <a:gd name="connsiteY0" fmla="*/ 0 h 2113985"/>
                <a:gd name="connsiteX1" fmla="*/ 9195338 w 10032483"/>
                <a:gd name="connsiteY1" fmla="*/ 54643 h 2113985"/>
                <a:gd name="connsiteX2" fmla="*/ 10032483 w 10032483"/>
                <a:gd name="connsiteY2" fmla="*/ 1938890 h 2113985"/>
                <a:gd name="connsiteX3" fmla="*/ 493187 w 10032483"/>
                <a:gd name="connsiteY3" fmla="*/ 2113985 h 2113985"/>
                <a:gd name="connsiteX4" fmla="*/ 0 w 10032483"/>
                <a:gd name="connsiteY4" fmla="*/ 0 h 2113985"/>
                <a:gd name="connsiteX0" fmla="*/ 0 w 10070244"/>
                <a:gd name="connsiteY0" fmla="*/ 0 h 2113985"/>
                <a:gd name="connsiteX1" fmla="*/ 9195338 w 10070244"/>
                <a:gd name="connsiteY1" fmla="*/ 54643 h 2113985"/>
                <a:gd name="connsiteX2" fmla="*/ 10070244 w 10070244"/>
                <a:gd name="connsiteY2" fmla="*/ 1875152 h 2113985"/>
                <a:gd name="connsiteX3" fmla="*/ 493187 w 10070244"/>
                <a:gd name="connsiteY3" fmla="*/ 2113985 h 2113985"/>
                <a:gd name="connsiteX4" fmla="*/ 0 w 10070244"/>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56196"/>
                <a:gd name="connsiteY0" fmla="*/ 0 h 2113985"/>
                <a:gd name="connsiteX1" fmla="*/ 9195338 w 9956196"/>
                <a:gd name="connsiteY1" fmla="*/ 54643 h 2113985"/>
                <a:gd name="connsiteX2" fmla="*/ 9956196 w 9956196"/>
                <a:gd name="connsiteY2" fmla="*/ 1771953 h 2113985"/>
                <a:gd name="connsiteX3" fmla="*/ 493187 w 9956196"/>
                <a:gd name="connsiteY3" fmla="*/ 2113985 h 2113985"/>
                <a:gd name="connsiteX4" fmla="*/ 0 w 9956196"/>
                <a:gd name="connsiteY4" fmla="*/ 0 h 2113985"/>
                <a:gd name="connsiteX0" fmla="*/ 0 w 9907968"/>
                <a:gd name="connsiteY0" fmla="*/ 0 h 2113985"/>
                <a:gd name="connsiteX1" fmla="*/ 9195338 w 9907968"/>
                <a:gd name="connsiteY1" fmla="*/ 54643 h 2113985"/>
                <a:gd name="connsiteX2" fmla="*/ 9907968 w 9907968"/>
                <a:gd name="connsiteY2" fmla="*/ 1765649 h 2113985"/>
                <a:gd name="connsiteX3" fmla="*/ 493187 w 9907968"/>
                <a:gd name="connsiteY3" fmla="*/ 2113985 h 2113985"/>
                <a:gd name="connsiteX4" fmla="*/ 0 w 9907968"/>
                <a:gd name="connsiteY4" fmla="*/ 0 h 2113985"/>
                <a:gd name="connsiteX0" fmla="*/ 0 w 9941948"/>
                <a:gd name="connsiteY0" fmla="*/ 0 h 2113985"/>
                <a:gd name="connsiteX1" fmla="*/ 9195338 w 9941948"/>
                <a:gd name="connsiteY1" fmla="*/ 54643 h 2113985"/>
                <a:gd name="connsiteX2" fmla="*/ 9941948 w 9941948"/>
                <a:gd name="connsiteY2" fmla="*/ 1730848 h 2113985"/>
                <a:gd name="connsiteX3" fmla="*/ 493187 w 9941948"/>
                <a:gd name="connsiteY3" fmla="*/ 2113985 h 2113985"/>
                <a:gd name="connsiteX4" fmla="*/ 0 w 9941948"/>
                <a:gd name="connsiteY4" fmla="*/ 0 h 2113985"/>
                <a:gd name="connsiteX0" fmla="*/ 0 w 9938167"/>
                <a:gd name="connsiteY0" fmla="*/ 0 h 2113985"/>
                <a:gd name="connsiteX1" fmla="*/ 9195338 w 9938167"/>
                <a:gd name="connsiteY1" fmla="*/ 54643 h 2113985"/>
                <a:gd name="connsiteX2" fmla="*/ 9938167 w 9938167"/>
                <a:gd name="connsiteY2" fmla="*/ 1759785 h 2113985"/>
                <a:gd name="connsiteX3" fmla="*/ 493187 w 9938167"/>
                <a:gd name="connsiteY3" fmla="*/ 2113985 h 2113985"/>
                <a:gd name="connsiteX4" fmla="*/ 0 w 9938167"/>
                <a:gd name="connsiteY4" fmla="*/ 0 h 2113985"/>
                <a:gd name="connsiteX0" fmla="*/ 0 w 9938167"/>
                <a:gd name="connsiteY0" fmla="*/ 0 h 2113985"/>
                <a:gd name="connsiteX1" fmla="*/ 8972228 w 9938167"/>
                <a:gd name="connsiteY1" fmla="*/ 35296 h 2113985"/>
                <a:gd name="connsiteX2" fmla="*/ 9938167 w 9938167"/>
                <a:gd name="connsiteY2" fmla="*/ 1759785 h 2113985"/>
                <a:gd name="connsiteX3" fmla="*/ 493187 w 9938167"/>
                <a:gd name="connsiteY3" fmla="*/ 2113985 h 2113985"/>
                <a:gd name="connsiteX4" fmla="*/ 0 w 9938167"/>
                <a:gd name="connsiteY4" fmla="*/ 0 h 2113985"/>
                <a:gd name="connsiteX0" fmla="*/ 0 w 10239703"/>
                <a:gd name="connsiteY0" fmla="*/ 0 h 2133771"/>
                <a:gd name="connsiteX1" fmla="*/ 9273764 w 10239703"/>
                <a:gd name="connsiteY1" fmla="*/ 55082 h 2133771"/>
                <a:gd name="connsiteX2" fmla="*/ 10239703 w 10239703"/>
                <a:gd name="connsiteY2" fmla="*/ 1779571 h 2133771"/>
                <a:gd name="connsiteX3" fmla="*/ 794723 w 10239703"/>
                <a:gd name="connsiteY3" fmla="*/ 2133771 h 2133771"/>
                <a:gd name="connsiteX4" fmla="*/ 0 w 10239703"/>
                <a:gd name="connsiteY4" fmla="*/ 0 h 2133771"/>
                <a:gd name="connsiteX0" fmla="*/ 0 w 10476680"/>
                <a:gd name="connsiteY0" fmla="*/ 31673 h 2078689"/>
                <a:gd name="connsiteX1" fmla="*/ 9510741 w 10476680"/>
                <a:gd name="connsiteY1" fmla="*/ 0 h 2078689"/>
                <a:gd name="connsiteX2" fmla="*/ 10476680 w 10476680"/>
                <a:gd name="connsiteY2" fmla="*/ 1724489 h 2078689"/>
                <a:gd name="connsiteX3" fmla="*/ 1031700 w 10476680"/>
                <a:gd name="connsiteY3" fmla="*/ 2078689 h 2078689"/>
                <a:gd name="connsiteX4" fmla="*/ 0 w 10476680"/>
                <a:gd name="connsiteY4" fmla="*/ 31673 h 2078689"/>
                <a:gd name="connsiteX0" fmla="*/ 0 w 10439359"/>
                <a:gd name="connsiteY0" fmla="*/ 46360 h 2078689"/>
                <a:gd name="connsiteX1" fmla="*/ 9473420 w 10439359"/>
                <a:gd name="connsiteY1" fmla="*/ 0 h 2078689"/>
                <a:gd name="connsiteX2" fmla="*/ 10439359 w 10439359"/>
                <a:gd name="connsiteY2" fmla="*/ 1724489 h 2078689"/>
                <a:gd name="connsiteX3" fmla="*/ 994379 w 10439359"/>
                <a:gd name="connsiteY3" fmla="*/ 2078689 h 2078689"/>
                <a:gd name="connsiteX4" fmla="*/ 0 w 10439359"/>
                <a:gd name="connsiteY4" fmla="*/ 46360 h 2078689"/>
                <a:gd name="connsiteX0" fmla="*/ 0 w 10410422"/>
                <a:gd name="connsiteY0" fmla="*/ 50142 h 2078689"/>
                <a:gd name="connsiteX1" fmla="*/ 9444483 w 10410422"/>
                <a:gd name="connsiteY1" fmla="*/ 0 h 2078689"/>
                <a:gd name="connsiteX2" fmla="*/ 10410422 w 10410422"/>
                <a:gd name="connsiteY2" fmla="*/ 1724489 h 2078689"/>
                <a:gd name="connsiteX3" fmla="*/ 965442 w 10410422"/>
                <a:gd name="connsiteY3" fmla="*/ 2078689 h 2078689"/>
                <a:gd name="connsiteX4" fmla="*/ 0 w 10410422"/>
                <a:gd name="connsiteY4" fmla="*/ 50142 h 2078689"/>
                <a:gd name="connsiteX0" fmla="*/ 0 w 10410422"/>
                <a:gd name="connsiteY0" fmla="*/ 50142 h 2065700"/>
                <a:gd name="connsiteX1" fmla="*/ 9444483 w 10410422"/>
                <a:gd name="connsiteY1" fmla="*/ 0 h 2065700"/>
                <a:gd name="connsiteX2" fmla="*/ 10410422 w 10410422"/>
                <a:gd name="connsiteY2" fmla="*/ 1724489 h 2065700"/>
                <a:gd name="connsiteX3" fmla="*/ 1016191 w 10410422"/>
                <a:gd name="connsiteY3" fmla="*/ 2065700 h 2065700"/>
                <a:gd name="connsiteX4" fmla="*/ 0 w 10410422"/>
                <a:gd name="connsiteY4" fmla="*/ 50142 h 2065700"/>
                <a:gd name="connsiteX0" fmla="*/ 0 w 10352987"/>
                <a:gd name="connsiteY0" fmla="*/ 136131 h 2065700"/>
                <a:gd name="connsiteX1" fmla="*/ 9387048 w 10352987"/>
                <a:gd name="connsiteY1" fmla="*/ 0 h 2065700"/>
                <a:gd name="connsiteX2" fmla="*/ 10352987 w 10352987"/>
                <a:gd name="connsiteY2" fmla="*/ 1724489 h 2065700"/>
                <a:gd name="connsiteX3" fmla="*/ 958756 w 10352987"/>
                <a:gd name="connsiteY3" fmla="*/ 2065700 h 2065700"/>
                <a:gd name="connsiteX4" fmla="*/ 0 w 10352987"/>
                <a:gd name="connsiteY4" fmla="*/ 136131 h 2065700"/>
                <a:gd name="connsiteX0" fmla="*/ 0 w 10262833"/>
                <a:gd name="connsiteY0" fmla="*/ 196966 h 2065700"/>
                <a:gd name="connsiteX1" fmla="*/ 9296894 w 10262833"/>
                <a:gd name="connsiteY1" fmla="*/ 0 h 2065700"/>
                <a:gd name="connsiteX2" fmla="*/ 10262833 w 10262833"/>
                <a:gd name="connsiteY2" fmla="*/ 1724489 h 2065700"/>
                <a:gd name="connsiteX3" fmla="*/ 868602 w 10262833"/>
                <a:gd name="connsiteY3" fmla="*/ 2065700 h 2065700"/>
                <a:gd name="connsiteX4" fmla="*/ 0 w 10262833"/>
                <a:gd name="connsiteY4" fmla="*/ 196966 h 2065700"/>
                <a:gd name="connsiteX0" fmla="*/ 0 w 10262833"/>
                <a:gd name="connsiteY0" fmla="*/ 196966 h 2065700"/>
                <a:gd name="connsiteX1" fmla="*/ 199674 w 10262833"/>
                <a:gd name="connsiteY1" fmla="*/ 241406 h 2065700"/>
                <a:gd name="connsiteX2" fmla="*/ 9296894 w 10262833"/>
                <a:gd name="connsiteY2" fmla="*/ 0 h 2065700"/>
                <a:gd name="connsiteX3" fmla="*/ 10262833 w 10262833"/>
                <a:gd name="connsiteY3" fmla="*/ 1724489 h 2065700"/>
                <a:gd name="connsiteX4" fmla="*/ 868602 w 10262833"/>
                <a:gd name="connsiteY4" fmla="*/ 2065700 h 2065700"/>
                <a:gd name="connsiteX5" fmla="*/ 0 w 10262833"/>
                <a:gd name="connsiteY5" fmla="*/ 196966 h 2065700"/>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9136"/>
                <a:gd name="connsiteY0" fmla="*/ 196966 h 2049752"/>
                <a:gd name="connsiteX1" fmla="*/ 199674 w 10269136"/>
                <a:gd name="connsiteY1" fmla="*/ 241406 h 2049752"/>
                <a:gd name="connsiteX2" fmla="*/ 9296894 w 10269136"/>
                <a:gd name="connsiteY2" fmla="*/ 0 h 2049752"/>
                <a:gd name="connsiteX3" fmla="*/ 10269136 w 10269136"/>
                <a:gd name="connsiteY3" fmla="*/ 1676261 h 2049752"/>
                <a:gd name="connsiteX4" fmla="*/ 821635 w 10269136"/>
                <a:gd name="connsiteY4" fmla="*/ 2049752 h 2049752"/>
                <a:gd name="connsiteX5" fmla="*/ 0 w 10269136"/>
                <a:gd name="connsiteY5" fmla="*/ 196966 h 2049752"/>
                <a:gd name="connsiteX0" fmla="*/ 0 w 10253626"/>
                <a:gd name="connsiteY0" fmla="*/ 196966 h 2049752"/>
                <a:gd name="connsiteX1" fmla="*/ 199674 w 10253626"/>
                <a:gd name="connsiteY1" fmla="*/ 241406 h 2049752"/>
                <a:gd name="connsiteX2" fmla="*/ 9296894 w 10253626"/>
                <a:gd name="connsiteY2" fmla="*/ 0 h 2049752"/>
                <a:gd name="connsiteX3" fmla="*/ 10253626 w 10253626"/>
                <a:gd name="connsiteY3" fmla="*/ 1644803 h 2049752"/>
                <a:gd name="connsiteX4" fmla="*/ 821635 w 10253626"/>
                <a:gd name="connsiteY4" fmla="*/ 2049752 h 2049752"/>
                <a:gd name="connsiteX5" fmla="*/ 0 w 10253626"/>
                <a:gd name="connsiteY5" fmla="*/ 196966 h 2049752"/>
                <a:gd name="connsiteX0" fmla="*/ 0 w 10186106"/>
                <a:gd name="connsiteY0" fmla="*/ 196966 h 2049752"/>
                <a:gd name="connsiteX1" fmla="*/ 199674 w 10186106"/>
                <a:gd name="connsiteY1" fmla="*/ 241406 h 2049752"/>
                <a:gd name="connsiteX2" fmla="*/ 9296894 w 10186106"/>
                <a:gd name="connsiteY2" fmla="*/ 0 h 2049752"/>
                <a:gd name="connsiteX3" fmla="*/ 10186106 w 10186106"/>
                <a:gd name="connsiteY3" fmla="*/ 1635979 h 2049752"/>
                <a:gd name="connsiteX4" fmla="*/ 821635 w 10186106"/>
                <a:gd name="connsiteY4" fmla="*/ 2049752 h 2049752"/>
                <a:gd name="connsiteX5" fmla="*/ 0 w 10186106"/>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9731"/>
                <a:gd name="connsiteY0" fmla="*/ 196966 h 2049752"/>
                <a:gd name="connsiteX1" fmla="*/ 199674 w 10229731"/>
                <a:gd name="connsiteY1" fmla="*/ 241406 h 2049752"/>
                <a:gd name="connsiteX2" fmla="*/ 9296894 w 10229731"/>
                <a:gd name="connsiteY2" fmla="*/ 0 h 2049752"/>
                <a:gd name="connsiteX3" fmla="*/ 10229731 w 10229731"/>
                <a:gd name="connsiteY3" fmla="*/ 1602439 h 2049752"/>
                <a:gd name="connsiteX4" fmla="*/ 821635 w 10229731"/>
                <a:gd name="connsiteY4" fmla="*/ 2049752 h 2049752"/>
                <a:gd name="connsiteX5" fmla="*/ 0 w 10229731"/>
                <a:gd name="connsiteY5" fmla="*/ 196966 h 2049752"/>
                <a:gd name="connsiteX0" fmla="*/ 0 w 10221346"/>
                <a:gd name="connsiteY0" fmla="*/ 196966 h 2049752"/>
                <a:gd name="connsiteX1" fmla="*/ 199674 w 10221346"/>
                <a:gd name="connsiteY1" fmla="*/ 241406 h 2049752"/>
                <a:gd name="connsiteX2" fmla="*/ 9296894 w 10221346"/>
                <a:gd name="connsiteY2" fmla="*/ 0 h 2049752"/>
                <a:gd name="connsiteX3" fmla="*/ 10221346 w 10221346"/>
                <a:gd name="connsiteY3" fmla="*/ 1591533 h 2049752"/>
                <a:gd name="connsiteX4" fmla="*/ 821635 w 10221346"/>
                <a:gd name="connsiteY4" fmla="*/ 2049752 h 2049752"/>
                <a:gd name="connsiteX5" fmla="*/ 0 w 10221346"/>
                <a:gd name="connsiteY5" fmla="*/ 196966 h 2049752"/>
                <a:gd name="connsiteX0" fmla="*/ 0 w 10221346"/>
                <a:gd name="connsiteY0" fmla="*/ 205790 h 2058576"/>
                <a:gd name="connsiteX1" fmla="*/ 199674 w 10221346"/>
                <a:gd name="connsiteY1" fmla="*/ 250230 h 2058576"/>
                <a:gd name="connsiteX2" fmla="*/ 9229374 w 10221346"/>
                <a:gd name="connsiteY2" fmla="*/ 0 h 2058576"/>
                <a:gd name="connsiteX3" fmla="*/ 10221346 w 10221346"/>
                <a:gd name="connsiteY3" fmla="*/ 1600357 h 2058576"/>
                <a:gd name="connsiteX4" fmla="*/ 821635 w 10221346"/>
                <a:gd name="connsiteY4" fmla="*/ 2058576 h 2058576"/>
                <a:gd name="connsiteX5" fmla="*/ 0 w 10221346"/>
                <a:gd name="connsiteY5" fmla="*/ 205790 h 2058576"/>
                <a:gd name="connsiteX0" fmla="*/ 0 w 10221346"/>
                <a:gd name="connsiteY0" fmla="*/ 194941 h 2047727"/>
                <a:gd name="connsiteX1" fmla="*/ 199674 w 10221346"/>
                <a:gd name="connsiteY1" fmla="*/ 239381 h 2047727"/>
                <a:gd name="connsiteX2" fmla="*/ 9012128 w 10221346"/>
                <a:gd name="connsiteY2" fmla="*/ 0 h 2047727"/>
                <a:gd name="connsiteX3" fmla="*/ 10221346 w 10221346"/>
                <a:gd name="connsiteY3" fmla="*/ 1589508 h 2047727"/>
                <a:gd name="connsiteX4" fmla="*/ 821635 w 10221346"/>
                <a:gd name="connsiteY4" fmla="*/ 2047727 h 2047727"/>
                <a:gd name="connsiteX5" fmla="*/ 0 w 10221346"/>
                <a:gd name="connsiteY5" fmla="*/ 194941 h 2047727"/>
                <a:gd name="connsiteX0" fmla="*/ 0 w 10221346"/>
                <a:gd name="connsiteY0" fmla="*/ 203822 h 2056608"/>
                <a:gd name="connsiteX1" fmla="*/ 199674 w 10221346"/>
                <a:gd name="connsiteY1" fmla="*/ 248262 h 2056608"/>
                <a:gd name="connsiteX2" fmla="*/ 8718977 w 10221346"/>
                <a:gd name="connsiteY2" fmla="*/ 0 h 2056608"/>
                <a:gd name="connsiteX3" fmla="*/ 10221346 w 10221346"/>
                <a:gd name="connsiteY3" fmla="*/ 1598389 h 2056608"/>
                <a:gd name="connsiteX4" fmla="*/ 821635 w 10221346"/>
                <a:gd name="connsiteY4" fmla="*/ 2056608 h 2056608"/>
                <a:gd name="connsiteX5" fmla="*/ 0 w 10221346"/>
                <a:gd name="connsiteY5" fmla="*/ 203822 h 2056608"/>
                <a:gd name="connsiteX0" fmla="*/ 621961 w 10021672"/>
                <a:gd name="connsiteY0" fmla="*/ 2056608 h 2056608"/>
                <a:gd name="connsiteX1" fmla="*/ 0 w 10021672"/>
                <a:gd name="connsiteY1" fmla="*/ 248262 h 2056608"/>
                <a:gd name="connsiteX2" fmla="*/ 8519303 w 10021672"/>
                <a:gd name="connsiteY2" fmla="*/ 0 h 2056608"/>
                <a:gd name="connsiteX3" fmla="*/ 10021672 w 10021672"/>
                <a:gd name="connsiteY3" fmla="*/ 1598389 h 2056608"/>
                <a:gd name="connsiteX4" fmla="*/ 621961 w 10021672"/>
                <a:gd name="connsiteY4" fmla="*/ 2056608 h 2056608"/>
                <a:gd name="connsiteX0" fmla="*/ 731461 w 10131172"/>
                <a:gd name="connsiteY0" fmla="*/ 2056608 h 2056608"/>
                <a:gd name="connsiteX1" fmla="*/ 0 w 10131172"/>
                <a:gd name="connsiteY1" fmla="*/ 410537 h 2056608"/>
                <a:gd name="connsiteX2" fmla="*/ 8628803 w 10131172"/>
                <a:gd name="connsiteY2" fmla="*/ 0 h 2056608"/>
                <a:gd name="connsiteX3" fmla="*/ 10131172 w 10131172"/>
                <a:gd name="connsiteY3" fmla="*/ 1598389 h 2056608"/>
                <a:gd name="connsiteX4" fmla="*/ 731461 w 10131172"/>
                <a:gd name="connsiteY4" fmla="*/ 2056608 h 2056608"/>
                <a:gd name="connsiteX0" fmla="*/ 658956 w 10058667"/>
                <a:gd name="connsiteY0" fmla="*/ 2056608 h 2056608"/>
                <a:gd name="connsiteX1" fmla="*/ 0 w 10058667"/>
                <a:gd name="connsiteY1" fmla="*/ 606410 h 2056608"/>
                <a:gd name="connsiteX2" fmla="*/ 8556298 w 10058667"/>
                <a:gd name="connsiteY2" fmla="*/ 0 h 2056608"/>
                <a:gd name="connsiteX3" fmla="*/ 10058667 w 10058667"/>
                <a:gd name="connsiteY3" fmla="*/ 1598389 h 2056608"/>
                <a:gd name="connsiteX4" fmla="*/ 658956 w 10058667"/>
                <a:gd name="connsiteY4" fmla="*/ 2056608 h 2056608"/>
                <a:gd name="connsiteX0" fmla="*/ 599056 w 9998767"/>
                <a:gd name="connsiteY0" fmla="*/ 2056608 h 2056608"/>
                <a:gd name="connsiteX1" fmla="*/ 0 w 9998767"/>
                <a:gd name="connsiteY1" fmla="*/ 898739 h 2056608"/>
                <a:gd name="connsiteX2" fmla="*/ 8496398 w 9998767"/>
                <a:gd name="connsiteY2" fmla="*/ 0 h 2056608"/>
                <a:gd name="connsiteX3" fmla="*/ 9998767 w 9998767"/>
                <a:gd name="connsiteY3" fmla="*/ 1598389 h 2056608"/>
                <a:gd name="connsiteX4" fmla="*/ 599056 w 9998767"/>
                <a:gd name="connsiteY4" fmla="*/ 2056608 h 2056608"/>
                <a:gd name="connsiteX0" fmla="*/ 459852 w 9859563"/>
                <a:gd name="connsiteY0" fmla="*/ 2056608 h 2056608"/>
                <a:gd name="connsiteX1" fmla="*/ 0 w 9859563"/>
                <a:gd name="connsiteY1" fmla="*/ 1034656 h 2056608"/>
                <a:gd name="connsiteX2" fmla="*/ 8357194 w 9859563"/>
                <a:gd name="connsiteY2" fmla="*/ 0 h 2056608"/>
                <a:gd name="connsiteX3" fmla="*/ 9859563 w 9859563"/>
                <a:gd name="connsiteY3" fmla="*/ 1598389 h 2056608"/>
                <a:gd name="connsiteX4" fmla="*/ 459852 w 9859563"/>
                <a:gd name="connsiteY4" fmla="*/ 2056608 h 2056608"/>
                <a:gd name="connsiteX0" fmla="*/ 388933 w 9788644"/>
                <a:gd name="connsiteY0" fmla="*/ 2056608 h 2056608"/>
                <a:gd name="connsiteX1" fmla="*/ 0 w 9788644"/>
                <a:gd name="connsiteY1" fmla="*/ 867337 h 2056608"/>
                <a:gd name="connsiteX2" fmla="*/ 8286275 w 9788644"/>
                <a:gd name="connsiteY2" fmla="*/ 0 h 2056608"/>
                <a:gd name="connsiteX3" fmla="*/ 9788644 w 9788644"/>
                <a:gd name="connsiteY3" fmla="*/ 1598389 h 2056608"/>
                <a:gd name="connsiteX4" fmla="*/ 388933 w 9788644"/>
                <a:gd name="connsiteY4" fmla="*/ 2056608 h 2056608"/>
                <a:gd name="connsiteX0" fmla="*/ 543263 w 9942974"/>
                <a:gd name="connsiteY0" fmla="*/ 2056608 h 2056608"/>
                <a:gd name="connsiteX1" fmla="*/ 0 w 9942974"/>
                <a:gd name="connsiteY1" fmla="*/ 847167 h 2056608"/>
                <a:gd name="connsiteX2" fmla="*/ 8440605 w 9942974"/>
                <a:gd name="connsiteY2" fmla="*/ 0 h 2056608"/>
                <a:gd name="connsiteX3" fmla="*/ 9942974 w 9942974"/>
                <a:gd name="connsiteY3" fmla="*/ 1598389 h 2056608"/>
                <a:gd name="connsiteX4" fmla="*/ 543263 w 9942974"/>
                <a:gd name="connsiteY4" fmla="*/ 2056608 h 2056608"/>
                <a:gd name="connsiteX0" fmla="*/ 543263 w 9942974"/>
                <a:gd name="connsiteY0" fmla="*/ 1956370 h 1956370"/>
                <a:gd name="connsiteX1" fmla="*/ 0 w 9942974"/>
                <a:gd name="connsiteY1" fmla="*/ 746929 h 1956370"/>
                <a:gd name="connsiteX2" fmla="*/ 8456936 w 9942974"/>
                <a:gd name="connsiteY2" fmla="*/ 0 h 1956370"/>
                <a:gd name="connsiteX3" fmla="*/ 9942974 w 9942974"/>
                <a:gd name="connsiteY3" fmla="*/ 1498151 h 1956370"/>
                <a:gd name="connsiteX4" fmla="*/ 543263 w 9942974"/>
                <a:gd name="connsiteY4" fmla="*/ 1956370 h 1956370"/>
                <a:gd name="connsiteX0" fmla="*/ 543263 w 9942974"/>
                <a:gd name="connsiteY0" fmla="*/ 1853610 h 1853610"/>
                <a:gd name="connsiteX1" fmla="*/ 0 w 9942974"/>
                <a:gd name="connsiteY1" fmla="*/ 644169 h 1853610"/>
                <a:gd name="connsiteX2" fmla="*/ 8492558 w 9942974"/>
                <a:gd name="connsiteY2" fmla="*/ 0 h 1853610"/>
                <a:gd name="connsiteX3" fmla="*/ 9942974 w 9942974"/>
                <a:gd name="connsiteY3" fmla="*/ 1395391 h 1853610"/>
                <a:gd name="connsiteX4" fmla="*/ 543263 w 9942974"/>
                <a:gd name="connsiteY4" fmla="*/ 1853610 h 1853610"/>
                <a:gd name="connsiteX0" fmla="*/ 543263 w 9942974"/>
                <a:gd name="connsiteY0" fmla="*/ 1778527 h 1778527"/>
                <a:gd name="connsiteX1" fmla="*/ 0 w 9942974"/>
                <a:gd name="connsiteY1" fmla="*/ 569086 h 1778527"/>
                <a:gd name="connsiteX2" fmla="*/ 8541608 w 9942974"/>
                <a:gd name="connsiteY2" fmla="*/ 0 h 1778527"/>
                <a:gd name="connsiteX3" fmla="*/ 9942974 w 9942974"/>
                <a:gd name="connsiteY3" fmla="*/ 1320308 h 1778527"/>
                <a:gd name="connsiteX4" fmla="*/ 543263 w 9942974"/>
                <a:gd name="connsiteY4" fmla="*/ 1778527 h 1778527"/>
                <a:gd name="connsiteX0" fmla="*/ 543263 w 9818020"/>
                <a:gd name="connsiteY0" fmla="*/ 1778527 h 1778527"/>
                <a:gd name="connsiteX1" fmla="*/ 0 w 9818020"/>
                <a:gd name="connsiteY1" fmla="*/ 569086 h 1778527"/>
                <a:gd name="connsiteX2" fmla="*/ 8541608 w 9818020"/>
                <a:gd name="connsiteY2" fmla="*/ 0 h 1778527"/>
                <a:gd name="connsiteX3" fmla="*/ 9818020 w 9818020"/>
                <a:gd name="connsiteY3" fmla="*/ 1225496 h 1778527"/>
                <a:gd name="connsiteX4" fmla="*/ 543263 w 9818020"/>
                <a:gd name="connsiteY4" fmla="*/ 1778527 h 1778527"/>
                <a:gd name="connsiteX0" fmla="*/ 543263 w 9782398"/>
                <a:gd name="connsiteY0" fmla="*/ 1778527 h 1778527"/>
                <a:gd name="connsiteX1" fmla="*/ 0 w 9782398"/>
                <a:gd name="connsiteY1" fmla="*/ 569086 h 1778527"/>
                <a:gd name="connsiteX2" fmla="*/ 8541608 w 9782398"/>
                <a:gd name="connsiteY2" fmla="*/ 0 h 1778527"/>
                <a:gd name="connsiteX3" fmla="*/ 9782398 w 9782398"/>
                <a:gd name="connsiteY3" fmla="*/ 1122736 h 1778527"/>
                <a:gd name="connsiteX4" fmla="*/ 543263 w 9782398"/>
                <a:gd name="connsiteY4" fmla="*/ 1778527 h 1778527"/>
                <a:gd name="connsiteX0" fmla="*/ 543263 w 9797910"/>
                <a:gd name="connsiteY0" fmla="*/ 1778527 h 1778527"/>
                <a:gd name="connsiteX1" fmla="*/ 0 w 9797910"/>
                <a:gd name="connsiteY1" fmla="*/ 569086 h 1778527"/>
                <a:gd name="connsiteX2" fmla="*/ 8541608 w 9797910"/>
                <a:gd name="connsiteY2" fmla="*/ 0 h 1778527"/>
                <a:gd name="connsiteX3" fmla="*/ 9797910 w 9797910"/>
                <a:gd name="connsiteY3" fmla="*/ 1154194 h 1778527"/>
                <a:gd name="connsiteX4" fmla="*/ 543263 w 9797910"/>
                <a:gd name="connsiteY4" fmla="*/ 1778527 h 1778527"/>
                <a:gd name="connsiteX0" fmla="*/ 616646 w 9871293"/>
                <a:gd name="connsiteY0" fmla="*/ 1778527 h 1778527"/>
                <a:gd name="connsiteX1" fmla="*/ 0 w 9871293"/>
                <a:gd name="connsiteY1" fmla="*/ 530064 h 1778527"/>
                <a:gd name="connsiteX2" fmla="*/ 8614991 w 9871293"/>
                <a:gd name="connsiteY2" fmla="*/ 0 h 1778527"/>
                <a:gd name="connsiteX3" fmla="*/ 9871293 w 9871293"/>
                <a:gd name="connsiteY3" fmla="*/ 1154194 h 1778527"/>
                <a:gd name="connsiteX4" fmla="*/ 616646 w 9871293"/>
                <a:gd name="connsiteY4" fmla="*/ 1778527 h 1778527"/>
                <a:gd name="connsiteX0" fmla="*/ 562553 w 9871293"/>
                <a:gd name="connsiteY0" fmla="*/ 1742027 h 1742027"/>
                <a:gd name="connsiteX1" fmla="*/ 0 w 9871293"/>
                <a:gd name="connsiteY1" fmla="*/ 530064 h 1742027"/>
                <a:gd name="connsiteX2" fmla="*/ 8614991 w 9871293"/>
                <a:gd name="connsiteY2" fmla="*/ 0 h 1742027"/>
                <a:gd name="connsiteX3" fmla="*/ 9871293 w 9871293"/>
                <a:gd name="connsiteY3" fmla="*/ 1154194 h 1742027"/>
                <a:gd name="connsiteX4" fmla="*/ 562553 w 9871293"/>
                <a:gd name="connsiteY4" fmla="*/ 1742027 h 174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1293" h="1742027">
                  <a:moveTo>
                    <a:pt x="562553" y="1742027"/>
                  </a:moveTo>
                  <a:lnTo>
                    <a:pt x="0" y="530064"/>
                  </a:lnTo>
                  <a:lnTo>
                    <a:pt x="8614991" y="0"/>
                  </a:lnTo>
                  <a:lnTo>
                    <a:pt x="9871293" y="1154194"/>
                  </a:lnTo>
                  <a:lnTo>
                    <a:pt x="562553" y="1742027"/>
                  </a:lnTo>
                  <a:close/>
                </a:path>
              </a:pathLst>
            </a:custGeom>
            <a:blipFill>
              <a:blip r:embed="rId4"/>
              <a:stretch>
                <a:fillRect/>
              </a:stretch>
            </a:blipFill>
            <a:ln>
              <a:solidFill>
                <a:srgbClr val="C0C0C0"/>
              </a:solidFill>
            </a:ln>
            <a:scene3d>
              <a:camera prst="isometricOffAxis2Top">
                <a:rot lat="18075715" lon="3090000" rev="18141449"/>
              </a:camera>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120" name="Group 119"/>
            <p:cNvGrpSpPr/>
            <p:nvPr/>
          </p:nvGrpSpPr>
          <p:grpSpPr>
            <a:xfrm>
              <a:off x="9484801" y="1081737"/>
              <a:ext cx="272695" cy="862585"/>
              <a:chOff x="248721" y="265898"/>
              <a:chExt cx="463216" cy="1465240"/>
            </a:xfrm>
          </p:grpSpPr>
          <p:sp>
            <p:nvSpPr>
              <p:cNvPr id="81" name="Rectangle 80"/>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2"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3"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nvGrpSpPr>
              <p:cNvPr id="84" name="Group 83"/>
              <p:cNvGrpSpPr/>
              <p:nvPr/>
            </p:nvGrpSpPr>
            <p:grpSpPr>
              <a:xfrm>
                <a:off x="248721" y="1267923"/>
                <a:ext cx="463216" cy="463215"/>
                <a:chOff x="6731455" y="981637"/>
                <a:chExt cx="666750" cy="666750"/>
              </a:xfrm>
            </p:grpSpPr>
            <p:sp>
              <p:nvSpPr>
                <p:cNvPr id="85" name="Oval 84"/>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6" name="Oval 85"/>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7" name="Oval 86"/>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88" name="Oval 87"/>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1" name="Oval 90"/>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2" name="Oval 91"/>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b="1" dirty="0">
                    <a:solidFill>
                      <a:prstClr val="white"/>
                    </a:solidFill>
                    <a:latin typeface="Calibri" panose="020F0502020204030204"/>
                  </a:endParaRPr>
                </a:p>
              </p:txBody>
            </p:sp>
            <p:sp>
              <p:nvSpPr>
                <p:cNvPr id="93" name="Oval 92"/>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4" name="Oval 93"/>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5" name="Oval 94"/>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6" name="Oval 95"/>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7" name="Oval 96"/>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8" name="Oval 97"/>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99" name="Oval 98"/>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0" name="Oval 99"/>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1" name="Oval 100"/>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2" name="Oval 101"/>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3" name="Oval 102"/>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4" name="Oval 103"/>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5" name="Oval 104"/>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6" name="Oval 105"/>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7" name="Oval 106"/>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08" name="Oval 107"/>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b="1" dirty="0">
                    <a:solidFill>
                      <a:prstClr val="white"/>
                    </a:solidFill>
                    <a:latin typeface="Calibri" panose="020F0502020204030204"/>
                  </a:endParaRPr>
                </a:p>
              </p:txBody>
            </p:sp>
            <p:sp>
              <p:nvSpPr>
                <p:cNvPr id="109" name="Oval 108"/>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0" name="Oval 109"/>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1" name="Oval 110"/>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2" name="Oval 111"/>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3" name="Oval 112"/>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4" name="Oval 113"/>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5" name="Oval 114"/>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6" name="Oval 115"/>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7" name="Oval 116"/>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18" name="Oval 117"/>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grpSp>
          <p:nvGrpSpPr>
            <p:cNvPr id="125" name="Group 124"/>
            <p:cNvGrpSpPr/>
            <p:nvPr/>
          </p:nvGrpSpPr>
          <p:grpSpPr>
            <a:xfrm>
              <a:off x="9857986" y="1064311"/>
              <a:ext cx="226706" cy="921570"/>
              <a:chOff x="1572281" y="324733"/>
              <a:chExt cx="583896" cy="2373562"/>
            </a:xfrm>
          </p:grpSpPr>
          <p:sp>
            <p:nvSpPr>
              <p:cNvPr id="121" name="Rectangle 12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29" name="Group 128"/>
            <p:cNvGrpSpPr/>
            <p:nvPr/>
          </p:nvGrpSpPr>
          <p:grpSpPr>
            <a:xfrm>
              <a:off x="6755645" y="1049988"/>
              <a:ext cx="517235" cy="938986"/>
              <a:chOff x="2654110" y="646170"/>
              <a:chExt cx="1233062" cy="2238492"/>
            </a:xfrm>
          </p:grpSpPr>
          <p:sp>
            <p:nvSpPr>
              <p:cNvPr id="12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28" name="Oval 12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44" name="Group 143"/>
            <p:cNvGrpSpPr/>
            <p:nvPr/>
          </p:nvGrpSpPr>
          <p:grpSpPr>
            <a:xfrm>
              <a:off x="7378468" y="1079992"/>
              <a:ext cx="639593" cy="1131757"/>
              <a:chOff x="1324854" y="1556045"/>
              <a:chExt cx="1547661" cy="2741634"/>
            </a:xfrm>
          </p:grpSpPr>
          <p:sp>
            <p:nvSpPr>
              <p:cNvPr id="140" name="Rectangle: Rounded Corners 139"/>
              <p:cNvSpPr/>
              <p:nvPr/>
            </p:nvSpPr>
            <p:spPr>
              <a:xfrm>
                <a:off x="2022484" y="1556045"/>
                <a:ext cx="183114" cy="1270977"/>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1" name="Oval 140"/>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2" name="Oval 141"/>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3"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pic>
          <p:nvPicPr>
            <p:cNvPr id="145" name="Picture 2" descr="Related image"/>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0" b="100000" l="26214" r="51133"/>
                      </a14:imgEffect>
                      <a14:imgEffect>
                        <a14:brightnessContrast bright="20000" contrast="-40000"/>
                      </a14:imgEffect>
                    </a14:imgLayer>
                  </a14:imgProps>
                </a:ext>
                <a:ext uri="{28A0092B-C50C-407E-A947-70E740481C1C}">
                  <a14:useLocalDpi xmlns:a14="http://schemas.microsoft.com/office/drawing/2010/main" val="0"/>
                </a:ext>
              </a:extLst>
            </a:blip>
            <a:srcRect l="26375" r="43528"/>
            <a:stretch/>
          </p:blipFill>
          <p:spPr bwMode="auto">
            <a:xfrm rot="10800000">
              <a:off x="8019094" y="1019745"/>
              <a:ext cx="446756" cy="1158129"/>
            </a:xfrm>
            <a:prstGeom prst="rect">
              <a:avLst/>
            </a:prstGeom>
            <a:noFill/>
            <a:extLst>
              <a:ext uri="{909E8E84-426E-40DD-AFC4-6F175D3DCCD1}">
                <a14:hiddenFill xmlns:a14="http://schemas.microsoft.com/office/drawing/2010/main">
                  <a:solidFill>
                    <a:srgbClr val="FFFFFF"/>
                  </a:solidFill>
                </a14:hiddenFill>
              </a:ext>
            </a:extLst>
          </p:spPr>
        </p:pic>
        <p:grpSp>
          <p:nvGrpSpPr>
            <p:cNvPr id="156" name="Group 155"/>
            <p:cNvGrpSpPr/>
            <p:nvPr/>
          </p:nvGrpSpPr>
          <p:grpSpPr>
            <a:xfrm>
              <a:off x="7336650" y="2815315"/>
              <a:ext cx="639554" cy="467916"/>
              <a:chOff x="4119659" y="3069400"/>
              <a:chExt cx="852739" cy="623888"/>
            </a:xfrm>
          </p:grpSpPr>
          <p:sp>
            <p:nvSpPr>
              <p:cNvPr id="146" name="Rectangle: Rounded Corners 21"/>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7" name="Rectangle: Rounded Corners 3"/>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48" name="Oval 9"/>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cxnSp>
            <p:nvCxnSpPr>
              <p:cNvPr id="149" name="Straight Connector 148"/>
              <p:cNvCxnSpPr/>
              <p:nvPr/>
            </p:nvCxnSpPr>
            <p:spPr>
              <a:xfrm>
                <a:off x="4540076" y="3200764"/>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a:off x="4566865" y="3262676"/>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4540076" y="3319827"/>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4566865" y="3381739"/>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4540076" y="3438889"/>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566865" y="3500801"/>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4540076" y="3565095"/>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grpSp>
        <p:grpSp>
          <p:nvGrpSpPr>
            <p:cNvPr id="176" name="Group 175"/>
            <p:cNvGrpSpPr/>
            <p:nvPr/>
          </p:nvGrpSpPr>
          <p:grpSpPr>
            <a:xfrm>
              <a:off x="9694727" y="2120869"/>
              <a:ext cx="825005" cy="1137266"/>
              <a:chOff x="4498653" y="1398369"/>
              <a:chExt cx="1100007" cy="1516355"/>
            </a:xfrm>
          </p:grpSpPr>
          <p:cxnSp>
            <p:nvCxnSpPr>
              <p:cNvPr id="160" name="Straight Connector 159"/>
              <p:cNvCxnSpPr/>
              <p:nvPr/>
            </p:nvCxnSpPr>
            <p:spPr>
              <a:xfrm>
                <a:off x="4923578" y="2028644"/>
                <a:ext cx="2774" cy="111734"/>
              </a:xfrm>
              <a:prstGeom prst="line">
                <a:avLst/>
              </a:prstGeom>
              <a:ln w="69850">
                <a:solidFill>
                  <a:srgbClr val="2D3E50"/>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5172014" y="2033817"/>
                <a:ext cx="2774" cy="111734"/>
              </a:xfrm>
              <a:prstGeom prst="line">
                <a:avLst/>
              </a:prstGeom>
              <a:ln w="69850">
                <a:solidFill>
                  <a:srgbClr val="2D3E50"/>
                </a:solidFill>
              </a:ln>
            </p:spPr>
            <p:style>
              <a:lnRef idx="1">
                <a:schemeClr val="accent1"/>
              </a:lnRef>
              <a:fillRef idx="0">
                <a:schemeClr val="accent1"/>
              </a:fillRef>
              <a:effectRef idx="0">
                <a:schemeClr val="accent1"/>
              </a:effectRef>
              <a:fontRef idx="minor">
                <a:schemeClr val="tx1"/>
              </a:fontRef>
            </p:style>
          </p:cxnSp>
          <p:sp>
            <p:nvSpPr>
              <p:cNvPr id="162" name="Rectangle: Rounded Corners 30"/>
              <p:cNvSpPr/>
              <p:nvPr/>
            </p:nvSpPr>
            <p:spPr>
              <a:xfrm>
                <a:off x="4546897" y="2155899"/>
                <a:ext cx="1013043" cy="758825"/>
              </a:xfrm>
              <a:custGeom>
                <a:avLst/>
                <a:gdLst>
                  <a:gd name="connsiteX0" fmla="*/ 0 w 812800"/>
                  <a:gd name="connsiteY0" fmla="*/ 135469 h 812800"/>
                  <a:gd name="connsiteX1" fmla="*/ 135469 w 812800"/>
                  <a:gd name="connsiteY1" fmla="*/ 0 h 812800"/>
                  <a:gd name="connsiteX2" fmla="*/ 677331 w 812800"/>
                  <a:gd name="connsiteY2" fmla="*/ 0 h 812800"/>
                  <a:gd name="connsiteX3" fmla="*/ 812800 w 812800"/>
                  <a:gd name="connsiteY3" fmla="*/ 135469 h 812800"/>
                  <a:gd name="connsiteX4" fmla="*/ 812800 w 812800"/>
                  <a:gd name="connsiteY4" fmla="*/ 677331 h 812800"/>
                  <a:gd name="connsiteX5" fmla="*/ 677331 w 812800"/>
                  <a:gd name="connsiteY5" fmla="*/ 812800 h 812800"/>
                  <a:gd name="connsiteX6" fmla="*/ 135469 w 812800"/>
                  <a:gd name="connsiteY6" fmla="*/ 812800 h 812800"/>
                  <a:gd name="connsiteX7" fmla="*/ 0 w 812800"/>
                  <a:gd name="connsiteY7" fmla="*/ 677331 h 812800"/>
                  <a:gd name="connsiteX8" fmla="*/ 0 w 812800"/>
                  <a:gd name="connsiteY8" fmla="*/ 135469 h 812800"/>
                  <a:gd name="connsiteX0" fmla="*/ 104775 w 917575"/>
                  <a:gd name="connsiteY0" fmla="*/ 135469 h 812800"/>
                  <a:gd name="connsiteX1" fmla="*/ 240244 w 917575"/>
                  <a:gd name="connsiteY1" fmla="*/ 0 h 812800"/>
                  <a:gd name="connsiteX2" fmla="*/ 782106 w 917575"/>
                  <a:gd name="connsiteY2" fmla="*/ 0 h 812800"/>
                  <a:gd name="connsiteX3" fmla="*/ 917575 w 917575"/>
                  <a:gd name="connsiteY3" fmla="*/ 135469 h 812800"/>
                  <a:gd name="connsiteX4" fmla="*/ 917575 w 917575"/>
                  <a:gd name="connsiteY4" fmla="*/ 677331 h 812800"/>
                  <a:gd name="connsiteX5" fmla="*/ 782106 w 917575"/>
                  <a:gd name="connsiteY5" fmla="*/ 812800 h 812800"/>
                  <a:gd name="connsiteX6" fmla="*/ 240244 w 917575"/>
                  <a:gd name="connsiteY6" fmla="*/ 812800 h 812800"/>
                  <a:gd name="connsiteX7" fmla="*/ 0 w 917575"/>
                  <a:gd name="connsiteY7" fmla="*/ 632881 h 812800"/>
                  <a:gd name="connsiteX8" fmla="*/ 104775 w 917575"/>
                  <a:gd name="connsiteY8" fmla="*/ 135469 h 812800"/>
                  <a:gd name="connsiteX0" fmla="*/ 104775 w 917575"/>
                  <a:gd name="connsiteY0" fmla="*/ 135469 h 812800"/>
                  <a:gd name="connsiteX1" fmla="*/ 240244 w 917575"/>
                  <a:gd name="connsiteY1" fmla="*/ 0 h 812800"/>
                  <a:gd name="connsiteX2" fmla="*/ 782106 w 917575"/>
                  <a:gd name="connsiteY2" fmla="*/ 0 h 812800"/>
                  <a:gd name="connsiteX3" fmla="*/ 917575 w 917575"/>
                  <a:gd name="connsiteY3" fmla="*/ 135469 h 812800"/>
                  <a:gd name="connsiteX4" fmla="*/ 917575 w 917575"/>
                  <a:gd name="connsiteY4" fmla="*/ 677331 h 812800"/>
                  <a:gd name="connsiteX5" fmla="*/ 782106 w 917575"/>
                  <a:gd name="connsiteY5" fmla="*/ 812800 h 812800"/>
                  <a:gd name="connsiteX6" fmla="*/ 113244 w 917575"/>
                  <a:gd name="connsiteY6" fmla="*/ 762000 h 812800"/>
                  <a:gd name="connsiteX7" fmla="*/ 0 w 917575"/>
                  <a:gd name="connsiteY7" fmla="*/ 632881 h 812800"/>
                  <a:gd name="connsiteX8" fmla="*/ 104775 w 917575"/>
                  <a:gd name="connsiteY8" fmla="*/ 135469 h 812800"/>
                  <a:gd name="connsiteX0" fmla="*/ 106115 w 918915"/>
                  <a:gd name="connsiteY0" fmla="*/ 135469 h 812800"/>
                  <a:gd name="connsiteX1" fmla="*/ 241584 w 918915"/>
                  <a:gd name="connsiteY1" fmla="*/ 0 h 812800"/>
                  <a:gd name="connsiteX2" fmla="*/ 783446 w 918915"/>
                  <a:gd name="connsiteY2" fmla="*/ 0 h 812800"/>
                  <a:gd name="connsiteX3" fmla="*/ 918915 w 918915"/>
                  <a:gd name="connsiteY3" fmla="*/ 135469 h 812800"/>
                  <a:gd name="connsiteX4" fmla="*/ 918915 w 918915"/>
                  <a:gd name="connsiteY4" fmla="*/ 677331 h 812800"/>
                  <a:gd name="connsiteX5" fmla="*/ 783446 w 918915"/>
                  <a:gd name="connsiteY5" fmla="*/ 812800 h 812800"/>
                  <a:gd name="connsiteX6" fmla="*/ 60609 w 918915"/>
                  <a:gd name="connsiteY6" fmla="*/ 746125 h 812800"/>
                  <a:gd name="connsiteX7" fmla="*/ 1340 w 918915"/>
                  <a:gd name="connsiteY7" fmla="*/ 632881 h 812800"/>
                  <a:gd name="connsiteX8" fmla="*/ 106115 w 918915"/>
                  <a:gd name="connsiteY8" fmla="*/ 135469 h 812800"/>
                  <a:gd name="connsiteX0" fmla="*/ 106115 w 919679"/>
                  <a:gd name="connsiteY0" fmla="*/ 135469 h 752475"/>
                  <a:gd name="connsiteX1" fmla="*/ 241584 w 919679"/>
                  <a:gd name="connsiteY1" fmla="*/ 0 h 752475"/>
                  <a:gd name="connsiteX2" fmla="*/ 783446 w 919679"/>
                  <a:gd name="connsiteY2" fmla="*/ 0 h 752475"/>
                  <a:gd name="connsiteX3" fmla="*/ 918915 w 919679"/>
                  <a:gd name="connsiteY3" fmla="*/ 135469 h 752475"/>
                  <a:gd name="connsiteX4" fmla="*/ 918915 w 919679"/>
                  <a:gd name="connsiteY4" fmla="*/ 677331 h 752475"/>
                  <a:gd name="connsiteX5" fmla="*/ 856471 w 919679"/>
                  <a:gd name="connsiteY5" fmla="*/ 752475 h 752475"/>
                  <a:gd name="connsiteX6" fmla="*/ 60609 w 919679"/>
                  <a:gd name="connsiteY6" fmla="*/ 746125 h 752475"/>
                  <a:gd name="connsiteX7" fmla="*/ 1340 w 919679"/>
                  <a:gd name="connsiteY7" fmla="*/ 632881 h 752475"/>
                  <a:gd name="connsiteX8" fmla="*/ 106115 w 919679"/>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918915 w 991940"/>
                  <a:gd name="connsiteY3" fmla="*/ 135469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807790 w 991940"/>
                  <a:gd name="connsiteY3" fmla="*/ 154519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83446 w 991940"/>
                  <a:gd name="connsiteY2" fmla="*/ 0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41584 w 991940"/>
                  <a:gd name="connsiteY1" fmla="*/ 0 h 752475"/>
                  <a:gd name="connsiteX2" fmla="*/ 738996 w 991940"/>
                  <a:gd name="connsiteY2" fmla="*/ 3175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35469 h 752475"/>
                  <a:gd name="connsiteX1" fmla="*/ 213009 w 991940"/>
                  <a:gd name="connsiteY1" fmla="*/ 0 h 752475"/>
                  <a:gd name="connsiteX2" fmla="*/ 738996 w 991940"/>
                  <a:gd name="connsiteY2" fmla="*/ 3175 h 752475"/>
                  <a:gd name="connsiteX3" fmla="*/ 868115 w 991940"/>
                  <a:gd name="connsiteY3" fmla="*/ 151344 h 752475"/>
                  <a:gd name="connsiteX4" fmla="*/ 991940 w 991940"/>
                  <a:gd name="connsiteY4" fmla="*/ 645581 h 752475"/>
                  <a:gd name="connsiteX5" fmla="*/ 856471 w 991940"/>
                  <a:gd name="connsiteY5" fmla="*/ 752475 h 752475"/>
                  <a:gd name="connsiteX6" fmla="*/ 60609 w 991940"/>
                  <a:gd name="connsiteY6" fmla="*/ 746125 h 752475"/>
                  <a:gd name="connsiteX7" fmla="*/ 1340 w 991940"/>
                  <a:gd name="connsiteY7" fmla="*/ 632881 h 752475"/>
                  <a:gd name="connsiteX8" fmla="*/ 106115 w 991940"/>
                  <a:gd name="connsiteY8" fmla="*/ 135469 h 752475"/>
                  <a:gd name="connsiteX0" fmla="*/ 106115 w 991940"/>
                  <a:gd name="connsiteY0" fmla="*/ 141819 h 758825"/>
                  <a:gd name="connsiteX1" fmla="*/ 213009 w 991940"/>
                  <a:gd name="connsiteY1" fmla="*/ 6350 h 758825"/>
                  <a:gd name="connsiteX2" fmla="*/ 751696 w 991940"/>
                  <a:gd name="connsiteY2" fmla="*/ 0 h 758825"/>
                  <a:gd name="connsiteX3" fmla="*/ 868115 w 991940"/>
                  <a:gd name="connsiteY3" fmla="*/ 157694 h 758825"/>
                  <a:gd name="connsiteX4" fmla="*/ 991940 w 991940"/>
                  <a:gd name="connsiteY4" fmla="*/ 651931 h 758825"/>
                  <a:gd name="connsiteX5" fmla="*/ 856471 w 991940"/>
                  <a:gd name="connsiteY5" fmla="*/ 758825 h 758825"/>
                  <a:gd name="connsiteX6" fmla="*/ 60609 w 991940"/>
                  <a:gd name="connsiteY6" fmla="*/ 752475 h 758825"/>
                  <a:gd name="connsiteX7" fmla="*/ 1340 w 991940"/>
                  <a:gd name="connsiteY7" fmla="*/ 639231 h 758825"/>
                  <a:gd name="connsiteX8" fmla="*/ 106115 w 991940"/>
                  <a:gd name="connsiteY8" fmla="*/ 141819 h 758825"/>
                  <a:gd name="connsiteX0" fmla="*/ 106115 w 1000393"/>
                  <a:gd name="connsiteY0" fmla="*/ 141819 h 758825"/>
                  <a:gd name="connsiteX1" fmla="*/ 213009 w 1000393"/>
                  <a:gd name="connsiteY1" fmla="*/ 6350 h 758825"/>
                  <a:gd name="connsiteX2" fmla="*/ 751696 w 1000393"/>
                  <a:gd name="connsiteY2" fmla="*/ 0 h 758825"/>
                  <a:gd name="connsiteX3" fmla="*/ 868115 w 1000393"/>
                  <a:gd name="connsiteY3" fmla="*/ 157694 h 758825"/>
                  <a:gd name="connsiteX4" fmla="*/ 991940 w 1000393"/>
                  <a:gd name="connsiteY4" fmla="*/ 651931 h 758825"/>
                  <a:gd name="connsiteX5" fmla="*/ 856471 w 1000393"/>
                  <a:gd name="connsiteY5" fmla="*/ 758825 h 758825"/>
                  <a:gd name="connsiteX6" fmla="*/ 60609 w 1000393"/>
                  <a:gd name="connsiteY6" fmla="*/ 752475 h 758825"/>
                  <a:gd name="connsiteX7" fmla="*/ 1340 w 1000393"/>
                  <a:gd name="connsiteY7" fmla="*/ 639231 h 758825"/>
                  <a:gd name="connsiteX8" fmla="*/ 106115 w 100039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 name="connsiteX0" fmla="*/ 118765 w 1013043"/>
                  <a:gd name="connsiteY0" fmla="*/ 141819 h 758825"/>
                  <a:gd name="connsiteX1" fmla="*/ 225659 w 1013043"/>
                  <a:gd name="connsiteY1" fmla="*/ 6350 h 758825"/>
                  <a:gd name="connsiteX2" fmla="*/ 764346 w 1013043"/>
                  <a:gd name="connsiteY2" fmla="*/ 0 h 758825"/>
                  <a:gd name="connsiteX3" fmla="*/ 880765 w 1013043"/>
                  <a:gd name="connsiteY3" fmla="*/ 157694 h 758825"/>
                  <a:gd name="connsiteX4" fmla="*/ 1004590 w 1013043"/>
                  <a:gd name="connsiteY4" fmla="*/ 651931 h 758825"/>
                  <a:gd name="connsiteX5" fmla="*/ 869121 w 1013043"/>
                  <a:gd name="connsiteY5" fmla="*/ 758825 h 758825"/>
                  <a:gd name="connsiteX6" fmla="*/ 73259 w 1013043"/>
                  <a:gd name="connsiteY6" fmla="*/ 752475 h 758825"/>
                  <a:gd name="connsiteX7" fmla="*/ 13990 w 1013043"/>
                  <a:gd name="connsiteY7" fmla="*/ 639231 h 758825"/>
                  <a:gd name="connsiteX8" fmla="*/ 118765 w 1013043"/>
                  <a:gd name="connsiteY8" fmla="*/ 141819 h 75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043" h="758825">
                    <a:moveTo>
                      <a:pt x="118765" y="141819"/>
                    </a:moveTo>
                    <a:cubicBezTo>
                      <a:pt x="118765" y="67002"/>
                      <a:pt x="150842" y="6350"/>
                      <a:pt x="225659" y="6350"/>
                    </a:cubicBezTo>
                    <a:lnTo>
                      <a:pt x="764346" y="0"/>
                    </a:lnTo>
                    <a:cubicBezTo>
                      <a:pt x="839163" y="0"/>
                      <a:pt x="880765" y="82877"/>
                      <a:pt x="880765" y="157694"/>
                    </a:cubicBezTo>
                    <a:lnTo>
                      <a:pt x="1004590" y="651931"/>
                    </a:lnTo>
                    <a:cubicBezTo>
                      <a:pt x="1042690" y="755323"/>
                      <a:pt x="943938" y="758825"/>
                      <a:pt x="869121" y="758825"/>
                    </a:cubicBezTo>
                    <a:lnTo>
                      <a:pt x="73259" y="752475"/>
                    </a:lnTo>
                    <a:cubicBezTo>
                      <a:pt x="-1558" y="752475"/>
                      <a:pt x="-14585" y="739448"/>
                      <a:pt x="13990" y="639231"/>
                    </a:cubicBezTo>
                    <a:cubicBezTo>
                      <a:pt x="45740" y="461785"/>
                      <a:pt x="87015" y="328790"/>
                      <a:pt x="118765" y="141819"/>
                    </a:cubicBezTo>
                    <a:close/>
                  </a:path>
                </a:pathLst>
              </a:custGeom>
              <a:solidFill>
                <a:srgbClr val="ADAD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63" name="Rectangle: Rounded Corners 162"/>
              <p:cNvSpPr/>
              <p:nvPr/>
            </p:nvSpPr>
            <p:spPr>
              <a:xfrm>
                <a:off x="4826219" y="2111288"/>
                <a:ext cx="444877" cy="186310"/>
              </a:xfrm>
              <a:prstGeom prst="roundRect">
                <a:avLst/>
              </a:prstGeom>
              <a:solidFill>
                <a:srgbClr val="ADAD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64" name="Oval 163"/>
              <p:cNvSpPr/>
              <p:nvPr/>
            </p:nvSpPr>
            <p:spPr>
              <a:xfrm>
                <a:off x="4727846" y="2209739"/>
                <a:ext cx="651144" cy="651144"/>
              </a:xfrm>
              <a:prstGeom prst="ellipse">
                <a:avLst/>
              </a:prstGeom>
              <a:solidFill>
                <a:schemeClr val="bg1"/>
              </a:solidFill>
              <a:ln w="63500">
                <a:solidFill>
                  <a:srgbClr val="D0CEC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cxnSp>
            <p:nvCxnSpPr>
              <p:cNvPr id="165" name="Straight Connector 164"/>
              <p:cNvCxnSpPr/>
              <p:nvPr/>
            </p:nvCxnSpPr>
            <p:spPr>
              <a:xfrm flipV="1">
                <a:off x="4840958" y="2525064"/>
                <a:ext cx="52387" cy="1"/>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V="1">
                <a:off x="5233448" y="2535310"/>
                <a:ext cx="52387" cy="1"/>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flipH="1">
                <a:off x="5051038" y="2303231"/>
                <a:ext cx="2380" cy="65957"/>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flipH="1">
                <a:off x="5048658" y="2671966"/>
                <a:ext cx="2380" cy="65957"/>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flipH="1" flipV="1">
                <a:off x="5177003" y="2629889"/>
                <a:ext cx="36985"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flipH="1" flipV="1">
                <a:off x="4905086" y="2357064"/>
                <a:ext cx="36985"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flipV="1">
                <a:off x="5174788" y="2357064"/>
                <a:ext cx="41416"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flipV="1">
                <a:off x="4902870" y="2629889"/>
                <a:ext cx="41416" cy="41874"/>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sp>
            <p:nvSpPr>
              <p:cNvPr id="173" name="Isosceles Triangle 172"/>
              <p:cNvSpPr/>
              <p:nvPr/>
            </p:nvSpPr>
            <p:spPr>
              <a:xfrm rot="2209320">
                <a:off x="5063819" y="2361824"/>
                <a:ext cx="64386" cy="196251"/>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74" name="Oval 173"/>
              <p:cNvSpPr/>
              <p:nvPr/>
            </p:nvSpPr>
            <p:spPr>
              <a:xfrm>
                <a:off x="5006457" y="2478693"/>
                <a:ext cx="92742" cy="92742"/>
              </a:xfrm>
              <a:prstGeom prst="ellipse">
                <a:avLst/>
              </a:prstGeom>
              <a:solidFill>
                <a:srgbClr val="2D3E50"/>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75" name="Chord 174"/>
              <p:cNvSpPr/>
              <p:nvPr/>
            </p:nvSpPr>
            <p:spPr>
              <a:xfrm rot="15960654">
                <a:off x="4711960" y="1185062"/>
                <a:ext cx="673393" cy="1100007"/>
              </a:xfrm>
              <a:prstGeom prst="chord">
                <a:avLst>
                  <a:gd name="adj1" fmla="val 5838061"/>
                  <a:gd name="adj2" fmla="val 16200000"/>
                </a:avLst>
              </a:pr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82" name="Group 181"/>
            <p:cNvGrpSpPr/>
            <p:nvPr/>
          </p:nvGrpSpPr>
          <p:grpSpPr>
            <a:xfrm>
              <a:off x="8723333" y="1059094"/>
              <a:ext cx="539912" cy="1257483"/>
              <a:chOff x="10963105" y="3257551"/>
              <a:chExt cx="535103" cy="1468878"/>
            </a:xfrm>
          </p:grpSpPr>
          <p:grpSp>
            <p:nvGrpSpPr>
              <p:cNvPr id="177" name="Group 176"/>
              <p:cNvGrpSpPr/>
              <p:nvPr/>
            </p:nvGrpSpPr>
            <p:grpSpPr>
              <a:xfrm flipH="1">
                <a:off x="11223830" y="3257551"/>
                <a:ext cx="113186" cy="785614"/>
                <a:chOff x="11230657" y="2643601"/>
                <a:chExt cx="183114" cy="1270976"/>
              </a:xfrm>
            </p:grpSpPr>
            <p:sp>
              <p:nvSpPr>
                <p:cNvPr id="178"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79"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sp>
            <p:nvSpPr>
              <p:cNvPr id="180" name="Oval 179"/>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81"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nvGrpSpPr>
            <p:cNvPr id="159" name="Group 158"/>
            <p:cNvGrpSpPr/>
            <p:nvPr/>
          </p:nvGrpSpPr>
          <p:grpSpPr>
            <a:xfrm>
              <a:off x="6535067" y="2740309"/>
              <a:ext cx="854352" cy="981483"/>
              <a:chOff x="1526551" y="2046904"/>
              <a:chExt cx="1139136" cy="1308644"/>
            </a:xfrm>
            <a:scene3d>
              <a:camera prst="isometricBottomDown"/>
              <a:lightRig rig="threePt" dir="t"/>
            </a:scene3d>
          </p:grpSpPr>
          <p:sp>
            <p:nvSpPr>
              <p:cNvPr id="157" name="Freeform: Shape 156"/>
              <p:cNvSpPr/>
              <p:nvPr/>
            </p:nvSpPr>
            <p:spPr>
              <a:xfrm>
                <a:off x="1526551" y="3148155"/>
                <a:ext cx="192634" cy="207393"/>
              </a:xfrm>
              <a:custGeom>
                <a:avLst/>
                <a:gdLst>
                  <a:gd name="connsiteX0" fmla="*/ 151359 w 192634"/>
                  <a:gd name="connsiteY0" fmla="*/ 0 h 207393"/>
                  <a:gd name="connsiteX1" fmla="*/ 2134 w 192634"/>
                  <a:gd name="connsiteY1" fmla="*/ 107950 h 207393"/>
                  <a:gd name="connsiteX2" fmla="*/ 71984 w 192634"/>
                  <a:gd name="connsiteY2" fmla="*/ 206375 h 207393"/>
                  <a:gd name="connsiteX3" fmla="*/ 192634 w 192634"/>
                  <a:gd name="connsiteY3" fmla="*/ 44450 h 207393"/>
                </a:gdLst>
                <a:ahLst/>
                <a:cxnLst>
                  <a:cxn ang="0">
                    <a:pos x="connsiteX0" y="connsiteY0"/>
                  </a:cxn>
                  <a:cxn ang="0">
                    <a:pos x="connsiteX1" y="connsiteY1"/>
                  </a:cxn>
                  <a:cxn ang="0">
                    <a:pos x="connsiteX2" y="connsiteY2"/>
                  </a:cxn>
                  <a:cxn ang="0">
                    <a:pos x="connsiteX3" y="connsiteY3"/>
                  </a:cxn>
                </a:cxnLst>
                <a:rect l="l" t="t" r="r" b="b"/>
                <a:pathLst>
                  <a:path w="192634" h="207393">
                    <a:moveTo>
                      <a:pt x="151359" y="0"/>
                    </a:moveTo>
                    <a:cubicBezTo>
                      <a:pt x="83361" y="36777"/>
                      <a:pt x="15363" y="73554"/>
                      <a:pt x="2134" y="107950"/>
                    </a:cubicBezTo>
                    <a:cubicBezTo>
                      <a:pt x="-11095" y="142346"/>
                      <a:pt x="40234" y="216958"/>
                      <a:pt x="71984" y="206375"/>
                    </a:cubicBezTo>
                    <a:cubicBezTo>
                      <a:pt x="103734" y="195792"/>
                      <a:pt x="148184" y="120121"/>
                      <a:pt x="192634" y="44450"/>
                    </a:cubicBezTo>
                  </a:path>
                </a:pathLst>
              </a:custGeom>
              <a:noFill/>
              <a:ln w="50800">
                <a:solidFill>
                  <a:srgbClr val="9F9E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sp>
            <p:nvSpPr>
              <p:cNvPr id="158" name="Oval 28"/>
              <p:cNvSpPr/>
              <p:nvPr/>
            </p:nvSpPr>
            <p:spPr>
              <a:xfrm>
                <a:off x="1622868" y="2046904"/>
                <a:ext cx="1042819" cy="1222986"/>
              </a:xfrm>
              <a:custGeom>
                <a:avLst/>
                <a:gdLst>
                  <a:gd name="connsiteX0" fmla="*/ 0 w 1045368"/>
                  <a:gd name="connsiteY0" fmla="*/ 765175 h 1530350"/>
                  <a:gd name="connsiteX1" fmla="*/ 522684 w 1045368"/>
                  <a:gd name="connsiteY1" fmla="*/ 0 h 1530350"/>
                  <a:gd name="connsiteX2" fmla="*/ 1045368 w 1045368"/>
                  <a:gd name="connsiteY2" fmla="*/ 765175 h 1530350"/>
                  <a:gd name="connsiteX3" fmla="*/ 522684 w 1045368"/>
                  <a:gd name="connsiteY3" fmla="*/ 1530350 h 1530350"/>
                  <a:gd name="connsiteX4" fmla="*/ 0 w 1045368"/>
                  <a:gd name="connsiteY4" fmla="*/ 765175 h 1530350"/>
                  <a:gd name="connsiteX0" fmla="*/ 3 w 1045371"/>
                  <a:gd name="connsiteY0" fmla="*/ 765175 h 1244600"/>
                  <a:gd name="connsiteX1" fmla="*/ 522687 w 1045371"/>
                  <a:gd name="connsiteY1" fmla="*/ 0 h 1244600"/>
                  <a:gd name="connsiteX2" fmla="*/ 1045371 w 1045371"/>
                  <a:gd name="connsiteY2" fmla="*/ 765175 h 1244600"/>
                  <a:gd name="connsiteX3" fmla="*/ 516337 w 1045371"/>
                  <a:gd name="connsiteY3" fmla="*/ 1244600 h 1244600"/>
                  <a:gd name="connsiteX4" fmla="*/ 3 w 1045371"/>
                  <a:gd name="connsiteY4" fmla="*/ 765175 h 1244600"/>
                  <a:gd name="connsiteX0" fmla="*/ 86 w 1045454"/>
                  <a:gd name="connsiteY0" fmla="*/ 765175 h 1193800"/>
                  <a:gd name="connsiteX1" fmla="*/ 522770 w 1045454"/>
                  <a:gd name="connsiteY1" fmla="*/ 0 h 1193800"/>
                  <a:gd name="connsiteX2" fmla="*/ 1045454 w 1045454"/>
                  <a:gd name="connsiteY2" fmla="*/ 765175 h 1193800"/>
                  <a:gd name="connsiteX3" fmla="*/ 554520 w 1045454"/>
                  <a:gd name="connsiteY3" fmla="*/ 1193800 h 1193800"/>
                  <a:gd name="connsiteX4" fmla="*/ 86 w 1045454"/>
                  <a:gd name="connsiteY4" fmla="*/ 765175 h 1193800"/>
                  <a:gd name="connsiteX0" fmla="*/ 86 w 1065349"/>
                  <a:gd name="connsiteY0" fmla="*/ 765175 h 1237473"/>
                  <a:gd name="connsiteX1" fmla="*/ 522770 w 1065349"/>
                  <a:gd name="connsiteY1" fmla="*/ 0 h 1237473"/>
                  <a:gd name="connsiteX2" fmla="*/ 1045454 w 1065349"/>
                  <a:gd name="connsiteY2" fmla="*/ 765175 h 1237473"/>
                  <a:gd name="connsiteX3" fmla="*/ 931155 w 1065349"/>
                  <a:gd name="connsiteY3" fmla="*/ 1174750 h 1237473"/>
                  <a:gd name="connsiteX4" fmla="*/ 554520 w 1065349"/>
                  <a:gd name="connsiteY4" fmla="*/ 1193800 h 1237473"/>
                  <a:gd name="connsiteX5" fmla="*/ 86 w 1065349"/>
                  <a:gd name="connsiteY5" fmla="*/ 765175 h 1237473"/>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212948"/>
                  <a:gd name="connsiteX1" fmla="*/ 536214 w 1078793"/>
                  <a:gd name="connsiteY1" fmla="*/ 0 h 1212948"/>
                  <a:gd name="connsiteX2" fmla="*/ 1058898 w 1078793"/>
                  <a:gd name="connsiteY2" fmla="*/ 765175 h 1212948"/>
                  <a:gd name="connsiteX3" fmla="*/ 944599 w 1078793"/>
                  <a:gd name="connsiteY3" fmla="*/ 1174750 h 1212948"/>
                  <a:gd name="connsiteX4" fmla="*/ 567964 w 1078793"/>
                  <a:gd name="connsiteY4" fmla="*/ 1193800 h 1212948"/>
                  <a:gd name="connsiteX5" fmla="*/ 188949 w 1078793"/>
                  <a:gd name="connsiteY5" fmla="*/ 1162050 h 1212948"/>
                  <a:gd name="connsiteX6" fmla="*/ 13530 w 1078793"/>
                  <a:gd name="connsiteY6" fmla="*/ 765175 h 1212948"/>
                  <a:gd name="connsiteX0" fmla="*/ 13530 w 1078793"/>
                  <a:gd name="connsiteY0" fmla="*/ 765175 h 1194176"/>
                  <a:gd name="connsiteX1" fmla="*/ 536214 w 1078793"/>
                  <a:gd name="connsiteY1" fmla="*/ 0 h 1194176"/>
                  <a:gd name="connsiteX2" fmla="*/ 1058898 w 1078793"/>
                  <a:gd name="connsiteY2" fmla="*/ 765175 h 1194176"/>
                  <a:gd name="connsiteX3" fmla="*/ 944599 w 1078793"/>
                  <a:gd name="connsiteY3" fmla="*/ 1174750 h 1194176"/>
                  <a:gd name="connsiteX4" fmla="*/ 567964 w 1078793"/>
                  <a:gd name="connsiteY4" fmla="*/ 1193800 h 1194176"/>
                  <a:gd name="connsiteX5" fmla="*/ 188949 w 1078793"/>
                  <a:gd name="connsiteY5" fmla="*/ 1162050 h 1194176"/>
                  <a:gd name="connsiteX6" fmla="*/ 13530 w 1078793"/>
                  <a:gd name="connsiteY6" fmla="*/ 765175 h 1194176"/>
                  <a:gd name="connsiteX0" fmla="*/ 13530 w 1214967"/>
                  <a:gd name="connsiteY0" fmla="*/ 774592 h 1203593"/>
                  <a:gd name="connsiteX1" fmla="*/ 536214 w 1214967"/>
                  <a:gd name="connsiteY1" fmla="*/ 9417 h 1203593"/>
                  <a:gd name="connsiteX2" fmla="*/ 1204948 w 1214967"/>
                  <a:gd name="connsiteY2" fmla="*/ 399942 h 1203593"/>
                  <a:gd name="connsiteX3" fmla="*/ 944599 w 1214967"/>
                  <a:gd name="connsiteY3" fmla="*/ 1184167 h 1203593"/>
                  <a:gd name="connsiteX4" fmla="*/ 567964 w 1214967"/>
                  <a:gd name="connsiteY4" fmla="*/ 1203217 h 1203593"/>
                  <a:gd name="connsiteX5" fmla="*/ 188949 w 1214967"/>
                  <a:gd name="connsiteY5" fmla="*/ 1171467 h 1203593"/>
                  <a:gd name="connsiteX6" fmla="*/ 13530 w 1214967"/>
                  <a:gd name="connsiteY6" fmla="*/ 774592 h 1203593"/>
                  <a:gd name="connsiteX0" fmla="*/ 13530 w 1206865"/>
                  <a:gd name="connsiteY0" fmla="*/ 775319 h 1204320"/>
                  <a:gd name="connsiteX1" fmla="*/ 536214 w 1206865"/>
                  <a:gd name="connsiteY1" fmla="*/ 10144 h 1204320"/>
                  <a:gd name="connsiteX2" fmla="*/ 1046199 w 1206865"/>
                  <a:gd name="connsiteY2" fmla="*/ 340345 h 1204320"/>
                  <a:gd name="connsiteX3" fmla="*/ 1204948 w 1206865"/>
                  <a:gd name="connsiteY3" fmla="*/ 400669 h 1204320"/>
                  <a:gd name="connsiteX4" fmla="*/ 944599 w 1206865"/>
                  <a:gd name="connsiteY4" fmla="*/ 1184894 h 1204320"/>
                  <a:gd name="connsiteX5" fmla="*/ 567964 w 1206865"/>
                  <a:gd name="connsiteY5" fmla="*/ 1203944 h 1204320"/>
                  <a:gd name="connsiteX6" fmla="*/ 188949 w 1206865"/>
                  <a:gd name="connsiteY6" fmla="*/ 1172194 h 1204320"/>
                  <a:gd name="connsiteX7" fmla="*/ 13530 w 1206865"/>
                  <a:gd name="connsiteY7" fmla="*/ 775319 h 1204320"/>
                  <a:gd name="connsiteX0" fmla="*/ 13530 w 1206050"/>
                  <a:gd name="connsiteY0" fmla="*/ 766446 h 1195447"/>
                  <a:gd name="connsiteX1" fmla="*/ 536214 w 1206050"/>
                  <a:gd name="connsiteY1" fmla="*/ 1271 h 1195447"/>
                  <a:gd name="connsiteX2" fmla="*/ 779499 w 1206050"/>
                  <a:gd name="connsiteY2" fmla="*/ 579122 h 1195447"/>
                  <a:gd name="connsiteX3" fmla="*/ 1046199 w 1206050"/>
                  <a:gd name="connsiteY3" fmla="*/ 331472 h 1195447"/>
                  <a:gd name="connsiteX4" fmla="*/ 1204948 w 1206050"/>
                  <a:gd name="connsiteY4" fmla="*/ 391796 h 1195447"/>
                  <a:gd name="connsiteX5" fmla="*/ 944599 w 1206050"/>
                  <a:gd name="connsiteY5" fmla="*/ 1176021 h 1195447"/>
                  <a:gd name="connsiteX6" fmla="*/ 567964 w 1206050"/>
                  <a:gd name="connsiteY6" fmla="*/ 1195071 h 1195447"/>
                  <a:gd name="connsiteX7" fmla="*/ 188949 w 1206050"/>
                  <a:gd name="connsiteY7" fmla="*/ 1163321 h 1195447"/>
                  <a:gd name="connsiteX8" fmla="*/ 13530 w 1206050"/>
                  <a:gd name="connsiteY8" fmla="*/ 766446 h 1195447"/>
                  <a:gd name="connsiteX0" fmla="*/ 13530 w 1206050"/>
                  <a:gd name="connsiteY0" fmla="*/ 766866 h 1195867"/>
                  <a:gd name="connsiteX1" fmla="*/ 536214 w 1206050"/>
                  <a:gd name="connsiteY1" fmla="*/ 1691 h 1195867"/>
                  <a:gd name="connsiteX2" fmla="*/ 862049 w 1206050"/>
                  <a:gd name="connsiteY2" fmla="*/ 554142 h 1195867"/>
                  <a:gd name="connsiteX3" fmla="*/ 1046199 w 1206050"/>
                  <a:gd name="connsiteY3" fmla="*/ 331892 h 1195867"/>
                  <a:gd name="connsiteX4" fmla="*/ 1204948 w 1206050"/>
                  <a:gd name="connsiteY4" fmla="*/ 392216 h 1195867"/>
                  <a:gd name="connsiteX5" fmla="*/ 944599 w 1206050"/>
                  <a:gd name="connsiteY5" fmla="*/ 1176441 h 1195867"/>
                  <a:gd name="connsiteX6" fmla="*/ 567964 w 1206050"/>
                  <a:gd name="connsiteY6" fmla="*/ 1195491 h 1195867"/>
                  <a:gd name="connsiteX7" fmla="*/ 188949 w 1206050"/>
                  <a:gd name="connsiteY7" fmla="*/ 1163741 h 1195867"/>
                  <a:gd name="connsiteX8" fmla="*/ 13530 w 1206050"/>
                  <a:gd name="connsiteY8" fmla="*/ 766866 h 1195867"/>
                  <a:gd name="connsiteX0" fmla="*/ 13530 w 1206620"/>
                  <a:gd name="connsiteY0" fmla="*/ 766866 h 1195867"/>
                  <a:gd name="connsiteX1" fmla="*/ 536214 w 1206620"/>
                  <a:gd name="connsiteY1" fmla="*/ 1691 h 1195867"/>
                  <a:gd name="connsiteX2" fmla="*/ 862049 w 1206620"/>
                  <a:gd name="connsiteY2" fmla="*/ 554142 h 1195867"/>
                  <a:gd name="connsiteX3" fmla="*/ 1090649 w 1206620"/>
                  <a:gd name="connsiteY3" fmla="*/ 331892 h 1195867"/>
                  <a:gd name="connsiteX4" fmla="*/ 1204948 w 1206620"/>
                  <a:gd name="connsiteY4" fmla="*/ 392216 h 1195867"/>
                  <a:gd name="connsiteX5" fmla="*/ 944599 w 1206620"/>
                  <a:gd name="connsiteY5" fmla="*/ 1176441 h 1195867"/>
                  <a:gd name="connsiteX6" fmla="*/ 567964 w 1206620"/>
                  <a:gd name="connsiteY6" fmla="*/ 1195491 h 1195867"/>
                  <a:gd name="connsiteX7" fmla="*/ 188949 w 1206620"/>
                  <a:gd name="connsiteY7" fmla="*/ 1163741 h 1195867"/>
                  <a:gd name="connsiteX8" fmla="*/ 13530 w 1206620"/>
                  <a:gd name="connsiteY8" fmla="*/ 766866 h 1195867"/>
                  <a:gd name="connsiteX0" fmla="*/ 13530 w 1206752"/>
                  <a:gd name="connsiteY0" fmla="*/ 766866 h 1195867"/>
                  <a:gd name="connsiteX1" fmla="*/ 536214 w 1206752"/>
                  <a:gd name="connsiteY1" fmla="*/ 1691 h 1195867"/>
                  <a:gd name="connsiteX2" fmla="*/ 862049 w 1206752"/>
                  <a:gd name="connsiteY2" fmla="*/ 554142 h 1195867"/>
                  <a:gd name="connsiteX3" fmla="*/ 1096999 w 1206752"/>
                  <a:gd name="connsiteY3" fmla="*/ 338242 h 1195867"/>
                  <a:gd name="connsiteX4" fmla="*/ 1204948 w 1206752"/>
                  <a:gd name="connsiteY4" fmla="*/ 392216 h 1195867"/>
                  <a:gd name="connsiteX5" fmla="*/ 944599 w 1206752"/>
                  <a:gd name="connsiteY5" fmla="*/ 1176441 h 1195867"/>
                  <a:gd name="connsiteX6" fmla="*/ 567964 w 1206752"/>
                  <a:gd name="connsiteY6" fmla="*/ 1195491 h 1195867"/>
                  <a:gd name="connsiteX7" fmla="*/ 188949 w 1206752"/>
                  <a:gd name="connsiteY7" fmla="*/ 1163741 h 1195867"/>
                  <a:gd name="connsiteX8" fmla="*/ 13530 w 1206752"/>
                  <a:gd name="connsiteY8" fmla="*/ 766866 h 1195867"/>
                  <a:gd name="connsiteX0" fmla="*/ 13530 w 1206752"/>
                  <a:gd name="connsiteY0" fmla="*/ 769216 h 1198217"/>
                  <a:gd name="connsiteX1" fmla="*/ 536214 w 1206752"/>
                  <a:gd name="connsiteY1" fmla="*/ 4041 h 1198217"/>
                  <a:gd name="connsiteX2" fmla="*/ 919199 w 1206752"/>
                  <a:gd name="connsiteY2" fmla="*/ 461242 h 1198217"/>
                  <a:gd name="connsiteX3" fmla="*/ 1096999 w 1206752"/>
                  <a:gd name="connsiteY3" fmla="*/ 340592 h 1198217"/>
                  <a:gd name="connsiteX4" fmla="*/ 1204948 w 1206752"/>
                  <a:gd name="connsiteY4" fmla="*/ 394566 h 1198217"/>
                  <a:gd name="connsiteX5" fmla="*/ 944599 w 1206752"/>
                  <a:gd name="connsiteY5" fmla="*/ 1178791 h 1198217"/>
                  <a:gd name="connsiteX6" fmla="*/ 567964 w 1206752"/>
                  <a:gd name="connsiteY6" fmla="*/ 1197841 h 1198217"/>
                  <a:gd name="connsiteX7" fmla="*/ 188949 w 1206752"/>
                  <a:gd name="connsiteY7" fmla="*/ 1166091 h 1198217"/>
                  <a:gd name="connsiteX8" fmla="*/ 13530 w 1206752"/>
                  <a:gd name="connsiteY8" fmla="*/ 769216 h 1198217"/>
                  <a:gd name="connsiteX0" fmla="*/ 13530 w 1206752"/>
                  <a:gd name="connsiteY0" fmla="*/ 797143 h 1226144"/>
                  <a:gd name="connsiteX1" fmla="*/ 536214 w 1206752"/>
                  <a:gd name="connsiteY1" fmla="*/ 31968 h 1226144"/>
                  <a:gd name="connsiteX2" fmla="*/ 842999 w 1206752"/>
                  <a:gd name="connsiteY2" fmla="*/ 178019 h 1226144"/>
                  <a:gd name="connsiteX3" fmla="*/ 919199 w 1206752"/>
                  <a:gd name="connsiteY3" fmla="*/ 489169 h 1226144"/>
                  <a:gd name="connsiteX4" fmla="*/ 1096999 w 1206752"/>
                  <a:gd name="connsiteY4" fmla="*/ 368519 h 1226144"/>
                  <a:gd name="connsiteX5" fmla="*/ 1204948 w 1206752"/>
                  <a:gd name="connsiteY5" fmla="*/ 422493 h 1226144"/>
                  <a:gd name="connsiteX6" fmla="*/ 944599 w 1206752"/>
                  <a:gd name="connsiteY6" fmla="*/ 1206718 h 1226144"/>
                  <a:gd name="connsiteX7" fmla="*/ 567964 w 1206752"/>
                  <a:gd name="connsiteY7" fmla="*/ 1225768 h 1226144"/>
                  <a:gd name="connsiteX8" fmla="*/ 188949 w 1206752"/>
                  <a:gd name="connsiteY8" fmla="*/ 1194018 h 1226144"/>
                  <a:gd name="connsiteX9" fmla="*/ 13530 w 1206752"/>
                  <a:gd name="connsiteY9" fmla="*/ 797143 h 1226144"/>
                  <a:gd name="connsiteX0" fmla="*/ 1140 w 1194362"/>
                  <a:gd name="connsiteY0" fmla="*/ 765436 h 1194437"/>
                  <a:gd name="connsiteX1" fmla="*/ 252759 w 1194362"/>
                  <a:gd name="connsiteY1" fmla="*/ 133612 h 1194437"/>
                  <a:gd name="connsiteX2" fmla="*/ 523824 w 1194362"/>
                  <a:gd name="connsiteY2" fmla="*/ 261 h 1194437"/>
                  <a:gd name="connsiteX3" fmla="*/ 830609 w 1194362"/>
                  <a:gd name="connsiteY3" fmla="*/ 146312 h 1194437"/>
                  <a:gd name="connsiteX4" fmla="*/ 906809 w 1194362"/>
                  <a:gd name="connsiteY4" fmla="*/ 457462 h 1194437"/>
                  <a:gd name="connsiteX5" fmla="*/ 1084609 w 1194362"/>
                  <a:gd name="connsiteY5" fmla="*/ 336812 h 1194437"/>
                  <a:gd name="connsiteX6" fmla="*/ 1192558 w 1194362"/>
                  <a:gd name="connsiteY6" fmla="*/ 390786 h 1194437"/>
                  <a:gd name="connsiteX7" fmla="*/ 932209 w 1194362"/>
                  <a:gd name="connsiteY7" fmla="*/ 1175011 h 1194437"/>
                  <a:gd name="connsiteX8" fmla="*/ 555574 w 1194362"/>
                  <a:gd name="connsiteY8" fmla="*/ 1194061 h 1194437"/>
                  <a:gd name="connsiteX9" fmla="*/ 176559 w 1194362"/>
                  <a:gd name="connsiteY9" fmla="*/ 1162311 h 1194437"/>
                  <a:gd name="connsiteX10" fmla="*/ 1140 w 1194362"/>
                  <a:gd name="connsiteY10" fmla="*/ 765436 h 1194437"/>
                  <a:gd name="connsiteX0" fmla="*/ 50360 w 1059432"/>
                  <a:gd name="connsiteY0" fmla="*/ 714636 h 1194437"/>
                  <a:gd name="connsiteX1" fmla="*/ 117829 w 1059432"/>
                  <a:gd name="connsiteY1" fmla="*/ 133612 h 1194437"/>
                  <a:gd name="connsiteX2" fmla="*/ 388894 w 1059432"/>
                  <a:gd name="connsiteY2" fmla="*/ 261 h 1194437"/>
                  <a:gd name="connsiteX3" fmla="*/ 695679 w 1059432"/>
                  <a:gd name="connsiteY3" fmla="*/ 146312 h 1194437"/>
                  <a:gd name="connsiteX4" fmla="*/ 771879 w 1059432"/>
                  <a:gd name="connsiteY4" fmla="*/ 457462 h 1194437"/>
                  <a:gd name="connsiteX5" fmla="*/ 949679 w 1059432"/>
                  <a:gd name="connsiteY5" fmla="*/ 336812 h 1194437"/>
                  <a:gd name="connsiteX6" fmla="*/ 1057628 w 1059432"/>
                  <a:gd name="connsiteY6" fmla="*/ 390786 h 1194437"/>
                  <a:gd name="connsiteX7" fmla="*/ 797279 w 1059432"/>
                  <a:gd name="connsiteY7" fmla="*/ 1175011 h 1194437"/>
                  <a:gd name="connsiteX8" fmla="*/ 420644 w 1059432"/>
                  <a:gd name="connsiteY8" fmla="*/ 1194061 h 1194437"/>
                  <a:gd name="connsiteX9" fmla="*/ 41629 w 1059432"/>
                  <a:gd name="connsiteY9" fmla="*/ 1162311 h 1194437"/>
                  <a:gd name="connsiteX10" fmla="*/ 50360 w 1059432"/>
                  <a:gd name="connsiteY10" fmla="*/ 714636 h 1194437"/>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27196 w 1036268"/>
                  <a:gd name="connsiteY0" fmla="*/ 714636 h 1195889"/>
                  <a:gd name="connsiteX1" fmla="*/ 94665 w 1036268"/>
                  <a:gd name="connsiteY1" fmla="*/ 133612 h 1195889"/>
                  <a:gd name="connsiteX2" fmla="*/ 365730 w 1036268"/>
                  <a:gd name="connsiteY2" fmla="*/ 261 h 1195889"/>
                  <a:gd name="connsiteX3" fmla="*/ 672515 w 1036268"/>
                  <a:gd name="connsiteY3" fmla="*/ 146312 h 1195889"/>
                  <a:gd name="connsiteX4" fmla="*/ 748715 w 1036268"/>
                  <a:gd name="connsiteY4" fmla="*/ 457462 h 1195889"/>
                  <a:gd name="connsiteX5" fmla="*/ 926515 w 1036268"/>
                  <a:gd name="connsiteY5" fmla="*/ 336812 h 1195889"/>
                  <a:gd name="connsiteX6" fmla="*/ 1034464 w 1036268"/>
                  <a:gd name="connsiteY6" fmla="*/ 390786 h 1195889"/>
                  <a:gd name="connsiteX7" fmla="*/ 774115 w 1036268"/>
                  <a:gd name="connsiteY7" fmla="*/ 1175011 h 1195889"/>
                  <a:gd name="connsiteX8" fmla="*/ 397480 w 1036268"/>
                  <a:gd name="connsiteY8" fmla="*/ 1194061 h 1195889"/>
                  <a:gd name="connsiteX9" fmla="*/ 50215 w 1036268"/>
                  <a:gd name="connsiteY9" fmla="*/ 1136911 h 1195889"/>
                  <a:gd name="connsiteX10" fmla="*/ 27196 w 1036268"/>
                  <a:gd name="connsiteY10" fmla="*/ 714636 h 1195889"/>
                  <a:gd name="connsiteX0" fmla="*/ 3766 w 1012838"/>
                  <a:gd name="connsiteY0" fmla="*/ 714636 h 1195889"/>
                  <a:gd name="connsiteX1" fmla="*/ 71235 w 1012838"/>
                  <a:gd name="connsiteY1" fmla="*/ 133612 h 1195889"/>
                  <a:gd name="connsiteX2" fmla="*/ 342300 w 1012838"/>
                  <a:gd name="connsiteY2" fmla="*/ 261 h 1195889"/>
                  <a:gd name="connsiteX3" fmla="*/ 649085 w 1012838"/>
                  <a:gd name="connsiteY3" fmla="*/ 146312 h 1195889"/>
                  <a:gd name="connsiteX4" fmla="*/ 725285 w 1012838"/>
                  <a:gd name="connsiteY4" fmla="*/ 457462 h 1195889"/>
                  <a:gd name="connsiteX5" fmla="*/ 903085 w 1012838"/>
                  <a:gd name="connsiteY5" fmla="*/ 336812 h 1195889"/>
                  <a:gd name="connsiteX6" fmla="*/ 1011034 w 1012838"/>
                  <a:gd name="connsiteY6" fmla="*/ 390786 h 1195889"/>
                  <a:gd name="connsiteX7" fmla="*/ 750685 w 1012838"/>
                  <a:gd name="connsiteY7" fmla="*/ 1175011 h 1195889"/>
                  <a:gd name="connsiteX8" fmla="*/ 374050 w 1012838"/>
                  <a:gd name="connsiteY8" fmla="*/ 1194061 h 1195889"/>
                  <a:gd name="connsiteX9" fmla="*/ 26785 w 1012838"/>
                  <a:gd name="connsiteY9" fmla="*/ 1136911 h 1195889"/>
                  <a:gd name="connsiteX10" fmla="*/ 3766 w 1012838"/>
                  <a:gd name="connsiteY10" fmla="*/ 714636 h 1195889"/>
                  <a:gd name="connsiteX0" fmla="*/ 929 w 1010001"/>
                  <a:gd name="connsiteY0" fmla="*/ 714636 h 1195889"/>
                  <a:gd name="connsiteX1" fmla="*/ 68398 w 1010001"/>
                  <a:gd name="connsiteY1" fmla="*/ 133612 h 1195889"/>
                  <a:gd name="connsiteX2" fmla="*/ 339463 w 1010001"/>
                  <a:gd name="connsiteY2" fmla="*/ 261 h 1195889"/>
                  <a:gd name="connsiteX3" fmla="*/ 646248 w 1010001"/>
                  <a:gd name="connsiteY3" fmla="*/ 146312 h 1195889"/>
                  <a:gd name="connsiteX4" fmla="*/ 722448 w 1010001"/>
                  <a:gd name="connsiteY4" fmla="*/ 457462 h 1195889"/>
                  <a:gd name="connsiteX5" fmla="*/ 900248 w 1010001"/>
                  <a:gd name="connsiteY5" fmla="*/ 336812 h 1195889"/>
                  <a:gd name="connsiteX6" fmla="*/ 1008197 w 1010001"/>
                  <a:gd name="connsiteY6" fmla="*/ 390786 h 1195889"/>
                  <a:gd name="connsiteX7" fmla="*/ 747848 w 1010001"/>
                  <a:gd name="connsiteY7" fmla="*/ 1175011 h 1195889"/>
                  <a:gd name="connsiteX8" fmla="*/ 371213 w 1010001"/>
                  <a:gd name="connsiteY8" fmla="*/ 1194061 h 1195889"/>
                  <a:gd name="connsiteX9" fmla="*/ 23948 w 1010001"/>
                  <a:gd name="connsiteY9" fmla="*/ 1136911 h 1195889"/>
                  <a:gd name="connsiteX10" fmla="*/ 929 w 1010001"/>
                  <a:gd name="connsiteY10" fmla="*/ 714636 h 1195889"/>
                  <a:gd name="connsiteX0" fmla="*/ 2015 w 1011087"/>
                  <a:gd name="connsiteY0" fmla="*/ 714636 h 1195889"/>
                  <a:gd name="connsiteX1" fmla="*/ 69484 w 1011087"/>
                  <a:gd name="connsiteY1" fmla="*/ 133612 h 1195889"/>
                  <a:gd name="connsiteX2" fmla="*/ 340549 w 1011087"/>
                  <a:gd name="connsiteY2" fmla="*/ 261 h 1195889"/>
                  <a:gd name="connsiteX3" fmla="*/ 647334 w 1011087"/>
                  <a:gd name="connsiteY3" fmla="*/ 146312 h 1195889"/>
                  <a:gd name="connsiteX4" fmla="*/ 723534 w 1011087"/>
                  <a:gd name="connsiteY4" fmla="*/ 457462 h 1195889"/>
                  <a:gd name="connsiteX5" fmla="*/ 901334 w 1011087"/>
                  <a:gd name="connsiteY5" fmla="*/ 336812 h 1195889"/>
                  <a:gd name="connsiteX6" fmla="*/ 1009283 w 1011087"/>
                  <a:gd name="connsiteY6" fmla="*/ 390786 h 1195889"/>
                  <a:gd name="connsiteX7" fmla="*/ 748934 w 1011087"/>
                  <a:gd name="connsiteY7" fmla="*/ 1175011 h 1195889"/>
                  <a:gd name="connsiteX8" fmla="*/ 372299 w 1011087"/>
                  <a:gd name="connsiteY8" fmla="*/ 1194061 h 1195889"/>
                  <a:gd name="connsiteX9" fmla="*/ 25034 w 1011087"/>
                  <a:gd name="connsiteY9" fmla="*/ 1136911 h 1195889"/>
                  <a:gd name="connsiteX10" fmla="*/ 2015 w 1011087"/>
                  <a:gd name="connsiteY10" fmla="*/ 714636 h 1195889"/>
                  <a:gd name="connsiteX0" fmla="*/ 32651 w 1041723"/>
                  <a:gd name="connsiteY0" fmla="*/ 714636 h 1194089"/>
                  <a:gd name="connsiteX1" fmla="*/ 100120 w 1041723"/>
                  <a:gd name="connsiteY1" fmla="*/ 133612 h 1194089"/>
                  <a:gd name="connsiteX2" fmla="*/ 371185 w 1041723"/>
                  <a:gd name="connsiteY2" fmla="*/ 261 h 1194089"/>
                  <a:gd name="connsiteX3" fmla="*/ 677970 w 1041723"/>
                  <a:gd name="connsiteY3" fmla="*/ 146312 h 1194089"/>
                  <a:gd name="connsiteX4" fmla="*/ 754170 w 1041723"/>
                  <a:gd name="connsiteY4" fmla="*/ 457462 h 1194089"/>
                  <a:gd name="connsiteX5" fmla="*/ 931970 w 1041723"/>
                  <a:gd name="connsiteY5" fmla="*/ 336812 h 1194089"/>
                  <a:gd name="connsiteX6" fmla="*/ 1039919 w 1041723"/>
                  <a:gd name="connsiteY6" fmla="*/ 390786 h 1194089"/>
                  <a:gd name="connsiteX7" fmla="*/ 779570 w 1041723"/>
                  <a:gd name="connsiteY7" fmla="*/ 1175011 h 1194089"/>
                  <a:gd name="connsiteX8" fmla="*/ 402935 w 1041723"/>
                  <a:gd name="connsiteY8" fmla="*/ 1194061 h 1194089"/>
                  <a:gd name="connsiteX9" fmla="*/ 4870 w 1041723"/>
                  <a:gd name="connsiteY9" fmla="*/ 1175011 h 1194089"/>
                  <a:gd name="connsiteX10" fmla="*/ 32651 w 1041723"/>
                  <a:gd name="connsiteY10" fmla="*/ 714636 h 1194089"/>
                  <a:gd name="connsiteX0" fmla="*/ 5198 w 1014270"/>
                  <a:gd name="connsiteY0" fmla="*/ 714636 h 1196005"/>
                  <a:gd name="connsiteX1" fmla="*/ 72667 w 1014270"/>
                  <a:gd name="connsiteY1" fmla="*/ 133612 h 1196005"/>
                  <a:gd name="connsiteX2" fmla="*/ 343732 w 1014270"/>
                  <a:gd name="connsiteY2" fmla="*/ 261 h 1196005"/>
                  <a:gd name="connsiteX3" fmla="*/ 650517 w 1014270"/>
                  <a:gd name="connsiteY3" fmla="*/ 146312 h 1196005"/>
                  <a:gd name="connsiteX4" fmla="*/ 726717 w 1014270"/>
                  <a:gd name="connsiteY4" fmla="*/ 457462 h 1196005"/>
                  <a:gd name="connsiteX5" fmla="*/ 904517 w 1014270"/>
                  <a:gd name="connsiteY5" fmla="*/ 336812 h 1196005"/>
                  <a:gd name="connsiteX6" fmla="*/ 1012466 w 1014270"/>
                  <a:gd name="connsiteY6" fmla="*/ 390786 h 1196005"/>
                  <a:gd name="connsiteX7" fmla="*/ 752117 w 1014270"/>
                  <a:gd name="connsiteY7" fmla="*/ 1175011 h 1196005"/>
                  <a:gd name="connsiteX8" fmla="*/ 375482 w 1014270"/>
                  <a:gd name="connsiteY8" fmla="*/ 1194061 h 1196005"/>
                  <a:gd name="connsiteX9" fmla="*/ 15517 w 1014270"/>
                  <a:gd name="connsiteY9" fmla="*/ 1181361 h 1196005"/>
                  <a:gd name="connsiteX10" fmla="*/ 5198 w 1014270"/>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3593"/>
                  <a:gd name="connsiteY0" fmla="*/ 714636 h 1196005"/>
                  <a:gd name="connsiteX1" fmla="*/ 81990 w 1023593"/>
                  <a:gd name="connsiteY1" fmla="*/ 133612 h 1196005"/>
                  <a:gd name="connsiteX2" fmla="*/ 353055 w 1023593"/>
                  <a:gd name="connsiteY2" fmla="*/ 261 h 1196005"/>
                  <a:gd name="connsiteX3" fmla="*/ 659840 w 1023593"/>
                  <a:gd name="connsiteY3" fmla="*/ 146312 h 1196005"/>
                  <a:gd name="connsiteX4" fmla="*/ 736040 w 1023593"/>
                  <a:gd name="connsiteY4" fmla="*/ 457462 h 1196005"/>
                  <a:gd name="connsiteX5" fmla="*/ 913840 w 1023593"/>
                  <a:gd name="connsiteY5" fmla="*/ 336812 h 1196005"/>
                  <a:gd name="connsiteX6" fmla="*/ 1021789 w 1023593"/>
                  <a:gd name="connsiteY6" fmla="*/ 390786 h 1196005"/>
                  <a:gd name="connsiteX7" fmla="*/ 761440 w 1023593"/>
                  <a:gd name="connsiteY7" fmla="*/ 1175011 h 1196005"/>
                  <a:gd name="connsiteX8" fmla="*/ 384805 w 1023593"/>
                  <a:gd name="connsiteY8" fmla="*/ 1194061 h 1196005"/>
                  <a:gd name="connsiteX9" fmla="*/ 24840 w 1023593"/>
                  <a:gd name="connsiteY9" fmla="*/ 1181361 h 1196005"/>
                  <a:gd name="connsiteX10" fmla="*/ 14521 w 1023593"/>
                  <a:gd name="connsiteY10" fmla="*/ 714636 h 1196005"/>
                  <a:gd name="connsiteX0" fmla="*/ 14521 w 1024356"/>
                  <a:gd name="connsiteY0" fmla="*/ 714636 h 1196005"/>
                  <a:gd name="connsiteX1" fmla="*/ 81990 w 1024356"/>
                  <a:gd name="connsiteY1" fmla="*/ 133612 h 1196005"/>
                  <a:gd name="connsiteX2" fmla="*/ 353055 w 1024356"/>
                  <a:gd name="connsiteY2" fmla="*/ 261 h 1196005"/>
                  <a:gd name="connsiteX3" fmla="*/ 659840 w 1024356"/>
                  <a:gd name="connsiteY3" fmla="*/ 146312 h 1196005"/>
                  <a:gd name="connsiteX4" fmla="*/ 736040 w 1024356"/>
                  <a:gd name="connsiteY4" fmla="*/ 457462 h 1196005"/>
                  <a:gd name="connsiteX5" fmla="*/ 913840 w 1024356"/>
                  <a:gd name="connsiteY5" fmla="*/ 336812 h 1196005"/>
                  <a:gd name="connsiteX6" fmla="*/ 1021789 w 1024356"/>
                  <a:gd name="connsiteY6" fmla="*/ 390786 h 1196005"/>
                  <a:gd name="connsiteX7" fmla="*/ 761440 w 1024356"/>
                  <a:gd name="connsiteY7" fmla="*/ 1175011 h 1196005"/>
                  <a:gd name="connsiteX8" fmla="*/ 384805 w 1024356"/>
                  <a:gd name="connsiteY8" fmla="*/ 1194061 h 1196005"/>
                  <a:gd name="connsiteX9" fmla="*/ 24840 w 1024356"/>
                  <a:gd name="connsiteY9" fmla="*/ 1181361 h 1196005"/>
                  <a:gd name="connsiteX10" fmla="*/ 14521 w 1024356"/>
                  <a:gd name="connsiteY10" fmla="*/ 714636 h 1196005"/>
                  <a:gd name="connsiteX0" fmla="*/ 14521 w 1023724"/>
                  <a:gd name="connsiteY0" fmla="*/ 714636 h 1196005"/>
                  <a:gd name="connsiteX1" fmla="*/ 81990 w 1023724"/>
                  <a:gd name="connsiteY1" fmla="*/ 133612 h 1196005"/>
                  <a:gd name="connsiteX2" fmla="*/ 353055 w 1023724"/>
                  <a:gd name="connsiteY2" fmla="*/ 261 h 1196005"/>
                  <a:gd name="connsiteX3" fmla="*/ 659840 w 1023724"/>
                  <a:gd name="connsiteY3" fmla="*/ 146312 h 1196005"/>
                  <a:gd name="connsiteX4" fmla="*/ 736040 w 1023724"/>
                  <a:gd name="connsiteY4" fmla="*/ 457462 h 1196005"/>
                  <a:gd name="connsiteX5" fmla="*/ 894790 w 1023724"/>
                  <a:gd name="connsiteY5" fmla="*/ 324112 h 1196005"/>
                  <a:gd name="connsiteX6" fmla="*/ 1021789 w 1023724"/>
                  <a:gd name="connsiteY6" fmla="*/ 390786 h 1196005"/>
                  <a:gd name="connsiteX7" fmla="*/ 761440 w 1023724"/>
                  <a:gd name="connsiteY7" fmla="*/ 1175011 h 1196005"/>
                  <a:gd name="connsiteX8" fmla="*/ 384805 w 1023724"/>
                  <a:gd name="connsiteY8" fmla="*/ 1194061 h 1196005"/>
                  <a:gd name="connsiteX9" fmla="*/ 24840 w 1023724"/>
                  <a:gd name="connsiteY9" fmla="*/ 1181361 h 1196005"/>
                  <a:gd name="connsiteX10" fmla="*/ 14521 w 1023724"/>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21789"/>
                  <a:gd name="connsiteY0" fmla="*/ 714636 h 1196005"/>
                  <a:gd name="connsiteX1" fmla="*/ 81990 w 1021789"/>
                  <a:gd name="connsiteY1" fmla="*/ 133612 h 1196005"/>
                  <a:gd name="connsiteX2" fmla="*/ 353055 w 1021789"/>
                  <a:gd name="connsiteY2" fmla="*/ 261 h 1196005"/>
                  <a:gd name="connsiteX3" fmla="*/ 659840 w 1021789"/>
                  <a:gd name="connsiteY3" fmla="*/ 146312 h 1196005"/>
                  <a:gd name="connsiteX4" fmla="*/ 736040 w 1021789"/>
                  <a:gd name="connsiteY4" fmla="*/ 457462 h 1196005"/>
                  <a:gd name="connsiteX5" fmla="*/ 894790 w 1021789"/>
                  <a:gd name="connsiteY5" fmla="*/ 324112 h 1196005"/>
                  <a:gd name="connsiteX6" fmla="*/ 1021789 w 1021789"/>
                  <a:gd name="connsiteY6" fmla="*/ 390786 h 1196005"/>
                  <a:gd name="connsiteX7" fmla="*/ 761440 w 1021789"/>
                  <a:gd name="connsiteY7" fmla="*/ 1175011 h 1196005"/>
                  <a:gd name="connsiteX8" fmla="*/ 384805 w 1021789"/>
                  <a:gd name="connsiteY8" fmla="*/ 1194061 h 1196005"/>
                  <a:gd name="connsiteX9" fmla="*/ 24840 w 1021789"/>
                  <a:gd name="connsiteY9" fmla="*/ 1181361 h 1196005"/>
                  <a:gd name="connsiteX10" fmla="*/ 14521 w 102178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94790 w 1040839"/>
                  <a:gd name="connsiteY5" fmla="*/ 32411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196005"/>
                  <a:gd name="connsiteX1" fmla="*/ 81990 w 1040839"/>
                  <a:gd name="connsiteY1" fmla="*/ 133612 h 1196005"/>
                  <a:gd name="connsiteX2" fmla="*/ 353055 w 1040839"/>
                  <a:gd name="connsiteY2" fmla="*/ 261 h 1196005"/>
                  <a:gd name="connsiteX3" fmla="*/ 659840 w 1040839"/>
                  <a:gd name="connsiteY3" fmla="*/ 146312 h 1196005"/>
                  <a:gd name="connsiteX4" fmla="*/ 736040 w 1040839"/>
                  <a:gd name="connsiteY4" fmla="*/ 457462 h 1196005"/>
                  <a:gd name="connsiteX5" fmla="*/ 875740 w 1040839"/>
                  <a:gd name="connsiteY5" fmla="*/ 305062 h 1196005"/>
                  <a:gd name="connsiteX6" fmla="*/ 1040839 w 1040839"/>
                  <a:gd name="connsiteY6" fmla="*/ 384436 h 1196005"/>
                  <a:gd name="connsiteX7" fmla="*/ 761440 w 1040839"/>
                  <a:gd name="connsiteY7" fmla="*/ 1175011 h 1196005"/>
                  <a:gd name="connsiteX8" fmla="*/ 384805 w 1040839"/>
                  <a:gd name="connsiteY8" fmla="*/ 1194061 h 1196005"/>
                  <a:gd name="connsiteX9" fmla="*/ 24840 w 1040839"/>
                  <a:gd name="connsiteY9" fmla="*/ 1181361 h 1196005"/>
                  <a:gd name="connsiteX10" fmla="*/ 14521 w 1040839"/>
                  <a:gd name="connsiteY10" fmla="*/ 714636 h 1196005"/>
                  <a:gd name="connsiteX0" fmla="*/ 14521 w 1040839"/>
                  <a:gd name="connsiteY0" fmla="*/ 714636 h 1222986"/>
                  <a:gd name="connsiteX1" fmla="*/ 81990 w 1040839"/>
                  <a:gd name="connsiteY1" fmla="*/ 133612 h 1222986"/>
                  <a:gd name="connsiteX2" fmla="*/ 353055 w 1040839"/>
                  <a:gd name="connsiteY2" fmla="*/ 261 h 1222986"/>
                  <a:gd name="connsiteX3" fmla="*/ 659840 w 1040839"/>
                  <a:gd name="connsiteY3" fmla="*/ 146312 h 1222986"/>
                  <a:gd name="connsiteX4" fmla="*/ 736040 w 1040839"/>
                  <a:gd name="connsiteY4" fmla="*/ 457462 h 1222986"/>
                  <a:gd name="connsiteX5" fmla="*/ 875740 w 1040839"/>
                  <a:gd name="connsiteY5" fmla="*/ 305062 h 1222986"/>
                  <a:gd name="connsiteX6" fmla="*/ 1040839 w 1040839"/>
                  <a:gd name="connsiteY6" fmla="*/ 384436 h 1222986"/>
                  <a:gd name="connsiteX7" fmla="*/ 761440 w 1040839"/>
                  <a:gd name="connsiteY7" fmla="*/ 1219461 h 1222986"/>
                  <a:gd name="connsiteX8" fmla="*/ 384805 w 1040839"/>
                  <a:gd name="connsiteY8" fmla="*/ 1194061 h 1222986"/>
                  <a:gd name="connsiteX9" fmla="*/ 24840 w 1040839"/>
                  <a:gd name="connsiteY9" fmla="*/ 1181361 h 1222986"/>
                  <a:gd name="connsiteX10" fmla="*/ 14521 w 1040839"/>
                  <a:gd name="connsiteY10" fmla="*/ 714636 h 1222986"/>
                  <a:gd name="connsiteX0" fmla="*/ 14521 w 1040842"/>
                  <a:gd name="connsiteY0" fmla="*/ 714636 h 1222986"/>
                  <a:gd name="connsiteX1" fmla="*/ 81990 w 1040842"/>
                  <a:gd name="connsiteY1" fmla="*/ 133612 h 1222986"/>
                  <a:gd name="connsiteX2" fmla="*/ 353055 w 1040842"/>
                  <a:gd name="connsiteY2" fmla="*/ 261 h 1222986"/>
                  <a:gd name="connsiteX3" fmla="*/ 659840 w 1040842"/>
                  <a:gd name="connsiteY3" fmla="*/ 146312 h 1222986"/>
                  <a:gd name="connsiteX4" fmla="*/ 736040 w 1040842"/>
                  <a:gd name="connsiteY4" fmla="*/ 457462 h 1222986"/>
                  <a:gd name="connsiteX5" fmla="*/ 875740 w 1040842"/>
                  <a:gd name="connsiteY5" fmla="*/ 305062 h 1222986"/>
                  <a:gd name="connsiteX6" fmla="*/ 1040839 w 1040842"/>
                  <a:gd name="connsiteY6" fmla="*/ 384436 h 1222986"/>
                  <a:gd name="connsiteX7" fmla="*/ 736040 w 1040842"/>
                  <a:gd name="connsiteY7" fmla="*/ 863861 h 1222986"/>
                  <a:gd name="connsiteX8" fmla="*/ 761440 w 1040842"/>
                  <a:gd name="connsiteY8" fmla="*/ 1219461 h 1222986"/>
                  <a:gd name="connsiteX9" fmla="*/ 384805 w 1040842"/>
                  <a:gd name="connsiteY9" fmla="*/ 1194061 h 1222986"/>
                  <a:gd name="connsiteX10" fmla="*/ 24840 w 1040842"/>
                  <a:gd name="connsiteY10" fmla="*/ 1181361 h 1222986"/>
                  <a:gd name="connsiteX11" fmla="*/ 14521 w 1040842"/>
                  <a:gd name="connsiteY11" fmla="*/ 714636 h 1222986"/>
                  <a:gd name="connsiteX0" fmla="*/ 14521 w 1040843"/>
                  <a:gd name="connsiteY0" fmla="*/ 714636 h 1222986"/>
                  <a:gd name="connsiteX1" fmla="*/ 81990 w 1040843"/>
                  <a:gd name="connsiteY1" fmla="*/ 133612 h 1222986"/>
                  <a:gd name="connsiteX2" fmla="*/ 353055 w 1040843"/>
                  <a:gd name="connsiteY2" fmla="*/ 261 h 1222986"/>
                  <a:gd name="connsiteX3" fmla="*/ 659840 w 1040843"/>
                  <a:gd name="connsiteY3" fmla="*/ 146312 h 1222986"/>
                  <a:gd name="connsiteX4" fmla="*/ 736040 w 1040843"/>
                  <a:gd name="connsiteY4" fmla="*/ 457462 h 1222986"/>
                  <a:gd name="connsiteX5" fmla="*/ 875740 w 1040843"/>
                  <a:gd name="connsiteY5" fmla="*/ 305062 h 1222986"/>
                  <a:gd name="connsiteX6" fmla="*/ 1040839 w 1040843"/>
                  <a:gd name="connsiteY6" fmla="*/ 384436 h 1222986"/>
                  <a:gd name="connsiteX7" fmla="*/ 786840 w 1040843"/>
                  <a:gd name="connsiteY7" fmla="*/ 908311 h 1222986"/>
                  <a:gd name="connsiteX8" fmla="*/ 761440 w 1040843"/>
                  <a:gd name="connsiteY8" fmla="*/ 1219461 h 1222986"/>
                  <a:gd name="connsiteX9" fmla="*/ 384805 w 1040843"/>
                  <a:gd name="connsiteY9" fmla="*/ 1194061 h 1222986"/>
                  <a:gd name="connsiteX10" fmla="*/ 24840 w 1040843"/>
                  <a:gd name="connsiteY10" fmla="*/ 1181361 h 1222986"/>
                  <a:gd name="connsiteX11" fmla="*/ 14521 w 1040843"/>
                  <a:gd name="connsiteY11" fmla="*/ 714636 h 1222986"/>
                  <a:gd name="connsiteX0" fmla="*/ 16497 w 1042819"/>
                  <a:gd name="connsiteY0" fmla="*/ 714636 h 1222986"/>
                  <a:gd name="connsiteX1" fmla="*/ 83966 w 1042819"/>
                  <a:gd name="connsiteY1" fmla="*/ 133612 h 1222986"/>
                  <a:gd name="connsiteX2" fmla="*/ 355031 w 1042819"/>
                  <a:gd name="connsiteY2" fmla="*/ 261 h 1222986"/>
                  <a:gd name="connsiteX3" fmla="*/ 661816 w 1042819"/>
                  <a:gd name="connsiteY3" fmla="*/ 146312 h 1222986"/>
                  <a:gd name="connsiteX4" fmla="*/ 738016 w 1042819"/>
                  <a:gd name="connsiteY4" fmla="*/ 457462 h 1222986"/>
                  <a:gd name="connsiteX5" fmla="*/ 877716 w 1042819"/>
                  <a:gd name="connsiteY5" fmla="*/ 305062 h 1222986"/>
                  <a:gd name="connsiteX6" fmla="*/ 1042815 w 1042819"/>
                  <a:gd name="connsiteY6" fmla="*/ 384436 h 1222986"/>
                  <a:gd name="connsiteX7" fmla="*/ 788816 w 1042819"/>
                  <a:gd name="connsiteY7" fmla="*/ 908311 h 1222986"/>
                  <a:gd name="connsiteX8" fmla="*/ 763416 w 1042819"/>
                  <a:gd name="connsiteY8" fmla="*/ 1219461 h 1222986"/>
                  <a:gd name="connsiteX9" fmla="*/ 386781 w 1042819"/>
                  <a:gd name="connsiteY9" fmla="*/ 1194061 h 1222986"/>
                  <a:gd name="connsiteX10" fmla="*/ 7766 w 1042819"/>
                  <a:gd name="connsiteY10" fmla="*/ 1181361 h 1222986"/>
                  <a:gd name="connsiteX11" fmla="*/ 16497 w 1042819"/>
                  <a:gd name="connsiteY11" fmla="*/ 714636 h 122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2819" h="1222986">
                    <a:moveTo>
                      <a:pt x="16497" y="714636"/>
                    </a:moveTo>
                    <a:cubicBezTo>
                      <a:pt x="29197" y="540011"/>
                      <a:pt x="-53948" y="235741"/>
                      <a:pt x="83966" y="133612"/>
                    </a:cubicBezTo>
                    <a:cubicBezTo>
                      <a:pt x="171080" y="6083"/>
                      <a:pt x="258723" y="-1856"/>
                      <a:pt x="355031" y="261"/>
                    </a:cubicBezTo>
                    <a:cubicBezTo>
                      <a:pt x="451339" y="2378"/>
                      <a:pt x="610685" y="44712"/>
                      <a:pt x="661816" y="146312"/>
                    </a:cubicBezTo>
                    <a:cubicBezTo>
                      <a:pt x="776447" y="222512"/>
                      <a:pt x="686158" y="437354"/>
                      <a:pt x="738016" y="457462"/>
                    </a:cubicBezTo>
                    <a:cubicBezTo>
                      <a:pt x="789874" y="477570"/>
                      <a:pt x="804691" y="336283"/>
                      <a:pt x="877716" y="305062"/>
                    </a:cubicBezTo>
                    <a:cubicBezTo>
                      <a:pt x="957091" y="261141"/>
                      <a:pt x="999423" y="309295"/>
                      <a:pt x="1042815" y="384436"/>
                    </a:cubicBezTo>
                    <a:cubicBezTo>
                      <a:pt x="1043873" y="493444"/>
                      <a:pt x="835382" y="769140"/>
                      <a:pt x="788816" y="908311"/>
                    </a:cubicBezTo>
                    <a:cubicBezTo>
                      <a:pt x="742250" y="1047482"/>
                      <a:pt x="846297" y="1180303"/>
                      <a:pt x="763416" y="1219461"/>
                    </a:cubicBezTo>
                    <a:cubicBezTo>
                      <a:pt x="630794" y="1233748"/>
                      <a:pt x="512723" y="1200411"/>
                      <a:pt x="386781" y="1194061"/>
                    </a:cubicBezTo>
                    <a:cubicBezTo>
                      <a:pt x="260839" y="1187711"/>
                      <a:pt x="112872" y="1201999"/>
                      <a:pt x="7766" y="1181361"/>
                    </a:cubicBezTo>
                    <a:cubicBezTo>
                      <a:pt x="-8440" y="1059123"/>
                      <a:pt x="3797" y="889261"/>
                      <a:pt x="16497" y="714636"/>
                    </a:cubicBezTo>
                    <a:close/>
                  </a:path>
                </a:pathLst>
              </a:custGeom>
              <a:pattFill prst="zigZag">
                <a:fgClr>
                  <a:schemeClr val="bg2">
                    <a:lumMod val="25000"/>
                  </a:schemeClr>
                </a:fgClr>
                <a:bgClr>
                  <a:schemeClr val="bg2">
                    <a:lumMod val="90000"/>
                  </a:schemeClr>
                </a:bgClr>
              </a:pattFill>
              <a:ln>
                <a:solidFill>
                  <a:srgbClr val="9F9E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02575">
                  <a:defRPr/>
                </a:pPr>
                <a:endParaRPr lang="en-US" sz="1013" dirty="0">
                  <a:solidFill>
                    <a:prstClr val="white"/>
                  </a:solidFill>
                  <a:latin typeface="Calibri" panose="020F0502020204030204"/>
                </a:endParaRPr>
              </a:p>
            </p:txBody>
          </p:sp>
        </p:grpSp>
      </p:grpSp>
      <p:grpSp>
        <p:nvGrpSpPr>
          <p:cNvPr id="71" name="wall"/>
          <p:cNvGrpSpPr/>
          <p:nvPr/>
        </p:nvGrpSpPr>
        <p:grpSpPr>
          <a:xfrm>
            <a:off x="-1306283" y="-18288"/>
            <a:ext cx="14209482" cy="6236573"/>
            <a:chOff x="-1714500" y="-209550"/>
            <a:chExt cx="15144750" cy="7658100"/>
          </a:xfrm>
        </p:grpSpPr>
        <p:grpSp>
          <p:nvGrpSpPr>
            <p:cNvPr id="69" name="Group 68"/>
            <p:cNvGrpSpPr/>
            <p:nvPr/>
          </p:nvGrpSpPr>
          <p:grpSpPr>
            <a:xfrm>
              <a:off x="-1714500" y="-209550"/>
              <a:ext cx="15144750" cy="7658100"/>
              <a:chOff x="-1714500" y="-209550"/>
              <a:chExt cx="15144750" cy="7658100"/>
            </a:xfrm>
          </p:grpSpPr>
          <p:sp>
            <p:nvSpPr>
              <p:cNvPr id="2" name="Rectangle 1"/>
              <p:cNvSpPr/>
              <p:nvPr/>
            </p:nvSpPr>
            <p:spPr>
              <a:xfrm>
                <a:off x="4021408" y="-147801"/>
                <a:ext cx="1931630" cy="74676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20" name="Rectangle 19"/>
              <p:cNvSpPr/>
              <p:nvPr/>
            </p:nvSpPr>
            <p:spPr>
              <a:xfrm>
                <a:off x="-1714500" y="-209550"/>
                <a:ext cx="15144750" cy="139187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22" name="Rectangle 21"/>
              <p:cNvSpPr/>
              <p:nvPr/>
            </p:nvSpPr>
            <p:spPr>
              <a:xfrm>
                <a:off x="4151824" y="3817788"/>
                <a:ext cx="8748595" cy="3425369"/>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5" name="Rectangle 424"/>
              <p:cNvSpPr/>
              <p:nvPr/>
            </p:nvSpPr>
            <p:spPr>
              <a:xfrm>
                <a:off x="-325551" y="-19050"/>
                <a:ext cx="1931630" cy="74676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21" name="Rectangle 20"/>
              <p:cNvSpPr/>
              <p:nvPr/>
            </p:nvSpPr>
            <p:spPr>
              <a:xfrm>
                <a:off x="10231228" y="342900"/>
                <a:ext cx="2608472" cy="6743700"/>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grpSp>
        <p:sp>
          <p:nvSpPr>
            <p:cNvPr id="426" name="Rectangle 425"/>
            <p:cNvSpPr/>
            <p:nvPr/>
          </p:nvSpPr>
          <p:spPr>
            <a:xfrm>
              <a:off x="1524605" y="1188719"/>
              <a:ext cx="209564" cy="5756915"/>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8" name="Rectangle 427"/>
            <p:cNvSpPr/>
            <p:nvPr/>
          </p:nvSpPr>
          <p:spPr>
            <a:xfrm>
              <a:off x="3885466" y="1169256"/>
              <a:ext cx="209564" cy="5756915"/>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7" name="Rectangle 426"/>
            <p:cNvSpPr/>
            <p:nvPr/>
          </p:nvSpPr>
          <p:spPr>
            <a:xfrm>
              <a:off x="1515835" y="1152280"/>
              <a:ext cx="2573198" cy="145226"/>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65" name="Rectangle 64"/>
            <p:cNvSpPr/>
            <p:nvPr/>
          </p:nvSpPr>
          <p:spPr>
            <a:xfrm>
              <a:off x="5938639" y="1125090"/>
              <a:ext cx="123926" cy="2730679"/>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0" name="Rectangle 419"/>
            <p:cNvSpPr/>
            <p:nvPr/>
          </p:nvSpPr>
          <p:spPr>
            <a:xfrm>
              <a:off x="10139574" y="1122141"/>
              <a:ext cx="117520" cy="2741266"/>
            </a:xfrm>
            <a:prstGeom prst="rect">
              <a:avLst/>
            </a:prstGeom>
            <a:solidFill>
              <a:schemeClr val="bg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4" name="Rectangle 423"/>
            <p:cNvSpPr/>
            <p:nvPr/>
          </p:nvSpPr>
          <p:spPr>
            <a:xfrm>
              <a:off x="5940338" y="1114001"/>
              <a:ext cx="4318455" cy="107420"/>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423" name="Rectangle 422"/>
            <p:cNvSpPr/>
            <p:nvPr/>
          </p:nvSpPr>
          <p:spPr>
            <a:xfrm>
              <a:off x="5938639" y="3762376"/>
              <a:ext cx="4318455" cy="107420"/>
            </a:xfrm>
            <a:prstGeom prst="rect">
              <a:avLst/>
            </a:prstGeom>
            <a:solidFill>
              <a:srgbClr val="AFABA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grpSp>
      <p:pic>
        <p:nvPicPr>
          <p:cNvPr id="436" name="Picture 435">
            <a:extLst>
              <a:ext uri="{FF2B5EF4-FFF2-40B4-BE49-F238E27FC236}">
                <a16:creationId xmlns:a16="http://schemas.microsoft.com/office/drawing/2014/main" id="{98977EFC-8F7C-4721-B3E3-D722438DF5CF}"/>
              </a:ext>
            </a:extLst>
          </p:cNvPr>
          <p:cNvPicPr>
            <a:picLocks noChangeAspect="1"/>
          </p:cNvPicPr>
          <p:nvPr/>
        </p:nvPicPr>
        <p:blipFill rotWithShape="1">
          <a:blip r:embed="rId7"/>
          <a:srcRect b="8071"/>
          <a:stretch/>
        </p:blipFill>
        <p:spPr>
          <a:xfrm>
            <a:off x="5264397" y="3974893"/>
            <a:ext cx="2004333" cy="2300404"/>
          </a:xfrm>
          <a:prstGeom prst="rect">
            <a:avLst/>
          </a:prstGeom>
        </p:spPr>
      </p:pic>
      <p:sp>
        <p:nvSpPr>
          <p:cNvPr id="218" name="Rectangle 217"/>
          <p:cNvSpPr/>
          <p:nvPr/>
        </p:nvSpPr>
        <p:spPr>
          <a:xfrm>
            <a:off x="8454703" y="4244776"/>
            <a:ext cx="1611879" cy="1891620"/>
          </a:xfrm>
          <a:prstGeom prst="rect">
            <a:avLst/>
          </a:prstGeom>
          <a:solidFill>
            <a:srgbClr val="843C0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pic>
        <p:nvPicPr>
          <p:cNvPr id="335" name="Picture 334"/>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4619591" y="1070122"/>
            <a:ext cx="1125165" cy="1125165"/>
          </a:xfrm>
          <a:prstGeom prst="rect">
            <a:avLst/>
          </a:prstGeom>
        </p:spPr>
      </p:pic>
      <p:cxnSp>
        <p:nvCxnSpPr>
          <p:cNvPr id="74" name="Straight Connector 73"/>
          <p:cNvCxnSpPr/>
          <p:nvPr/>
        </p:nvCxnSpPr>
        <p:spPr>
          <a:xfrm>
            <a:off x="9722286" y="639715"/>
            <a:ext cx="0" cy="56007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9" name="Group 328"/>
          <p:cNvGrpSpPr/>
          <p:nvPr/>
        </p:nvGrpSpPr>
        <p:grpSpPr>
          <a:xfrm>
            <a:off x="8457891" y="2777491"/>
            <a:ext cx="5119080" cy="3261193"/>
            <a:chOff x="8731269" y="2648807"/>
            <a:chExt cx="6825440" cy="4348257"/>
          </a:xfrm>
        </p:grpSpPr>
        <p:sp>
          <p:nvSpPr>
            <p:cNvPr id="68" name="Parallelogram 67"/>
            <p:cNvSpPr/>
            <p:nvPr/>
          </p:nvSpPr>
          <p:spPr>
            <a:xfrm flipV="1">
              <a:off x="8731269" y="4588030"/>
              <a:ext cx="6825440" cy="2409034"/>
            </a:xfrm>
            <a:prstGeom prst="parallelogram">
              <a:avLst>
                <a:gd name="adj" fmla="val 193351"/>
              </a:avLst>
            </a:prstGeom>
            <a:solidFill>
              <a:schemeClr val="accent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pic>
          <p:nvPicPr>
            <p:cNvPr id="497" name="Picture 2" descr="Image result for computer vector">
              <a:extLst>
                <a:ext uri="{FF2B5EF4-FFF2-40B4-BE49-F238E27FC236}">
                  <a16:creationId xmlns:a16="http://schemas.microsoft.com/office/drawing/2014/main" id="{43ABC5AA-8E66-4600-A8EB-69D04C79D89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734221" y="2648807"/>
              <a:ext cx="2560320" cy="2560320"/>
            </a:xfrm>
            <a:prstGeom prst="rect">
              <a:avLst/>
            </a:prstGeom>
            <a:noFill/>
            <a:extLst>
              <a:ext uri="{909E8E84-426E-40DD-AFC4-6F175D3DCCD1}">
                <a14:hiddenFill xmlns:a14="http://schemas.microsoft.com/office/drawing/2010/main">
                  <a:solidFill>
                    <a:srgbClr val="FFFFFF"/>
                  </a:solidFill>
                </a14:hiddenFill>
              </a:ext>
            </a:extLst>
          </p:spPr>
        </p:pic>
      </p:grpSp>
      <p:sp>
        <p:nvSpPr>
          <p:cNvPr id="293" name="Rectangle 292"/>
          <p:cNvSpPr/>
          <p:nvPr/>
        </p:nvSpPr>
        <p:spPr>
          <a:xfrm>
            <a:off x="7040274" y="258880"/>
            <a:ext cx="1318323" cy="657806"/>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b="1" dirty="0">
              <a:solidFill>
                <a:srgbClr val="FF0000"/>
              </a:solidFill>
              <a:latin typeface="Calibri" panose="020F0502020204030204"/>
            </a:endParaRPr>
          </a:p>
        </p:txBody>
      </p:sp>
      <p:sp>
        <p:nvSpPr>
          <p:cNvPr id="294" name="Rectangle 293"/>
          <p:cNvSpPr/>
          <p:nvPr/>
        </p:nvSpPr>
        <p:spPr>
          <a:xfrm>
            <a:off x="7040273" y="324244"/>
            <a:ext cx="1309276" cy="49643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2100" b="1" dirty="0">
                <a:solidFill>
                  <a:srgbClr val="FF0000"/>
                </a:solidFill>
                <a:latin typeface="Digital Numbers" panose="02000503000000000000" pitchFamily="2" charset="0"/>
              </a:rPr>
              <a:t>12:25</a:t>
            </a:r>
          </a:p>
        </p:txBody>
      </p:sp>
      <p:sp>
        <p:nvSpPr>
          <p:cNvPr id="301" name="Rectangle 300"/>
          <p:cNvSpPr/>
          <p:nvPr/>
        </p:nvSpPr>
        <p:spPr>
          <a:xfrm rot="1581412">
            <a:off x="9503084" y="5129091"/>
            <a:ext cx="269871" cy="486446"/>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pic>
        <p:nvPicPr>
          <p:cNvPr id="299" name="Picture 298"/>
          <p:cNvPicPr>
            <a:picLocks noChangeAspect="1"/>
          </p:cNvPicPr>
          <p:nvPr/>
        </p:nvPicPr>
        <p:blipFill rotWithShape="1">
          <a:blip r:embed="rId10"/>
          <a:srcRect l="331" t="-1575" r="-1192" b="14738"/>
          <a:stretch/>
        </p:blipFill>
        <p:spPr>
          <a:xfrm>
            <a:off x="9902882" y="4109182"/>
            <a:ext cx="868679" cy="867251"/>
          </a:xfrm>
          <a:prstGeom prst="rect">
            <a:avLst/>
          </a:prstGeom>
        </p:spPr>
      </p:pic>
      <p:sp>
        <p:nvSpPr>
          <p:cNvPr id="302" name="Rectangle 301"/>
          <p:cNvSpPr/>
          <p:nvPr/>
        </p:nvSpPr>
        <p:spPr>
          <a:xfrm rot="1667023">
            <a:off x="9492128" y="4631120"/>
            <a:ext cx="558176" cy="264225"/>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sp>
        <p:nvSpPr>
          <p:cNvPr id="303" name="Rectangle 302"/>
          <p:cNvSpPr/>
          <p:nvPr/>
        </p:nvSpPr>
        <p:spPr>
          <a:xfrm rot="1667023">
            <a:off x="9990413" y="4841059"/>
            <a:ext cx="217163" cy="198826"/>
          </a:xfrm>
          <a:prstGeom prst="rect">
            <a:avLst/>
          </a:prstGeom>
          <a:solidFill>
            <a:srgbClr val="843C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dirty="0">
              <a:solidFill>
                <a:prstClr val="white"/>
              </a:solidFill>
              <a:latin typeface="Calibri" panose="020F0502020204030204"/>
            </a:endParaRPr>
          </a:p>
        </p:txBody>
      </p:sp>
      <p:cxnSp>
        <p:nvCxnSpPr>
          <p:cNvPr id="9" name="Straight Connector 8"/>
          <p:cNvCxnSpPr/>
          <p:nvPr/>
        </p:nvCxnSpPr>
        <p:spPr>
          <a:xfrm>
            <a:off x="9388205" y="4712867"/>
            <a:ext cx="824016" cy="426239"/>
          </a:xfrm>
          <a:prstGeom prst="line">
            <a:avLst/>
          </a:prstGeom>
          <a:ln/>
        </p:spPr>
        <p:style>
          <a:lnRef idx="2">
            <a:schemeClr val="dk1"/>
          </a:lnRef>
          <a:fillRef idx="0">
            <a:schemeClr val="dk1"/>
          </a:fillRef>
          <a:effectRef idx="1">
            <a:schemeClr val="dk1"/>
          </a:effectRef>
          <a:fontRef idx="minor">
            <a:schemeClr val="tx1"/>
          </a:fontRef>
        </p:style>
      </p:cxnSp>
      <p:pic>
        <p:nvPicPr>
          <p:cNvPr id="362" name="Picture 2" descr="Image result for desk chair vector transparent">
            <a:extLst>
              <a:ext uri="{FF2B5EF4-FFF2-40B4-BE49-F238E27FC236}">
                <a16:creationId xmlns:a16="http://schemas.microsoft.com/office/drawing/2014/main" id="{50D51017-B8C2-4455-A55F-CC66AC63315B}"/>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17175" r="16267"/>
          <a:stretch/>
        </p:blipFill>
        <p:spPr bwMode="auto">
          <a:xfrm flipH="1">
            <a:off x="7675529" y="3848934"/>
            <a:ext cx="2226686" cy="2994113"/>
          </a:xfrm>
          <a:prstGeom prst="rect">
            <a:avLst/>
          </a:prstGeom>
          <a:noFill/>
          <a:extLst>
            <a:ext uri="{909E8E84-426E-40DD-AFC4-6F175D3DCCD1}">
              <a14:hiddenFill xmlns:a14="http://schemas.microsoft.com/office/drawing/2010/main">
                <a:solidFill>
                  <a:srgbClr val="FFFFFF"/>
                </a:solidFill>
              </a14:hiddenFill>
            </a:ext>
          </a:extLst>
        </p:spPr>
      </p:pic>
      <p:grpSp>
        <p:nvGrpSpPr>
          <p:cNvPr id="59" name="Group 58">
            <a:extLst>
              <a:ext uri="{FF2B5EF4-FFF2-40B4-BE49-F238E27FC236}">
                <a16:creationId xmlns:a16="http://schemas.microsoft.com/office/drawing/2014/main" id="{B4A4180A-D26B-EA6A-279D-E26D73B16ED2}"/>
              </a:ext>
            </a:extLst>
          </p:cNvPr>
          <p:cNvGrpSpPr/>
          <p:nvPr/>
        </p:nvGrpSpPr>
        <p:grpSpPr>
          <a:xfrm>
            <a:off x="7606381" y="1924265"/>
            <a:ext cx="2386901" cy="5296458"/>
            <a:chOff x="5726543" y="1240987"/>
            <a:chExt cx="2913318" cy="6051297"/>
          </a:xfrm>
        </p:grpSpPr>
        <p:grpSp>
          <p:nvGrpSpPr>
            <p:cNvPr id="4" name="Group 3">
              <a:extLst>
                <a:ext uri="{FF2B5EF4-FFF2-40B4-BE49-F238E27FC236}">
                  <a16:creationId xmlns:a16="http://schemas.microsoft.com/office/drawing/2014/main" id="{4CBA6FF0-B6B7-3646-71A9-01D5FEF8DC9B}"/>
                </a:ext>
              </a:extLst>
            </p:cNvPr>
            <p:cNvGrpSpPr/>
            <p:nvPr/>
          </p:nvGrpSpPr>
          <p:grpSpPr>
            <a:xfrm>
              <a:off x="7183865" y="5140746"/>
              <a:ext cx="1455996" cy="2151538"/>
              <a:chOff x="3387254" y="2891537"/>
              <a:chExt cx="424138" cy="672983"/>
            </a:xfrm>
            <a:solidFill>
              <a:schemeClr val="tx1"/>
            </a:solidFill>
          </p:grpSpPr>
          <p:sp>
            <p:nvSpPr>
              <p:cNvPr id="5" name="Freeform: Shape 96">
                <a:extLst>
                  <a:ext uri="{FF2B5EF4-FFF2-40B4-BE49-F238E27FC236}">
                    <a16:creationId xmlns:a16="http://schemas.microsoft.com/office/drawing/2014/main" id="{E17D9F94-B2C0-067A-FF8E-A7CCCAA78520}"/>
                  </a:ext>
                </a:extLst>
              </p:cNvPr>
              <p:cNvSpPr/>
              <p:nvPr/>
            </p:nvSpPr>
            <p:spPr>
              <a:xfrm>
                <a:off x="3387254" y="2891537"/>
                <a:ext cx="424138" cy="548430"/>
              </a:xfrm>
              <a:custGeom>
                <a:avLst/>
                <a:gdLst>
                  <a:gd name="connsiteX0" fmla="*/ 0 w 561975"/>
                  <a:gd name="connsiteY0" fmla="*/ 0 h 533400"/>
                  <a:gd name="connsiteX1" fmla="*/ 561975 w 561975"/>
                  <a:gd name="connsiteY1" fmla="*/ 14287 h 533400"/>
                  <a:gd name="connsiteX2" fmla="*/ 552450 w 561975"/>
                  <a:gd name="connsiteY2" fmla="*/ 519112 h 533400"/>
                  <a:gd name="connsiteX3" fmla="*/ 309562 w 561975"/>
                  <a:gd name="connsiteY3" fmla="*/ 523875 h 533400"/>
                  <a:gd name="connsiteX4" fmla="*/ 295275 w 561975"/>
                  <a:gd name="connsiteY4" fmla="*/ 100012 h 533400"/>
                  <a:gd name="connsiteX5" fmla="*/ 295275 w 561975"/>
                  <a:gd name="connsiteY5" fmla="*/ 100012 h 533400"/>
                  <a:gd name="connsiteX6" fmla="*/ 247650 w 561975"/>
                  <a:gd name="connsiteY6" fmla="*/ 100012 h 533400"/>
                  <a:gd name="connsiteX7" fmla="*/ 257175 w 561975"/>
                  <a:gd name="connsiteY7" fmla="*/ 519112 h 533400"/>
                  <a:gd name="connsiteX8" fmla="*/ 4762 w 561975"/>
                  <a:gd name="connsiteY8" fmla="*/ 533400 h 533400"/>
                  <a:gd name="connsiteX9" fmla="*/ 0 w 561975"/>
                  <a:gd name="connsiteY9" fmla="*/ 0 h 533400"/>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47650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8162"/>
                  <a:gd name="connsiteX1" fmla="*/ 547688 w 552450"/>
                  <a:gd name="connsiteY1" fmla="*/ 0 h 538162"/>
                  <a:gd name="connsiteX2" fmla="*/ 552450 w 552450"/>
                  <a:gd name="connsiteY2" fmla="*/ 531018 h 538162"/>
                  <a:gd name="connsiteX3" fmla="*/ 335755 w 552450"/>
                  <a:gd name="connsiteY3" fmla="*/ 538162 h 538162"/>
                  <a:gd name="connsiteX4" fmla="*/ 295275 w 552450"/>
                  <a:gd name="connsiteY4" fmla="*/ 111918 h 538162"/>
                  <a:gd name="connsiteX5" fmla="*/ 295275 w 552450"/>
                  <a:gd name="connsiteY5" fmla="*/ 111918 h 538162"/>
                  <a:gd name="connsiteX6" fmla="*/ 257175 w 552450"/>
                  <a:gd name="connsiteY6" fmla="*/ 111918 h 538162"/>
                  <a:gd name="connsiteX7" fmla="*/ 254793 w 552450"/>
                  <a:gd name="connsiteY7" fmla="*/ 531018 h 538162"/>
                  <a:gd name="connsiteX8" fmla="*/ 4762 w 552450"/>
                  <a:gd name="connsiteY8" fmla="*/ 531018 h 538162"/>
                  <a:gd name="connsiteX9" fmla="*/ 0 w 552450"/>
                  <a:gd name="connsiteY9" fmla="*/ 11906 h 538162"/>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450" h="535781">
                    <a:moveTo>
                      <a:pt x="0" y="11906"/>
                    </a:moveTo>
                    <a:cubicBezTo>
                      <a:pt x="187325" y="53181"/>
                      <a:pt x="372268" y="49212"/>
                      <a:pt x="547688" y="0"/>
                    </a:cubicBezTo>
                    <a:cubicBezTo>
                      <a:pt x="549275" y="177006"/>
                      <a:pt x="550863" y="354012"/>
                      <a:pt x="552450" y="531018"/>
                    </a:cubicBezTo>
                    <a:lnTo>
                      <a:pt x="319086" y="535781"/>
                    </a:lnTo>
                    <a:lnTo>
                      <a:pt x="295275" y="111918"/>
                    </a:lnTo>
                    <a:lnTo>
                      <a:pt x="295275" y="111918"/>
                    </a:lnTo>
                    <a:lnTo>
                      <a:pt x="257175" y="111918"/>
                    </a:lnTo>
                    <a:lnTo>
                      <a:pt x="254793" y="531018"/>
                    </a:lnTo>
                    <a:lnTo>
                      <a:pt x="4762" y="531018"/>
                    </a:lnTo>
                    <a:cubicBezTo>
                      <a:pt x="3175" y="353218"/>
                      <a:pt x="1587" y="189706"/>
                      <a:pt x="0" y="11906"/>
                    </a:cubicBezTo>
                    <a:close/>
                  </a:path>
                </a:pathLst>
              </a:custGeom>
              <a:grpFill/>
              <a:ln w="12700" cap="flat" cmpd="sng" algn="ctr">
                <a:noFill/>
                <a:prstDash val="solid"/>
                <a:miter lim="800000"/>
              </a:ln>
              <a:effectLst/>
              <a:scene3d>
                <a:camera prst="orthographicFront">
                  <a:rot lat="0" lon="18899986" rev="0"/>
                </a:camera>
                <a:lightRig rig="threePt" dir="t"/>
              </a:scene3d>
            </p:spPr>
            <p:txBody>
              <a:bodyPr rtlCol="0" anchor="ctr"/>
              <a:lstStyle/>
              <a:p>
                <a:pPr algn="ctr">
                  <a:defRPr/>
                </a:pPr>
                <a:endParaRPr lang="en-US" sz="1530" kern="0" dirty="0">
                  <a:solidFill>
                    <a:prstClr val="white"/>
                  </a:solidFill>
                  <a:latin typeface="Calibri" panose="020F0502020204030204"/>
                </a:endParaRPr>
              </a:p>
            </p:txBody>
          </p:sp>
          <p:sp>
            <p:nvSpPr>
              <p:cNvPr id="6" name="Chord 14349">
                <a:extLst>
                  <a:ext uri="{FF2B5EF4-FFF2-40B4-BE49-F238E27FC236}">
                    <a16:creationId xmlns:a16="http://schemas.microsoft.com/office/drawing/2014/main" id="{669F7350-1833-335C-0EA1-38ABDF363F5C}"/>
                  </a:ext>
                </a:extLst>
              </p:cNvPr>
              <p:cNvSpPr/>
              <p:nvPr/>
            </p:nvSpPr>
            <p:spPr>
              <a:xfrm rot="9046579">
                <a:off x="3595252" y="3416280"/>
                <a:ext cx="181541" cy="137946"/>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p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7" name="Chord 14349">
                <a:extLst>
                  <a:ext uri="{FF2B5EF4-FFF2-40B4-BE49-F238E27FC236}">
                    <a16:creationId xmlns:a16="http://schemas.microsoft.com/office/drawing/2014/main" id="{08A17898-99B2-2607-F4BC-A46ACDD4D078}"/>
                  </a:ext>
                </a:extLst>
              </p:cNvPr>
              <p:cNvSpPr/>
              <p:nvPr/>
            </p:nvSpPr>
            <p:spPr>
              <a:xfrm rot="12553421" flipH="1">
                <a:off x="3442858" y="3417733"/>
                <a:ext cx="179543" cy="146787"/>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p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sp>
          <p:nvSpPr>
            <p:cNvPr id="8" name="Freeform: Shape 99">
              <a:extLst>
                <a:ext uri="{FF2B5EF4-FFF2-40B4-BE49-F238E27FC236}">
                  <a16:creationId xmlns:a16="http://schemas.microsoft.com/office/drawing/2014/main" id="{564E5637-7D28-756A-CDED-6621134CBB2D}"/>
                </a:ext>
              </a:extLst>
            </p:cNvPr>
            <p:cNvSpPr/>
            <p:nvPr/>
          </p:nvSpPr>
          <p:spPr>
            <a:xfrm rot="21046209" flipH="1">
              <a:off x="5726543" y="4535806"/>
              <a:ext cx="548419" cy="571124"/>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ACC82"/>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0" name="Freeform: Shape 14340">
              <a:extLst>
                <a:ext uri="{FF2B5EF4-FFF2-40B4-BE49-F238E27FC236}">
                  <a16:creationId xmlns:a16="http://schemas.microsoft.com/office/drawing/2014/main" id="{67F4DAAA-6362-16B4-0E6A-059AD0CEA6A7}"/>
                </a:ext>
              </a:extLst>
            </p:cNvPr>
            <p:cNvSpPr/>
            <p:nvPr/>
          </p:nvSpPr>
          <p:spPr>
            <a:xfrm rot="431249">
              <a:off x="6055875" y="3320305"/>
              <a:ext cx="577283" cy="1353456"/>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FF0000"/>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1" name="Freeform: Shape 14338">
              <a:extLst>
                <a:ext uri="{FF2B5EF4-FFF2-40B4-BE49-F238E27FC236}">
                  <a16:creationId xmlns:a16="http://schemas.microsoft.com/office/drawing/2014/main" id="{BE049B01-3E9D-C674-CA12-5583547881F9}"/>
                </a:ext>
              </a:extLst>
            </p:cNvPr>
            <p:cNvSpPr/>
            <p:nvPr/>
          </p:nvSpPr>
          <p:spPr>
            <a:xfrm>
              <a:off x="6994906" y="3353911"/>
              <a:ext cx="314932" cy="1458482"/>
            </a:xfrm>
            <a:custGeom>
              <a:avLst/>
              <a:gdLst>
                <a:gd name="connsiteX0" fmla="*/ 47625 w 180975"/>
                <a:gd name="connsiteY0" fmla="*/ 42862 h 523875"/>
                <a:gd name="connsiteX1" fmla="*/ 0 w 180975"/>
                <a:gd name="connsiteY1" fmla="*/ 461962 h 523875"/>
                <a:gd name="connsiteX2" fmla="*/ 95250 w 180975"/>
                <a:gd name="connsiteY2" fmla="*/ 523875 h 523875"/>
                <a:gd name="connsiteX3" fmla="*/ 180975 w 180975"/>
                <a:gd name="connsiteY3" fmla="*/ 452437 h 523875"/>
                <a:gd name="connsiteX4" fmla="*/ 128588 w 180975"/>
                <a:gd name="connsiteY4" fmla="*/ 57150 h 523875"/>
                <a:gd name="connsiteX5" fmla="*/ 90488 w 180975"/>
                <a:gd name="connsiteY5" fmla="*/ 0 h 523875"/>
                <a:gd name="connsiteX6" fmla="*/ 47625 w 180975"/>
                <a:gd name="connsiteY6" fmla="*/ 42862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75" h="523875">
                  <a:moveTo>
                    <a:pt x="47625" y="42862"/>
                  </a:moveTo>
                  <a:lnTo>
                    <a:pt x="0" y="461962"/>
                  </a:lnTo>
                  <a:lnTo>
                    <a:pt x="95250" y="523875"/>
                  </a:lnTo>
                  <a:lnTo>
                    <a:pt x="180975" y="452437"/>
                  </a:lnTo>
                  <a:lnTo>
                    <a:pt x="128588" y="57150"/>
                  </a:lnTo>
                  <a:lnTo>
                    <a:pt x="90488" y="0"/>
                  </a:lnTo>
                  <a:lnTo>
                    <a:pt x="47625" y="42862"/>
                  </a:lnTo>
                  <a:close/>
                </a:path>
              </a:pathLst>
            </a:custGeom>
            <a:solidFill>
              <a:srgbClr val="249DD9"/>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2" name="Freeform 368">
              <a:extLst>
                <a:ext uri="{FF2B5EF4-FFF2-40B4-BE49-F238E27FC236}">
                  <a16:creationId xmlns:a16="http://schemas.microsoft.com/office/drawing/2014/main" id="{2FF86EBB-C68C-7325-D65C-36F7C9A8BFEB}"/>
                </a:ext>
              </a:extLst>
            </p:cNvPr>
            <p:cNvSpPr/>
            <p:nvPr/>
          </p:nvSpPr>
          <p:spPr>
            <a:xfrm>
              <a:off x="6454875" y="4820040"/>
              <a:ext cx="1968425" cy="727904"/>
            </a:xfrm>
            <a:custGeom>
              <a:avLst/>
              <a:gdLst>
                <a:gd name="connsiteX0" fmla="*/ 13078 w 1740278"/>
                <a:gd name="connsiteY0" fmla="*/ 0 h 698660"/>
                <a:gd name="connsiteX1" fmla="*/ 13078 w 1740278"/>
                <a:gd name="connsiteY1" fmla="*/ 0 h 698660"/>
                <a:gd name="connsiteX2" fmla="*/ 378 w 1740278"/>
                <a:gd name="connsiteY2" fmla="*/ 114300 h 698660"/>
                <a:gd name="connsiteX3" fmla="*/ 25778 w 1740278"/>
                <a:gd name="connsiteY3" fmla="*/ 190500 h 698660"/>
                <a:gd name="connsiteX4" fmla="*/ 63878 w 1740278"/>
                <a:gd name="connsiteY4" fmla="*/ 266700 h 698660"/>
                <a:gd name="connsiteX5" fmla="*/ 89278 w 1740278"/>
                <a:gd name="connsiteY5" fmla="*/ 355600 h 698660"/>
                <a:gd name="connsiteX6" fmla="*/ 114678 w 1740278"/>
                <a:gd name="connsiteY6" fmla="*/ 393700 h 698660"/>
                <a:gd name="connsiteX7" fmla="*/ 127378 w 1740278"/>
                <a:gd name="connsiteY7" fmla="*/ 444500 h 698660"/>
                <a:gd name="connsiteX8" fmla="*/ 140078 w 1740278"/>
                <a:gd name="connsiteY8" fmla="*/ 546100 h 698660"/>
                <a:gd name="connsiteX9" fmla="*/ 254378 w 1740278"/>
                <a:gd name="connsiteY9" fmla="*/ 609600 h 698660"/>
                <a:gd name="connsiteX10" fmla="*/ 482978 w 1740278"/>
                <a:gd name="connsiteY10" fmla="*/ 647700 h 698660"/>
                <a:gd name="connsiteX11" fmla="*/ 546478 w 1740278"/>
                <a:gd name="connsiteY11" fmla="*/ 660400 h 698660"/>
                <a:gd name="connsiteX12" fmla="*/ 863978 w 1740278"/>
                <a:gd name="connsiteY12" fmla="*/ 673100 h 698660"/>
                <a:gd name="connsiteX13" fmla="*/ 940178 w 1740278"/>
                <a:gd name="connsiteY13" fmla="*/ 698500 h 698660"/>
                <a:gd name="connsiteX14" fmla="*/ 1511678 w 1740278"/>
                <a:gd name="connsiteY14" fmla="*/ 660400 h 698660"/>
                <a:gd name="connsiteX15" fmla="*/ 1740278 w 1740278"/>
                <a:gd name="connsiteY15" fmla="*/ 38100 h 698660"/>
                <a:gd name="connsiteX16" fmla="*/ 851278 w 1740278"/>
                <a:gd name="connsiteY16" fmla="*/ 0 h 698660"/>
                <a:gd name="connsiteX17" fmla="*/ 13078 w 1740278"/>
                <a:gd name="connsiteY17" fmla="*/ 0 h 698660"/>
                <a:gd name="connsiteX0" fmla="*/ 13078 w 1549778"/>
                <a:gd name="connsiteY0" fmla="*/ 0 h 698660"/>
                <a:gd name="connsiteX1" fmla="*/ 13078 w 1549778"/>
                <a:gd name="connsiteY1" fmla="*/ 0 h 698660"/>
                <a:gd name="connsiteX2" fmla="*/ 378 w 1549778"/>
                <a:gd name="connsiteY2" fmla="*/ 114300 h 698660"/>
                <a:gd name="connsiteX3" fmla="*/ 25778 w 1549778"/>
                <a:gd name="connsiteY3" fmla="*/ 190500 h 698660"/>
                <a:gd name="connsiteX4" fmla="*/ 63878 w 1549778"/>
                <a:gd name="connsiteY4" fmla="*/ 266700 h 698660"/>
                <a:gd name="connsiteX5" fmla="*/ 89278 w 1549778"/>
                <a:gd name="connsiteY5" fmla="*/ 355600 h 698660"/>
                <a:gd name="connsiteX6" fmla="*/ 114678 w 1549778"/>
                <a:gd name="connsiteY6" fmla="*/ 393700 h 698660"/>
                <a:gd name="connsiteX7" fmla="*/ 127378 w 1549778"/>
                <a:gd name="connsiteY7" fmla="*/ 444500 h 698660"/>
                <a:gd name="connsiteX8" fmla="*/ 140078 w 1549778"/>
                <a:gd name="connsiteY8" fmla="*/ 546100 h 698660"/>
                <a:gd name="connsiteX9" fmla="*/ 254378 w 1549778"/>
                <a:gd name="connsiteY9" fmla="*/ 609600 h 698660"/>
                <a:gd name="connsiteX10" fmla="*/ 482978 w 1549778"/>
                <a:gd name="connsiteY10" fmla="*/ 647700 h 698660"/>
                <a:gd name="connsiteX11" fmla="*/ 546478 w 1549778"/>
                <a:gd name="connsiteY11" fmla="*/ 660400 h 698660"/>
                <a:gd name="connsiteX12" fmla="*/ 863978 w 1549778"/>
                <a:gd name="connsiteY12" fmla="*/ 673100 h 698660"/>
                <a:gd name="connsiteX13" fmla="*/ 940178 w 1549778"/>
                <a:gd name="connsiteY13" fmla="*/ 698500 h 698660"/>
                <a:gd name="connsiteX14" fmla="*/ 1511678 w 1549778"/>
                <a:gd name="connsiteY14" fmla="*/ 660400 h 698660"/>
                <a:gd name="connsiteX15" fmla="*/ 1549778 w 1549778"/>
                <a:gd name="connsiteY15" fmla="*/ 76200 h 698660"/>
                <a:gd name="connsiteX16" fmla="*/ 851278 w 1549778"/>
                <a:gd name="connsiteY16" fmla="*/ 0 h 698660"/>
                <a:gd name="connsiteX17" fmla="*/ 13078 w 1549778"/>
                <a:gd name="connsiteY17" fmla="*/ 0 h 698660"/>
                <a:gd name="connsiteX0" fmla="*/ 13078 w 1651378"/>
                <a:gd name="connsiteY0" fmla="*/ 0 h 698660"/>
                <a:gd name="connsiteX1" fmla="*/ 13078 w 1651378"/>
                <a:gd name="connsiteY1" fmla="*/ 0 h 698660"/>
                <a:gd name="connsiteX2" fmla="*/ 378 w 1651378"/>
                <a:gd name="connsiteY2" fmla="*/ 114300 h 698660"/>
                <a:gd name="connsiteX3" fmla="*/ 25778 w 1651378"/>
                <a:gd name="connsiteY3" fmla="*/ 190500 h 698660"/>
                <a:gd name="connsiteX4" fmla="*/ 63878 w 1651378"/>
                <a:gd name="connsiteY4" fmla="*/ 266700 h 698660"/>
                <a:gd name="connsiteX5" fmla="*/ 89278 w 1651378"/>
                <a:gd name="connsiteY5" fmla="*/ 355600 h 698660"/>
                <a:gd name="connsiteX6" fmla="*/ 114678 w 1651378"/>
                <a:gd name="connsiteY6" fmla="*/ 393700 h 698660"/>
                <a:gd name="connsiteX7" fmla="*/ 127378 w 1651378"/>
                <a:gd name="connsiteY7" fmla="*/ 444500 h 698660"/>
                <a:gd name="connsiteX8" fmla="*/ 140078 w 1651378"/>
                <a:gd name="connsiteY8" fmla="*/ 546100 h 698660"/>
                <a:gd name="connsiteX9" fmla="*/ 254378 w 1651378"/>
                <a:gd name="connsiteY9" fmla="*/ 609600 h 698660"/>
                <a:gd name="connsiteX10" fmla="*/ 482978 w 1651378"/>
                <a:gd name="connsiteY10" fmla="*/ 647700 h 698660"/>
                <a:gd name="connsiteX11" fmla="*/ 546478 w 1651378"/>
                <a:gd name="connsiteY11" fmla="*/ 660400 h 698660"/>
                <a:gd name="connsiteX12" fmla="*/ 863978 w 1651378"/>
                <a:gd name="connsiteY12" fmla="*/ 673100 h 698660"/>
                <a:gd name="connsiteX13" fmla="*/ 940178 w 1651378"/>
                <a:gd name="connsiteY13" fmla="*/ 698500 h 698660"/>
                <a:gd name="connsiteX14" fmla="*/ 1651378 w 1651378"/>
                <a:gd name="connsiteY14" fmla="*/ 571500 h 698660"/>
                <a:gd name="connsiteX15" fmla="*/ 1549778 w 1651378"/>
                <a:gd name="connsiteY15" fmla="*/ 76200 h 698660"/>
                <a:gd name="connsiteX16" fmla="*/ 851278 w 1651378"/>
                <a:gd name="connsiteY16" fmla="*/ 0 h 698660"/>
                <a:gd name="connsiteX17" fmla="*/ 13078 w 1651378"/>
                <a:gd name="connsiteY17" fmla="*/ 0 h 698660"/>
                <a:gd name="connsiteX0" fmla="*/ 13078 w 1651378"/>
                <a:gd name="connsiteY0" fmla="*/ 0 h 698660"/>
                <a:gd name="connsiteX1" fmla="*/ 13078 w 1651378"/>
                <a:gd name="connsiteY1" fmla="*/ 0 h 698660"/>
                <a:gd name="connsiteX2" fmla="*/ 378 w 1651378"/>
                <a:gd name="connsiteY2" fmla="*/ 114300 h 698660"/>
                <a:gd name="connsiteX3" fmla="*/ 25778 w 1651378"/>
                <a:gd name="connsiteY3" fmla="*/ 190500 h 698660"/>
                <a:gd name="connsiteX4" fmla="*/ 63878 w 1651378"/>
                <a:gd name="connsiteY4" fmla="*/ 266700 h 698660"/>
                <a:gd name="connsiteX5" fmla="*/ 89278 w 1651378"/>
                <a:gd name="connsiteY5" fmla="*/ 355600 h 698660"/>
                <a:gd name="connsiteX6" fmla="*/ 114678 w 1651378"/>
                <a:gd name="connsiteY6" fmla="*/ 393700 h 698660"/>
                <a:gd name="connsiteX7" fmla="*/ 127378 w 1651378"/>
                <a:gd name="connsiteY7" fmla="*/ 444500 h 698660"/>
                <a:gd name="connsiteX8" fmla="*/ 140078 w 1651378"/>
                <a:gd name="connsiteY8" fmla="*/ 546100 h 698660"/>
                <a:gd name="connsiteX9" fmla="*/ 254378 w 1651378"/>
                <a:gd name="connsiteY9" fmla="*/ 609600 h 698660"/>
                <a:gd name="connsiteX10" fmla="*/ 482978 w 1651378"/>
                <a:gd name="connsiteY10" fmla="*/ 647700 h 698660"/>
                <a:gd name="connsiteX11" fmla="*/ 546478 w 1651378"/>
                <a:gd name="connsiteY11" fmla="*/ 660400 h 698660"/>
                <a:gd name="connsiteX12" fmla="*/ 863978 w 1651378"/>
                <a:gd name="connsiteY12" fmla="*/ 673100 h 698660"/>
                <a:gd name="connsiteX13" fmla="*/ 940178 w 1651378"/>
                <a:gd name="connsiteY13" fmla="*/ 698500 h 698660"/>
                <a:gd name="connsiteX14" fmla="*/ 1651378 w 1651378"/>
                <a:gd name="connsiteY14" fmla="*/ 571500 h 698660"/>
                <a:gd name="connsiteX15" fmla="*/ 1549778 w 1651378"/>
                <a:gd name="connsiteY15" fmla="*/ 76200 h 698660"/>
                <a:gd name="connsiteX16" fmla="*/ 851278 w 1651378"/>
                <a:gd name="connsiteY16" fmla="*/ 0 h 698660"/>
                <a:gd name="connsiteX17" fmla="*/ 13078 w 1651378"/>
                <a:gd name="connsiteY17" fmla="*/ 0 h 698660"/>
                <a:gd name="connsiteX0" fmla="*/ 13078 w 1760035"/>
                <a:gd name="connsiteY0" fmla="*/ 0 h 698660"/>
                <a:gd name="connsiteX1" fmla="*/ 13078 w 1760035"/>
                <a:gd name="connsiteY1" fmla="*/ 0 h 698660"/>
                <a:gd name="connsiteX2" fmla="*/ 378 w 1760035"/>
                <a:gd name="connsiteY2" fmla="*/ 114300 h 698660"/>
                <a:gd name="connsiteX3" fmla="*/ 25778 w 1760035"/>
                <a:gd name="connsiteY3" fmla="*/ 190500 h 698660"/>
                <a:gd name="connsiteX4" fmla="*/ 63878 w 1760035"/>
                <a:gd name="connsiteY4" fmla="*/ 266700 h 698660"/>
                <a:gd name="connsiteX5" fmla="*/ 89278 w 1760035"/>
                <a:gd name="connsiteY5" fmla="*/ 355600 h 698660"/>
                <a:gd name="connsiteX6" fmla="*/ 114678 w 1760035"/>
                <a:gd name="connsiteY6" fmla="*/ 393700 h 698660"/>
                <a:gd name="connsiteX7" fmla="*/ 127378 w 1760035"/>
                <a:gd name="connsiteY7" fmla="*/ 444500 h 698660"/>
                <a:gd name="connsiteX8" fmla="*/ 140078 w 1760035"/>
                <a:gd name="connsiteY8" fmla="*/ 546100 h 698660"/>
                <a:gd name="connsiteX9" fmla="*/ 254378 w 1760035"/>
                <a:gd name="connsiteY9" fmla="*/ 609600 h 698660"/>
                <a:gd name="connsiteX10" fmla="*/ 482978 w 1760035"/>
                <a:gd name="connsiteY10" fmla="*/ 647700 h 698660"/>
                <a:gd name="connsiteX11" fmla="*/ 546478 w 1760035"/>
                <a:gd name="connsiteY11" fmla="*/ 660400 h 698660"/>
                <a:gd name="connsiteX12" fmla="*/ 863978 w 1760035"/>
                <a:gd name="connsiteY12" fmla="*/ 673100 h 698660"/>
                <a:gd name="connsiteX13" fmla="*/ 940178 w 1760035"/>
                <a:gd name="connsiteY13" fmla="*/ 698500 h 698660"/>
                <a:gd name="connsiteX14" fmla="*/ 1651378 w 1760035"/>
                <a:gd name="connsiteY14" fmla="*/ 571500 h 698660"/>
                <a:gd name="connsiteX15" fmla="*/ 1549778 w 1760035"/>
                <a:gd name="connsiteY15" fmla="*/ 76200 h 698660"/>
                <a:gd name="connsiteX16" fmla="*/ 851278 w 1760035"/>
                <a:gd name="connsiteY16" fmla="*/ 0 h 698660"/>
                <a:gd name="connsiteX17" fmla="*/ 13078 w 1760035"/>
                <a:gd name="connsiteY17" fmla="*/ 0 h 698660"/>
                <a:gd name="connsiteX0" fmla="*/ 13078 w 1663285"/>
                <a:gd name="connsiteY0" fmla="*/ 0 h 774700"/>
                <a:gd name="connsiteX1" fmla="*/ 13078 w 1663285"/>
                <a:gd name="connsiteY1" fmla="*/ 0 h 774700"/>
                <a:gd name="connsiteX2" fmla="*/ 378 w 1663285"/>
                <a:gd name="connsiteY2" fmla="*/ 114300 h 774700"/>
                <a:gd name="connsiteX3" fmla="*/ 25778 w 1663285"/>
                <a:gd name="connsiteY3" fmla="*/ 190500 h 774700"/>
                <a:gd name="connsiteX4" fmla="*/ 63878 w 1663285"/>
                <a:gd name="connsiteY4" fmla="*/ 266700 h 774700"/>
                <a:gd name="connsiteX5" fmla="*/ 89278 w 1663285"/>
                <a:gd name="connsiteY5" fmla="*/ 355600 h 774700"/>
                <a:gd name="connsiteX6" fmla="*/ 114678 w 1663285"/>
                <a:gd name="connsiteY6" fmla="*/ 393700 h 774700"/>
                <a:gd name="connsiteX7" fmla="*/ 127378 w 1663285"/>
                <a:gd name="connsiteY7" fmla="*/ 444500 h 774700"/>
                <a:gd name="connsiteX8" fmla="*/ 140078 w 1663285"/>
                <a:gd name="connsiteY8" fmla="*/ 546100 h 774700"/>
                <a:gd name="connsiteX9" fmla="*/ 254378 w 1663285"/>
                <a:gd name="connsiteY9" fmla="*/ 609600 h 774700"/>
                <a:gd name="connsiteX10" fmla="*/ 482978 w 1663285"/>
                <a:gd name="connsiteY10" fmla="*/ 647700 h 774700"/>
                <a:gd name="connsiteX11" fmla="*/ 546478 w 1663285"/>
                <a:gd name="connsiteY11" fmla="*/ 660400 h 774700"/>
                <a:gd name="connsiteX12" fmla="*/ 863978 w 1663285"/>
                <a:gd name="connsiteY12" fmla="*/ 673100 h 774700"/>
                <a:gd name="connsiteX13" fmla="*/ 940178 w 1663285"/>
                <a:gd name="connsiteY13" fmla="*/ 698500 h 774700"/>
                <a:gd name="connsiteX14" fmla="*/ 1498978 w 1663285"/>
                <a:gd name="connsiteY14" fmla="*/ 774700 h 774700"/>
                <a:gd name="connsiteX15" fmla="*/ 1549778 w 1663285"/>
                <a:gd name="connsiteY15" fmla="*/ 76200 h 774700"/>
                <a:gd name="connsiteX16" fmla="*/ 851278 w 1663285"/>
                <a:gd name="connsiteY16" fmla="*/ 0 h 774700"/>
                <a:gd name="connsiteX17" fmla="*/ 13078 w 1663285"/>
                <a:gd name="connsiteY17" fmla="*/ 0 h 774700"/>
                <a:gd name="connsiteX0" fmla="*/ 13078 w 1614849"/>
                <a:gd name="connsiteY0" fmla="*/ 0 h 807399"/>
                <a:gd name="connsiteX1" fmla="*/ 13078 w 1614849"/>
                <a:gd name="connsiteY1" fmla="*/ 0 h 807399"/>
                <a:gd name="connsiteX2" fmla="*/ 378 w 1614849"/>
                <a:gd name="connsiteY2" fmla="*/ 114300 h 807399"/>
                <a:gd name="connsiteX3" fmla="*/ 25778 w 1614849"/>
                <a:gd name="connsiteY3" fmla="*/ 190500 h 807399"/>
                <a:gd name="connsiteX4" fmla="*/ 63878 w 1614849"/>
                <a:gd name="connsiteY4" fmla="*/ 266700 h 807399"/>
                <a:gd name="connsiteX5" fmla="*/ 89278 w 1614849"/>
                <a:gd name="connsiteY5" fmla="*/ 355600 h 807399"/>
                <a:gd name="connsiteX6" fmla="*/ 114678 w 1614849"/>
                <a:gd name="connsiteY6" fmla="*/ 393700 h 807399"/>
                <a:gd name="connsiteX7" fmla="*/ 127378 w 1614849"/>
                <a:gd name="connsiteY7" fmla="*/ 444500 h 807399"/>
                <a:gd name="connsiteX8" fmla="*/ 140078 w 1614849"/>
                <a:gd name="connsiteY8" fmla="*/ 546100 h 807399"/>
                <a:gd name="connsiteX9" fmla="*/ 254378 w 1614849"/>
                <a:gd name="connsiteY9" fmla="*/ 609600 h 807399"/>
                <a:gd name="connsiteX10" fmla="*/ 482978 w 1614849"/>
                <a:gd name="connsiteY10" fmla="*/ 647700 h 807399"/>
                <a:gd name="connsiteX11" fmla="*/ 546478 w 1614849"/>
                <a:gd name="connsiteY11" fmla="*/ 660400 h 807399"/>
                <a:gd name="connsiteX12" fmla="*/ 863978 w 1614849"/>
                <a:gd name="connsiteY12" fmla="*/ 673100 h 807399"/>
                <a:gd name="connsiteX13" fmla="*/ 940178 w 1614849"/>
                <a:gd name="connsiteY13" fmla="*/ 698500 h 807399"/>
                <a:gd name="connsiteX14" fmla="*/ 1498978 w 1614849"/>
                <a:gd name="connsiteY14" fmla="*/ 774700 h 807399"/>
                <a:gd name="connsiteX15" fmla="*/ 1549778 w 1614849"/>
                <a:gd name="connsiteY15" fmla="*/ 76200 h 807399"/>
                <a:gd name="connsiteX16" fmla="*/ 851278 w 1614849"/>
                <a:gd name="connsiteY16" fmla="*/ 0 h 807399"/>
                <a:gd name="connsiteX17" fmla="*/ 13078 w 1614849"/>
                <a:gd name="connsiteY17" fmla="*/ 0 h 807399"/>
                <a:gd name="connsiteX0" fmla="*/ 13078 w 1610458"/>
                <a:gd name="connsiteY0" fmla="*/ 0 h 787342"/>
                <a:gd name="connsiteX1" fmla="*/ 13078 w 1610458"/>
                <a:gd name="connsiteY1" fmla="*/ 0 h 787342"/>
                <a:gd name="connsiteX2" fmla="*/ 378 w 1610458"/>
                <a:gd name="connsiteY2" fmla="*/ 114300 h 787342"/>
                <a:gd name="connsiteX3" fmla="*/ 25778 w 1610458"/>
                <a:gd name="connsiteY3" fmla="*/ 190500 h 787342"/>
                <a:gd name="connsiteX4" fmla="*/ 63878 w 1610458"/>
                <a:gd name="connsiteY4" fmla="*/ 266700 h 787342"/>
                <a:gd name="connsiteX5" fmla="*/ 89278 w 1610458"/>
                <a:gd name="connsiteY5" fmla="*/ 355600 h 787342"/>
                <a:gd name="connsiteX6" fmla="*/ 114678 w 1610458"/>
                <a:gd name="connsiteY6" fmla="*/ 393700 h 787342"/>
                <a:gd name="connsiteX7" fmla="*/ 127378 w 1610458"/>
                <a:gd name="connsiteY7" fmla="*/ 444500 h 787342"/>
                <a:gd name="connsiteX8" fmla="*/ 140078 w 1610458"/>
                <a:gd name="connsiteY8" fmla="*/ 546100 h 787342"/>
                <a:gd name="connsiteX9" fmla="*/ 254378 w 1610458"/>
                <a:gd name="connsiteY9" fmla="*/ 609600 h 787342"/>
                <a:gd name="connsiteX10" fmla="*/ 482978 w 1610458"/>
                <a:gd name="connsiteY10" fmla="*/ 647700 h 787342"/>
                <a:gd name="connsiteX11" fmla="*/ 546478 w 1610458"/>
                <a:gd name="connsiteY11" fmla="*/ 660400 h 787342"/>
                <a:gd name="connsiteX12" fmla="*/ 863978 w 1610458"/>
                <a:gd name="connsiteY12" fmla="*/ 673100 h 787342"/>
                <a:gd name="connsiteX13" fmla="*/ 1156078 w 1610458"/>
                <a:gd name="connsiteY13" fmla="*/ 533400 h 787342"/>
                <a:gd name="connsiteX14" fmla="*/ 1498978 w 1610458"/>
                <a:gd name="connsiteY14" fmla="*/ 774700 h 787342"/>
                <a:gd name="connsiteX15" fmla="*/ 1549778 w 1610458"/>
                <a:gd name="connsiteY15" fmla="*/ 76200 h 787342"/>
                <a:gd name="connsiteX16" fmla="*/ 851278 w 1610458"/>
                <a:gd name="connsiteY16" fmla="*/ 0 h 787342"/>
                <a:gd name="connsiteX17" fmla="*/ 13078 w 1610458"/>
                <a:gd name="connsiteY17" fmla="*/ 0 h 787342"/>
                <a:gd name="connsiteX0" fmla="*/ 13078 w 1610458"/>
                <a:gd name="connsiteY0" fmla="*/ 0 h 787342"/>
                <a:gd name="connsiteX1" fmla="*/ 13078 w 1610458"/>
                <a:gd name="connsiteY1" fmla="*/ 0 h 787342"/>
                <a:gd name="connsiteX2" fmla="*/ 378 w 1610458"/>
                <a:gd name="connsiteY2" fmla="*/ 114300 h 787342"/>
                <a:gd name="connsiteX3" fmla="*/ 25778 w 1610458"/>
                <a:gd name="connsiteY3" fmla="*/ 190500 h 787342"/>
                <a:gd name="connsiteX4" fmla="*/ 63878 w 1610458"/>
                <a:gd name="connsiteY4" fmla="*/ 266700 h 787342"/>
                <a:gd name="connsiteX5" fmla="*/ 89278 w 1610458"/>
                <a:gd name="connsiteY5" fmla="*/ 355600 h 787342"/>
                <a:gd name="connsiteX6" fmla="*/ 114678 w 1610458"/>
                <a:gd name="connsiteY6" fmla="*/ 393700 h 787342"/>
                <a:gd name="connsiteX7" fmla="*/ 127378 w 1610458"/>
                <a:gd name="connsiteY7" fmla="*/ 444500 h 787342"/>
                <a:gd name="connsiteX8" fmla="*/ 140078 w 1610458"/>
                <a:gd name="connsiteY8" fmla="*/ 546100 h 787342"/>
                <a:gd name="connsiteX9" fmla="*/ 254378 w 1610458"/>
                <a:gd name="connsiteY9" fmla="*/ 609600 h 787342"/>
                <a:gd name="connsiteX10" fmla="*/ 482978 w 1610458"/>
                <a:gd name="connsiteY10" fmla="*/ 647700 h 787342"/>
                <a:gd name="connsiteX11" fmla="*/ 546478 w 1610458"/>
                <a:gd name="connsiteY11" fmla="*/ 660400 h 787342"/>
                <a:gd name="connsiteX12" fmla="*/ 990978 w 1610458"/>
                <a:gd name="connsiteY12" fmla="*/ 558800 h 787342"/>
                <a:gd name="connsiteX13" fmla="*/ 1156078 w 1610458"/>
                <a:gd name="connsiteY13" fmla="*/ 533400 h 787342"/>
                <a:gd name="connsiteX14" fmla="*/ 1498978 w 1610458"/>
                <a:gd name="connsiteY14" fmla="*/ 774700 h 787342"/>
                <a:gd name="connsiteX15" fmla="*/ 1549778 w 1610458"/>
                <a:gd name="connsiteY15" fmla="*/ 76200 h 787342"/>
                <a:gd name="connsiteX16" fmla="*/ 851278 w 1610458"/>
                <a:gd name="connsiteY16" fmla="*/ 0 h 787342"/>
                <a:gd name="connsiteX17" fmla="*/ 13078 w 1610458"/>
                <a:gd name="connsiteY17" fmla="*/ 0 h 787342"/>
                <a:gd name="connsiteX0" fmla="*/ 24904 w 1622284"/>
                <a:gd name="connsiteY0" fmla="*/ 0 h 787342"/>
                <a:gd name="connsiteX1" fmla="*/ 24904 w 1622284"/>
                <a:gd name="connsiteY1" fmla="*/ 0 h 787342"/>
                <a:gd name="connsiteX2" fmla="*/ 12204 w 1622284"/>
                <a:gd name="connsiteY2" fmla="*/ 114300 h 787342"/>
                <a:gd name="connsiteX3" fmla="*/ 37604 w 1622284"/>
                <a:gd name="connsiteY3" fmla="*/ 190500 h 787342"/>
                <a:gd name="connsiteX4" fmla="*/ 75704 w 1622284"/>
                <a:gd name="connsiteY4" fmla="*/ 266700 h 787342"/>
                <a:gd name="connsiteX5" fmla="*/ 101104 w 1622284"/>
                <a:gd name="connsiteY5" fmla="*/ 355600 h 787342"/>
                <a:gd name="connsiteX6" fmla="*/ 525 w 1622284"/>
                <a:gd name="connsiteY6" fmla="*/ 393700 h 787342"/>
                <a:gd name="connsiteX7" fmla="*/ 139204 w 1622284"/>
                <a:gd name="connsiteY7" fmla="*/ 444500 h 787342"/>
                <a:gd name="connsiteX8" fmla="*/ 151904 w 1622284"/>
                <a:gd name="connsiteY8" fmla="*/ 546100 h 787342"/>
                <a:gd name="connsiteX9" fmla="*/ 266204 w 1622284"/>
                <a:gd name="connsiteY9" fmla="*/ 609600 h 787342"/>
                <a:gd name="connsiteX10" fmla="*/ 494804 w 1622284"/>
                <a:gd name="connsiteY10" fmla="*/ 647700 h 787342"/>
                <a:gd name="connsiteX11" fmla="*/ 558304 w 1622284"/>
                <a:gd name="connsiteY11" fmla="*/ 660400 h 787342"/>
                <a:gd name="connsiteX12" fmla="*/ 1002804 w 1622284"/>
                <a:gd name="connsiteY12" fmla="*/ 558800 h 787342"/>
                <a:gd name="connsiteX13" fmla="*/ 1167904 w 1622284"/>
                <a:gd name="connsiteY13" fmla="*/ 533400 h 787342"/>
                <a:gd name="connsiteX14" fmla="*/ 1510804 w 1622284"/>
                <a:gd name="connsiteY14" fmla="*/ 774700 h 787342"/>
                <a:gd name="connsiteX15" fmla="*/ 1561604 w 1622284"/>
                <a:gd name="connsiteY15" fmla="*/ 76200 h 787342"/>
                <a:gd name="connsiteX16" fmla="*/ 863104 w 1622284"/>
                <a:gd name="connsiteY16" fmla="*/ 0 h 787342"/>
                <a:gd name="connsiteX17" fmla="*/ 24904 w 1622284"/>
                <a:gd name="connsiteY17" fmla="*/ 0 h 787342"/>
                <a:gd name="connsiteX0" fmla="*/ 25982 w 1623362"/>
                <a:gd name="connsiteY0" fmla="*/ 0 h 787342"/>
                <a:gd name="connsiteX1" fmla="*/ 25982 w 1623362"/>
                <a:gd name="connsiteY1" fmla="*/ 0 h 787342"/>
                <a:gd name="connsiteX2" fmla="*/ 13282 w 1623362"/>
                <a:gd name="connsiteY2" fmla="*/ 114300 h 787342"/>
                <a:gd name="connsiteX3" fmla="*/ 38682 w 1623362"/>
                <a:gd name="connsiteY3" fmla="*/ 190500 h 787342"/>
                <a:gd name="connsiteX4" fmla="*/ 76782 w 1623362"/>
                <a:gd name="connsiteY4" fmla="*/ 266700 h 787342"/>
                <a:gd name="connsiteX5" fmla="*/ 32893 w 1623362"/>
                <a:gd name="connsiteY5" fmla="*/ 325319 h 787342"/>
                <a:gd name="connsiteX6" fmla="*/ 1603 w 1623362"/>
                <a:gd name="connsiteY6" fmla="*/ 393700 h 787342"/>
                <a:gd name="connsiteX7" fmla="*/ 140282 w 1623362"/>
                <a:gd name="connsiteY7" fmla="*/ 444500 h 787342"/>
                <a:gd name="connsiteX8" fmla="*/ 152982 w 1623362"/>
                <a:gd name="connsiteY8" fmla="*/ 546100 h 787342"/>
                <a:gd name="connsiteX9" fmla="*/ 267282 w 1623362"/>
                <a:gd name="connsiteY9" fmla="*/ 609600 h 787342"/>
                <a:gd name="connsiteX10" fmla="*/ 495882 w 1623362"/>
                <a:gd name="connsiteY10" fmla="*/ 647700 h 787342"/>
                <a:gd name="connsiteX11" fmla="*/ 559382 w 1623362"/>
                <a:gd name="connsiteY11" fmla="*/ 660400 h 787342"/>
                <a:gd name="connsiteX12" fmla="*/ 1003882 w 1623362"/>
                <a:gd name="connsiteY12" fmla="*/ 558800 h 787342"/>
                <a:gd name="connsiteX13" fmla="*/ 1168982 w 1623362"/>
                <a:gd name="connsiteY13" fmla="*/ 533400 h 787342"/>
                <a:gd name="connsiteX14" fmla="*/ 1511882 w 1623362"/>
                <a:gd name="connsiteY14" fmla="*/ 774700 h 787342"/>
                <a:gd name="connsiteX15" fmla="*/ 1562682 w 1623362"/>
                <a:gd name="connsiteY15" fmla="*/ 76200 h 787342"/>
                <a:gd name="connsiteX16" fmla="*/ 864182 w 1623362"/>
                <a:gd name="connsiteY16" fmla="*/ 0 h 787342"/>
                <a:gd name="connsiteX17" fmla="*/ 25982 w 1623362"/>
                <a:gd name="connsiteY17" fmla="*/ 0 h 787342"/>
                <a:gd name="connsiteX0" fmla="*/ 57210 w 1654590"/>
                <a:gd name="connsiteY0" fmla="*/ 0 h 787342"/>
                <a:gd name="connsiteX1" fmla="*/ 57210 w 1654590"/>
                <a:gd name="connsiteY1" fmla="*/ 0 h 787342"/>
                <a:gd name="connsiteX2" fmla="*/ 44510 w 1654590"/>
                <a:gd name="connsiteY2" fmla="*/ 114300 h 787342"/>
                <a:gd name="connsiteX3" fmla="*/ 69910 w 1654590"/>
                <a:gd name="connsiteY3" fmla="*/ 190500 h 787342"/>
                <a:gd name="connsiteX4" fmla="*/ 7226 w 1654590"/>
                <a:gd name="connsiteY4" fmla="*/ 251559 h 787342"/>
                <a:gd name="connsiteX5" fmla="*/ 64121 w 1654590"/>
                <a:gd name="connsiteY5" fmla="*/ 325319 h 787342"/>
                <a:gd name="connsiteX6" fmla="*/ 32831 w 1654590"/>
                <a:gd name="connsiteY6" fmla="*/ 393700 h 787342"/>
                <a:gd name="connsiteX7" fmla="*/ 171510 w 1654590"/>
                <a:gd name="connsiteY7" fmla="*/ 444500 h 787342"/>
                <a:gd name="connsiteX8" fmla="*/ 184210 w 1654590"/>
                <a:gd name="connsiteY8" fmla="*/ 546100 h 787342"/>
                <a:gd name="connsiteX9" fmla="*/ 298510 w 1654590"/>
                <a:gd name="connsiteY9" fmla="*/ 609600 h 787342"/>
                <a:gd name="connsiteX10" fmla="*/ 527110 w 1654590"/>
                <a:gd name="connsiteY10" fmla="*/ 647700 h 787342"/>
                <a:gd name="connsiteX11" fmla="*/ 590610 w 1654590"/>
                <a:gd name="connsiteY11" fmla="*/ 660400 h 787342"/>
                <a:gd name="connsiteX12" fmla="*/ 1035110 w 1654590"/>
                <a:gd name="connsiteY12" fmla="*/ 558800 h 787342"/>
                <a:gd name="connsiteX13" fmla="*/ 1200210 w 1654590"/>
                <a:gd name="connsiteY13" fmla="*/ 533400 h 787342"/>
                <a:gd name="connsiteX14" fmla="*/ 1543110 w 1654590"/>
                <a:gd name="connsiteY14" fmla="*/ 774700 h 787342"/>
                <a:gd name="connsiteX15" fmla="*/ 1593910 w 1654590"/>
                <a:gd name="connsiteY15" fmla="*/ 76200 h 787342"/>
                <a:gd name="connsiteX16" fmla="*/ 895410 w 1654590"/>
                <a:gd name="connsiteY16" fmla="*/ 0 h 787342"/>
                <a:gd name="connsiteX17" fmla="*/ 57210 w 1654590"/>
                <a:gd name="connsiteY17" fmla="*/ 0 h 787342"/>
                <a:gd name="connsiteX0" fmla="*/ 60839 w 1658219"/>
                <a:gd name="connsiteY0" fmla="*/ 0 h 787342"/>
                <a:gd name="connsiteX1" fmla="*/ 60839 w 1658219"/>
                <a:gd name="connsiteY1" fmla="*/ 0 h 787342"/>
                <a:gd name="connsiteX2" fmla="*/ 48139 w 1658219"/>
                <a:gd name="connsiteY2" fmla="*/ 114300 h 787342"/>
                <a:gd name="connsiteX3" fmla="*/ 35745 w 1658219"/>
                <a:gd name="connsiteY3" fmla="*/ 190500 h 787342"/>
                <a:gd name="connsiteX4" fmla="*/ 10855 w 1658219"/>
                <a:gd name="connsiteY4" fmla="*/ 251559 h 787342"/>
                <a:gd name="connsiteX5" fmla="*/ 67750 w 1658219"/>
                <a:gd name="connsiteY5" fmla="*/ 325319 h 787342"/>
                <a:gd name="connsiteX6" fmla="*/ 36460 w 1658219"/>
                <a:gd name="connsiteY6" fmla="*/ 393700 h 787342"/>
                <a:gd name="connsiteX7" fmla="*/ 175139 w 1658219"/>
                <a:gd name="connsiteY7" fmla="*/ 444500 h 787342"/>
                <a:gd name="connsiteX8" fmla="*/ 187839 w 1658219"/>
                <a:gd name="connsiteY8" fmla="*/ 546100 h 787342"/>
                <a:gd name="connsiteX9" fmla="*/ 302139 w 1658219"/>
                <a:gd name="connsiteY9" fmla="*/ 609600 h 787342"/>
                <a:gd name="connsiteX10" fmla="*/ 530739 w 1658219"/>
                <a:gd name="connsiteY10" fmla="*/ 647700 h 787342"/>
                <a:gd name="connsiteX11" fmla="*/ 594239 w 1658219"/>
                <a:gd name="connsiteY11" fmla="*/ 660400 h 787342"/>
                <a:gd name="connsiteX12" fmla="*/ 1038739 w 1658219"/>
                <a:gd name="connsiteY12" fmla="*/ 558800 h 787342"/>
                <a:gd name="connsiteX13" fmla="*/ 1203839 w 1658219"/>
                <a:gd name="connsiteY13" fmla="*/ 533400 h 787342"/>
                <a:gd name="connsiteX14" fmla="*/ 1546739 w 1658219"/>
                <a:gd name="connsiteY14" fmla="*/ 774700 h 787342"/>
                <a:gd name="connsiteX15" fmla="*/ 1597539 w 1658219"/>
                <a:gd name="connsiteY15" fmla="*/ 76200 h 787342"/>
                <a:gd name="connsiteX16" fmla="*/ 899039 w 1658219"/>
                <a:gd name="connsiteY16" fmla="*/ 0 h 787342"/>
                <a:gd name="connsiteX17" fmla="*/ 60839 w 1658219"/>
                <a:gd name="connsiteY17" fmla="*/ 0 h 787342"/>
                <a:gd name="connsiteX0" fmla="*/ 25672 w 1623052"/>
                <a:gd name="connsiteY0" fmla="*/ 0 h 787342"/>
                <a:gd name="connsiteX1" fmla="*/ 25672 w 1623052"/>
                <a:gd name="connsiteY1" fmla="*/ 0 h 787342"/>
                <a:gd name="connsiteX2" fmla="*/ 12972 w 1623052"/>
                <a:gd name="connsiteY2" fmla="*/ 114300 h 787342"/>
                <a:gd name="connsiteX3" fmla="*/ 578 w 1623052"/>
                <a:gd name="connsiteY3" fmla="*/ 190500 h 787342"/>
                <a:gd name="connsiteX4" fmla="*/ 32583 w 1623052"/>
                <a:gd name="connsiteY4" fmla="*/ 325319 h 787342"/>
                <a:gd name="connsiteX5" fmla="*/ 1293 w 1623052"/>
                <a:gd name="connsiteY5" fmla="*/ 393700 h 787342"/>
                <a:gd name="connsiteX6" fmla="*/ 139972 w 1623052"/>
                <a:gd name="connsiteY6" fmla="*/ 444500 h 787342"/>
                <a:gd name="connsiteX7" fmla="*/ 152672 w 1623052"/>
                <a:gd name="connsiteY7" fmla="*/ 546100 h 787342"/>
                <a:gd name="connsiteX8" fmla="*/ 266972 w 1623052"/>
                <a:gd name="connsiteY8" fmla="*/ 609600 h 787342"/>
                <a:gd name="connsiteX9" fmla="*/ 495572 w 1623052"/>
                <a:gd name="connsiteY9" fmla="*/ 647700 h 787342"/>
                <a:gd name="connsiteX10" fmla="*/ 559072 w 1623052"/>
                <a:gd name="connsiteY10" fmla="*/ 660400 h 787342"/>
                <a:gd name="connsiteX11" fmla="*/ 1003572 w 1623052"/>
                <a:gd name="connsiteY11" fmla="*/ 558800 h 787342"/>
                <a:gd name="connsiteX12" fmla="*/ 1168672 w 1623052"/>
                <a:gd name="connsiteY12" fmla="*/ 533400 h 787342"/>
                <a:gd name="connsiteX13" fmla="*/ 1511572 w 1623052"/>
                <a:gd name="connsiteY13" fmla="*/ 774700 h 787342"/>
                <a:gd name="connsiteX14" fmla="*/ 1562372 w 1623052"/>
                <a:gd name="connsiteY14" fmla="*/ 76200 h 787342"/>
                <a:gd name="connsiteX15" fmla="*/ 863872 w 1623052"/>
                <a:gd name="connsiteY15" fmla="*/ 0 h 787342"/>
                <a:gd name="connsiteX16" fmla="*/ 25672 w 1623052"/>
                <a:gd name="connsiteY16" fmla="*/ 0 h 787342"/>
                <a:gd name="connsiteX0" fmla="*/ 35353 w 1632733"/>
                <a:gd name="connsiteY0" fmla="*/ 0 h 787342"/>
                <a:gd name="connsiteX1" fmla="*/ 35353 w 1632733"/>
                <a:gd name="connsiteY1" fmla="*/ 0 h 787342"/>
                <a:gd name="connsiteX2" fmla="*/ 22653 w 1632733"/>
                <a:gd name="connsiteY2" fmla="*/ 114300 h 787342"/>
                <a:gd name="connsiteX3" fmla="*/ 10259 w 1632733"/>
                <a:gd name="connsiteY3" fmla="*/ 190500 h 787342"/>
                <a:gd name="connsiteX4" fmla="*/ 10974 w 1632733"/>
                <a:gd name="connsiteY4" fmla="*/ 393700 h 787342"/>
                <a:gd name="connsiteX5" fmla="*/ 149653 w 1632733"/>
                <a:gd name="connsiteY5" fmla="*/ 444500 h 787342"/>
                <a:gd name="connsiteX6" fmla="*/ 162353 w 1632733"/>
                <a:gd name="connsiteY6" fmla="*/ 546100 h 787342"/>
                <a:gd name="connsiteX7" fmla="*/ 276653 w 1632733"/>
                <a:gd name="connsiteY7" fmla="*/ 609600 h 787342"/>
                <a:gd name="connsiteX8" fmla="*/ 505253 w 1632733"/>
                <a:gd name="connsiteY8" fmla="*/ 647700 h 787342"/>
                <a:gd name="connsiteX9" fmla="*/ 568753 w 1632733"/>
                <a:gd name="connsiteY9" fmla="*/ 660400 h 787342"/>
                <a:gd name="connsiteX10" fmla="*/ 1013253 w 1632733"/>
                <a:gd name="connsiteY10" fmla="*/ 558800 h 787342"/>
                <a:gd name="connsiteX11" fmla="*/ 1178353 w 1632733"/>
                <a:gd name="connsiteY11" fmla="*/ 533400 h 787342"/>
                <a:gd name="connsiteX12" fmla="*/ 1521253 w 1632733"/>
                <a:gd name="connsiteY12" fmla="*/ 774700 h 787342"/>
                <a:gd name="connsiteX13" fmla="*/ 1572053 w 1632733"/>
                <a:gd name="connsiteY13" fmla="*/ 76200 h 787342"/>
                <a:gd name="connsiteX14" fmla="*/ 873553 w 1632733"/>
                <a:gd name="connsiteY14" fmla="*/ 0 h 787342"/>
                <a:gd name="connsiteX15" fmla="*/ 35353 w 1632733"/>
                <a:gd name="connsiteY15" fmla="*/ 0 h 787342"/>
                <a:gd name="connsiteX0" fmla="*/ 32685 w 1630065"/>
                <a:gd name="connsiteY0" fmla="*/ 0 h 787342"/>
                <a:gd name="connsiteX1" fmla="*/ 32685 w 1630065"/>
                <a:gd name="connsiteY1" fmla="*/ 0 h 787342"/>
                <a:gd name="connsiteX2" fmla="*/ 19985 w 1630065"/>
                <a:gd name="connsiteY2" fmla="*/ 114300 h 787342"/>
                <a:gd name="connsiteX3" fmla="*/ 7591 w 1630065"/>
                <a:gd name="connsiteY3" fmla="*/ 190500 h 787342"/>
                <a:gd name="connsiteX4" fmla="*/ 146985 w 1630065"/>
                <a:gd name="connsiteY4" fmla="*/ 444500 h 787342"/>
                <a:gd name="connsiteX5" fmla="*/ 159685 w 1630065"/>
                <a:gd name="connsiteY5" fmla="*/ 546100 h 787342"/>
                <a:gd name="connsiteX6" fmla="*/ 273985 w 1630065"/>
                <a:gd name="connsiteY6" fmla="*/ 609600 h 787342"/>
                <a:gd name="connsiteX7" fmla="*/ 502585 w 1630065"/>
                <a:gd name="connsiteY7" fmla="*/ 647700 h 787342"/>
                <a:gd name="connsiteX8" fmla="*/ 566085 w 1630065"/>
                <a:gd name="connsiteY8" fmla="*/ 660400 h 787342"/>
                <a:gd name="connsiteX9" fmla="*/ 1010585 w 1630065"/>
                <a:gd name="connsiteY9" fmla="*/ 558800 h 787342"/>
                <a:gd name="connsiteX10" fmla="*/ 1175685 w 1630065"/>
                <a:gd name="connsiteY10" fmla="*/ 533400 h 787342"/>
                <a:gd name="connsiteX11" fmla="*/ 1518585 w 1630065"/>
                <a:gd name="connsiteY11" fmla="*/ 774700 h 787342"/>
                <a:gd name="connsiteX12" fmla="*/ 1569385 w 1630065"/>
                <a:gd name="connsiteY12" fmla="*/ 76200 h 787342"/>
                <a:gd name="connsiteX13" fmla="*/ 870885 w 1630065"/>
                <a:gd name="connsiteY13" fmla="*/ 0 h 787342"/>
                <a:gd name="connsiteX14" fmla="*/ 32685 w 1630065"/>
                <a:gd name="connsiteY14" fmla="*/ 0 h 787342"/>
                <a:gd name="connsiteX0" fmla="*/ 33591 w 1630971"/>
                <a:gd name="connsiteY0" fmla="*/ 0 h 787342"/>
                <a:gd name="connsiteX1" fmla="*/ 33591 w 1630971"/>
                <a:gd name="connsiteY1" fmla="*/ 0 h 787342"/>
                <a:gd name="connsiteX2" fmla="*/ 20891 w 1630971"/>
                <a:gd name="connsiteY2" fmla="*/ 114300 h 787342"/>
                <a:gd name="connsiteX3" fmla="*/ 8497 w 1630971"/>
                <a:gd name="connsiteY3" fmla="*/ 190500 h 787342"/>
                <a:gd name="connsiteX4" fmla="*/ 160591 w 1630971"/>
                <a:gd name="connsiteY4" fmla="*/ 546100 h 787342"/>
                <a:gd name="connsiteX5" fmla="*/ 274891 w 1630971"/>
                <a:gd name="connsiteY5" fmla="*/ 609600 h 787342"/>
                <a:gd name="connsiteX6" fmla="*/ 503491 w 1630971"/>
                <a:gd name="connsiteY6" fmla="*/ 647700 h 787342"/>
                <a:gd name="connsiteX7" fmla="*/ 566991 w 1630971"/>
                <a:gd name="connsiteY7" fmla="*/ 660400 h 787342"/>
                <a:gd name="connsiteX8" fmla="*/ 1011491 w 1630971"/>
                <a:gd name="connsiteY8" fmla="*/ 558800 h 787342"/>
                <a:gd name="connsiteX9" fmla="*/ 1176591 w 1630971"/>
                <a:gd name="connsiteY9" fmla="*/ 533400 h 787342"/>
                <a:gd name="connsiteX10" fmla="*/ 1519491 w 1630971"/>
                <a:gd name="connsiteY10" fmla="*/ 774700 h 787342"/>
                <a:gd name="connsiteX11" fmla="*/ 1570291 w 1630971"/>
                <a:gd name="connsiteY11" fmla="*/ 76200 h 787342"/>
                <a:gd name="connsiteX12" fmla="*/ 871791 w 1630971"/>
                <a:gd name="connsiteY12" fmla="*/ 0 h 787342"/>
                <a:gd name="connsiteX13" fmla="*/ 33591 w 1630971"/>
                <a:gd name="connsiteY13" fmla="*/ 0 h 787342"/>
                <a:gd name="connsiteX0" fmla="*/ 33591 w 1630971"/>
                <a:gd name="connsiteY0" fmla="*/ 0 h 787342"/>
                <a:gd name="connsiteX1" fmla="*/ 33591 w 1630971"/>
                <a:gd name="connsiteY1" fmla="*/ 0 h 787342"/>
                <a:gd name="connsiteX2" fmla="*/ 20891 w 1630971"/>
                <a:gd name="connsiteY2" fmla="*/ 114300 h 787342"/>
                <a:gd name="connsiteX3" fmla="*/ 8497 w 1630971"/>
                <a:gd name="connsiteY3" fmla="*/ 190500 h 787342"/>
                <a:gd name="connsiteX4" fmla="*/ 160591 w 1630971"/>
                <a:gd name="connsiteY4" fmla="*/ 546100 h 787342"/>
                <a:gd name="connsiteX5" fmla="*/ 274891 w 1630971"/>
                <a:gd name="connsiteY5" fmla="*/ 609600 h 787342"/>
                <a:gd name="connsiteX6" fmla="*/ 503491 w 1630971"/>
                <a:gd name="connsiteY6" fmla="*/ 647700 h 787342"/>
                <a:gd name="connsiteX7" fmla="*/ 566991 w 1630971"/>
                <a:gd name="connsiteY7" fmla="*/ 660400 h 787342"/>
                <a:gd name="connsiteX8" fmla="*/ 1011491 w 1630971"/>
                <a:gd name="connsiteY8" fmla="*/ 558800 h 787342"/>
                <a:gd name="connsiteX9" fmla="*/ 1176591 w 1630971"/>
                <a:gd name="connsiteY9" fmla="*/ 533400 h 787342"/>
                <a:gd name="connsiteX10" fmla="*/ 1519491 w 1630971"/>
                <a:gd name="connsiteY10" fmla="*/ 774700 h 787342"/>
                <a:gd name="connsiteX11" fmla="*/ 1570291 w 1630971"/>
                <a:gd name="connsiteY11" fmla="*/ 76200 h 787342"/>
                <a:gd name="connsiteX12" fmla="*/ 871791 w 1630971"/>
                <a:gd name="connsiteY12" fmla="*/ 0 h 787342"/>
                <a:gd name="connsiteX13" fmla="*/ 33591 w 1630971"/>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235922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311625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12977 w 1610357"/>
                <a:gd name="connsiteY0" fmla="*/ 0 h 787342"/>
                <a:gd name="connsiteX1" fmla="*/ 12977 w 1610357"/>
                <a:gd name="connsiteY1" fmla="*/ 0 h 787342"/>
                <a:gd name="connsiteX2" fmla="*/ 277 w 1610357"/>
                <a:gd name="connsiteY2" fmla="*/ 114300 h 787342"/>
                <a:gd name="connsiteX3" fmla="*/ 25677 w 1610357"/>
                <a:gd name="connsiteY3" fmla="*/ 311625 h 787342"/>
                <a:gd name="connsiteX4" fmla="*/ 139977 w 1610357"/>
                <a:gd name="connsiteY4" fmla="*/ 546100 h 787342"/>
                <a:gd name="connsiteX5" fmla="*/ 254277 w 1610357"/>
                <a:gd name="connsiteY5" fmla="*/ 609600 h 787342"/>
                <a:gd name="connsiteX6" fmla="*/ 482877 w 1610357"/>
                <a:gd name="connsiteY6" fmla="*/ 647700 h 787342"/>
                <a:gd name="connsiteX7" fmla="*/ 546377 w 1610357"/>
                <a:gd name="connsiteY7" fmla="*/ 660400 h 787342"/>
                <a:gd name="connsiteX8" fmla="*/ 990877 w 1610357"/>
                <a:gd name="connsiteY8" fmla="*/ 558800 h 787342"/>
                <a:gd name="connsiteX9" fmla="*/ 1155977 w 1610357"/>
                <a:gd name="connsiteY9" fmla="*/ 533400 h 787342"/>
                <a:gd name="connsiteX10" fmla="*/ 1498877 w 1610357"/>
                <a:gd name="connsiteY10" fmla="*/ 774700 h 787342"/>
                <a:gd name="connsiteX11" fmla="*/ 1549677 w 1610357"/>
                <a:gd name="connsiteY11" fmla="*/ 76200 h 787342"/>
                <a:gd name="connsiteX12" fmla="*/ 851177 w 1610357"/>
                <a:gd name="connsiteY12" fmla="*/ 0 h 787342"/>
                <a:gd name="connsiteX13" fmla="*/ 12977 w 1610357"/>
                <a:gd name="connsiteY13" fmla="*/ 0 h 787342"/>
                <a:gd name="connsiteX0" fmla="*/ 39799 w 1637179"/>
                <a:gd name="connsiteY0" fmla="*/ 0 h 787342"/>
                <a:gd name="connsiteX1" fmla="*/ 39799 w 1637179"/>
                <a:gd name="connsiteY1" fmla="*/ 0 h 787342"/>
                <a:gd name="connsiteX2" fmla="*/ 27099 w 1637179"/>
                <a:gd name="connsiteY2" fmla="*/ 114300 h 787342"/>
                <a:gd name="connsiteX3" fmla="*/ 2107 w 1637179"/>
                <a:gd name="connsiteY3" fmla="*/ 311625 h 787342"/>
                <a:gd name="connsiteX4" fmla="*/ 166799 w 1637179"/>
                <a:gd name="connsiteY4" fmla="*/ 546100 h 787342"/>
                <a:gd name="connsiteX5" fmla="*/ 281099 w 1637179"/>
                <a:gd name="connsiteY5" fmla="*/ 609600 h 787342"/>
                <a:gd name="connsiteX6" fmla="*/ 509699 w 1637179"/>
                <a:gd name="connsiteY6" fmla="*/ 647700 h 787342"/>
                <a:gd name="connsiteX7" fmla="*/ 573199 w 1637179"/>
                <a:gd name="connsiteY7" fmla="*/ 660400 h 787342"/>
                <a:gd name="connsiteX8" fmla="*/ 1017699 w 1637179"/>
                <a:gd name="connsiteY8" fmla="*/ 558800 h 787342"/>
                <a:gd name="connsiteX9" fmla="*/ 1182799 w 1637179"/>
                <a:gd name="connsiteY9" fmla="*/ 533400 h 787342"/>
                <a:gd name="connsiteX10" fmla="*/ 1525699 w 1637179"/>
                <a:gd name="connsiteY10" fmla="*/ 774700 h 787342"/>
                <a:gd name="connsiteX11" fmla="*/ 1576499 w 1637179"/>
                <a:gd name="connsiteY11" fmla="*/ 76200 h 787342"/>
                <a:gd name="connsiteX12" fmla="*/ 877999 w 1637179"/>
                <a:gd name="connsiteY12" fmla="*/ 0 h 787342"/>
                <a:gd name="connsiteX13" fmla="*/ 39799 w 1637179"/>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279317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571417 w 1635397"/>
                <a:gd name="connsiteY7" fmla="*/ 660400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728892 w 1635397"/>
                <a:gd name="connsiteY7" fmla="*/ 637689 h 787342"/>
                <a:gd name="connsiteX8" fmla="*/ 1015917 w 1635397"/>
                <a:gd name="connsiteY8" fmla="*/ 558800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38017 w 1635397"/>
                <a:gd name="connsiteY0" fmla="*/ 0 h 787342"/>
                <a:gd name="connsiteX1" fmla="*/ 38017 w 1635397"/>
                <a:gd name="connsiteY1" fmla="*/ 0 h 787342"/>
                <a:gd name="connsiteX2" fmla="*/ 25317 w 1635397"/>
                <a:gd name="connsiteY2" fmla="*/ 114300 h 787342"/>
                <a:gd name="connsiteX3" fmla="*/ 325 w 1635397"/>
                <a:gd name="connsiteY3" fmla="*/ 311625 h 787342"/>
                <a:gd name="connsiteX4" fmla="*/ 165017 w 1635397"/>
                <a:gd name="connsiteY4" fmla="*/ 546100 h 787342"/>
                <a:gd name="connsiteX5" fmla="*/ 336008 w 1635397"/>
                <a:gd name="connsiteY5" fmla="*/ 609600 h 787342"/>
                <a:gd name="connsiteX6" fmla="*/ 507917 w 1635397"/>
                <a:gd name="connsiteY6" fmla="*/ 647700 h 787342"/>
                <a:gd name="connsiteX7" fmla="*/ 728892 w 1635397"/>
                <a:gd name="connsiteY7" fmla="*/ 637689 h 787342"/>
                <a:gd name="connsiteX8" fmla="*/ 984422 w 1635397"/>
                <a:gd name="connsiteY8" fmla="*/ 649644 h 787342"/>
                <a:gd name="connsiteX9" fmla="*/ 1181017 w 1635397"/>
                <a:gd name="connsiteY9" fmla="*/ 533400 h 787342"/>
                <a:gd name="connsiteX10" fmla="*/ 1523917 w 1635397"/>
                <a:gd name="connsiteY10" fmla="*/ 774700 h 787342"/>
                <a:gd name="connsiteX11" fmla="*/ 1574717 w 1635397"/>
                <a:gd name="connsiteY11" fmla="*/ 76200 h 787342"/>
                <a:gd name="connsiteX12" fmla="*/ 876217 w 1635397"/>
                <a:gd name="connsiteY12" fmla="*/ 0 h 787342"/>
                <a:gd name="connsiteX13" fmla="*/ 38017 w 1635397"/>
                <a:gd name="connsiteY13" fmla="*/ 0 h 787342"/>
                <a:gd name="connsiteX0" fmla="*/ 40716 w 1638096"/>
                <a:gd name="connsiteY0" fmla="*/ 0 h 787342"/>
                <a:gd name="connsiteX1" fmla="*/ 40716 w 1638096"/>
                <a:gd name="connsiteY1" fmla="*/ 0 h 787342"/>
                <a:gd name="connsiteX2" fmla="*/ 28016 w 1638096"/>
                <a:gd name="connsiteY2" fmla="*/ 114300 h 787342"/>
                <a:gd name="connsiteX3" fmla="*/ 3024 w 1638096"/>
                <a:gd name="connsiteY3" fmla="*/ 311625 h 787342"/>
                <a:gd name="connsiteX4" fmla="*/ 104726 w 1638096"/>
                <a:gd name="connsiteY4" fmla="*/ 568811 h 787342"/>
                <a:gd name="connsiteX5" fmla="*/ 338707 w 1638096"/>
                <a:gd name="connsiteY5" fmla="*/ 609600 h 787342"/>
                <a:gd name="connsiteX6" fmla="*/ 510616 w 1638096"/>
                <a:gd name="connsiteY6" fmla="*/ 647700 h 787342"/>
                <a:gd name="connsiteX7" fmla="*/ 731591 w 1638096"/>
                <a:gd name="connsiteY7" fmla="*/ 637689 h 787342"/>
                <a:gd name="connsiteX8" fmla="*/ 987121 w 1638096"/>
                <a:gd name="connsiteY8" fmla="*/ 649644 h 787342"/>
                <a:gd name="connsiteX9" fmla="*/ 1183716 w 1638096"/>
                <a:gd name="connsiteY9" fmla="*/ 533400 h 787342"/>
                <a:gd name="connsiteX10" fmla="*/ 1526616 w 1638096"/>
                <a:gd name="connsiteY10" fmla="*/ 774700 h 787342"/>
                <a:gd name="connsiteX11" fmla="*/ 1577416 w 1638096"/>
                <a:gd name="connsiteY11" fmla="*/ 76200 h 787342"/>
                <a:gd name="connsiteX12" fmla="*/ 878916 w 1638096"/>
                <a:gd name="connsiteY12" fmla="*/ 0 h 787342"/>
                <a:gd name="connsiteX13" fmla="*/ 40716 w 1638096"/>
                <a:gd name="connsiteY13" fmla="*/ 0 h 78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8096" h="787342">
                  <a:moveTo>
                    <a:pt x="40716" y="0"/>
                  </a:moveTo>
                  <a:lnTo>
                    <a:pt x="40716" y="0"/>
                  </a:lnTo>
                  <a:cubicBezTo>
                    <a:pt x="36483" y="38100"/>
                    <a:pt x="34298" y="62363"/>
                    <a:pt x="28016" y="114300"/>
                  </a:cubicBezTo>
                  <a:cubicBezTo>
                    <a:pt x="21734" y="166238"/>
                    <a:pt x="-9761" y="235873"/>
                    <a:pt x="3024" y="311625"/>
                  </a:cubicBezTo>
                  <a:cubicBezTo>
                    <a:pt x="15809" y="387377"/>
                    <a:pt x="48779" y="519149"/>
                    <a:pt x="104726" y="568811"/>
                  </a:cubicBezTo>
                  <a:cubicBezTo>
                    <a:pt x="160673" y="618473"/>
                    <a:pt x="271059" y="596452"/>
                    <a:pt x="338707" y="609600"/>
                  </a:cubicBezTo>
                  <a:cubicBezTo>
                    <a:pt x="406355" y="622748"/>
                    <a:pt x="445135" y="643019"/>
                    <a:pt x="510616" y="647700"/>
                  </a:cubicBezTo>
                  <a:cubicBezTo>
                    <a:pt x="576097" y="652381"/>
                    <a:pt x="652174" y="637365"/>
                    <a:pt x="731591" y="637689"/>
                  </a:cubicBezTo>
                  <a:cubicBezTo>
                    <a:pt x="811008" y="638013"/>
                    <a:pt x="881288" y="645411"/>
                    <a:pt x="987121" y="649644"/>
                  </a:cubicBezTo>
                  <a:cubicBezTo>
                    <a:pt x="1045494" y="678830"/>
                    <a:pt x="1139384" y="533400"/>
                    <a:pt x="1183716" y="533400"/>
                  </a:cubicBezTo>
                  <a:cubicBezTo>
                    <a:pt x="1369983" y="558800"/>
                    <a:pt x="1460999" y="850900"/>
                    <a:pt x="1526616" y="774700"/>
                  </a:cubicBezTo>
                  <a:cubicBezTo>
                    <a:pt x="1592233" y="698500"/>
                    <a:pt x="1710766" y="171450"/>
                    <a:pt x="1577416" y="76200"/>
                  </a:cubicBezTo>
                  <a:lnTo>
                    <a:pt x="878916" y="0"/>
                  </a:lnTo>
                  <a:lnTo>
                    <a:pt x="4071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dirty="0">
                <a:solidFill>
                  <a:prstClr val="white"/>
                </a:solidFill>
                <a:latin typeface="Calibri" panose="020F0502020204030204"/>
              </a:endParaRPr>
            </a:p>
          </p:txBody>
        </p:sp>
        <p:sp>
          <p:nvSpPr>
            <p:cNvPr id="13" name="Rectangle 12">
              <a:extLst>
                <a:ext uri="{FF2B5EF4-FFF2-40B4-BE49-F238E27FC236}">
                  <a16:creationId xmlns:a16="http://schemas.microsoft.com/office/drawing/2014/main" id="{5BC48429-08D1-9FED-839D-7B0F639E18CF}"/>
                </a:ext>
              </a:extLst>
            </p:cNvPr>
            <p:cNvSpPr/>
            <p:nvPr/>
          </p:nvSpPr>
          <p:spPr>
            <a:xfrm>
              <a:off x="6765445" y="2995104"/>
              <a:ext cx="579586" cy="375633"/>
            </a:xfrm>
            <a:prstGeom prst="rect">
              <a:avLst/>
            </a:prstGeom>
            <a:solidFill>
              <a:srgbClr val="EACC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dirty="0">
                <a:solidFill>
                  <a:prstClr val="white"/>
                </a:solidFill>
                <a:latin typeface="Calibri" panose="020F0502020204030204"/>
              </a:endParaRPr>
            </a:p>
          </p:txBody>
        </p:sp>
        <p:sp>
          <p:nvSpPr>
            <p:cNvPr id="14" name="Freeform: Shape 29">
              <a:extLst>
                <a:ext uri="{FF2B5EF4-FFF2-40B4-BE49-F238E27FC236}">
                  <a16:creationId xmlns:a16="http://schemas.microsoft.com/office/drawing/2014/main" id="{258AD3EC-A15F-900E-E437-99EEC2889327}"/>
                </a:ext>
              </a:extLst>
            </p:cNvPr>
            <p:cNvSpPr/>
            <p:nvPr/>
          </p:nvSpPr>
          <p:spPr>
            <a:xfrm>
              <a:off x="6529841" y="3088329"/>
              <a:ext cx="1012844" cy="1889901"/>
            </a:xfrm>
            <a:custGeom>
              <a:avLst/>
              <a:gdLst>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69850 w 568325"/>
                <a:gd name="connsiteY0" fmla="*/ 25400 h 568325"/>
                <a:gd name="connsiteX1" fmla="*/ 0 w 568325"/>
                <a:gd name="connsiteY1" fmla="*/ 561975 h 568325"/>
                <a:gd name="connsiteX2" fmla="*/ 568325 w 568325"/>
                <a:gd name="connsiteY2" fmla="*/ 568325 h 568325"/>
                <a:gd name="connsiteX3" fmla="*/ 492125 w 568325"/>
                <a:gd name="connsiteY3" fmla="*/ 0 h 568325"/>
                <a:gd name="connsiteX4" fmla="*/ 69850 w 568325"/>
                <a:gd name="connsiteY4" fmla="*/ 25400 h 568325"/>
                <a:gd name="connsiteX0" fmla="*/ 72995 w 571470"/>
                <a:gd name="connsiteY0" fmla="*/ 25400 h 568325"/>
                <a:gd name="connsiteX1" fmla="*/ 3145 w 571470"/>
                <a:gd name="connsiteY1" fmla="*/ 561975 h 568325"/>
                <a:gd name="connsiteX2" fmla="*/ 571470 w 571470"/>
                <a:gd name="connsiteY2" fmla="*/ 568325 h 568325"/>
                <a:gd name="connsiteX3" fmla="*/ 495270 w 571470"/>
                <a:gd name="connsiteY3" fmla="*/ 0 h 568325"/>
                <a:gd name="connsiteX4" fmla="*/ 72995 w 571470"/>
                <a:gd name="connsiteY4" fmla="*/ 25400 h 568325"/>
                <a:gd name="connsiteX0" fmla="*/ 72995 w 571470"/>
                <a:gd name="connsiteY0" fmla="*/ 25400 h 592367"/>
                <a:gd name="connsiteX1" fmla="*/ 3145 w 571470"/>
                <a:gd name="connsiteY1" fmla="*/ 561975 h 592367"/>
                <a:gd name="connsiteX2" fmla="*/ 571470 w 571470"/>
                <a:gd name="connsiteY2" fmla="*/ 568325 h 592367"/>
                <a:gd name="connsiteX3" fmla="*/ 495270 w 571470"/>
                <a:gd name="connsiteY3" fmla="*/ 0 h 592367"/>
                <a:gd name="connsiteX4" fmla="*/ 72995 w 571470"/>
                <a:gd name="connsiteY4" fmla="*/ 25400 h 592367"/>
                <a:gd name="connsiteX0" fmla="*/ 72995 w 571470"/>
                <a:gd name="connsiteY0" fmla="*/ 25400 h 606867"/>
                <a:gd name="connsiteX1" fmla="*/ 3145 w 571470"/>
                <a:gd name="connsiteY1" fmla="*/ 561975 h 606867"/>
                <a:gd name="connsiteX2" fmla="*/ 571470 w 571470"/>
                <a:gd name="connsiteY2" fmla="*/ 568325 h 606867"/>
                <a:gd name="connsiteX3" fmla="*/ 495270 w 571470"/>
                <a:gd name="connsiteY3" fmla="*/ 0 h 606867"/>
                <a:gd name="connsiteX4" fmla="*/ 72995 w 571470"/>
                <a:gd name="connsiteY4" fmla="*/ 25400 h 606867"/>
                <a:gd name="connsiteX0" fmla="*/ 72995 w 573130"/>
                <a:gd name="connsiteY0" fmla="*/ 25400 h 606867"/>
                <a:gd name="connsiteX1" fmla="*/ 3145 w 573130"/>
                <a:gd name="connsiteY1" fmla="*/ 561975 h 606867"/>
                <a:gd name="connsiteX2" fmla="*/ 571470 w 573130"/>
                <a:gd name="connsiteY2" fmla="*/ 568325 h 606867"/>
                <a:gd name="connsiteX3" fmla="*/ 495270 w 573130"/>
                <a:gd name="connsiteY3" fmla="*/ 0 h 606867"/>
                <a:gd name="connsiteX4" fmla="*/ 72995 w 573130"/>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72995 w 574878"/>
                <a:gd name="connsiteY0" fmla="*/ 25400 h 606867"/>
                <a:gd name="connsiteX1" fmla="*/ 3145 w 574878"/>
                <a:gd name="connsiteY1" fmla="*/ 561975 h 606867"/>
                <a:gd name="connsiteX2" fmla="*/ 571470 w 574878"/>
                <a:gd name="connsiteY2" fmla="*/ 568325 h 606867"/>
                <a:gd name="connsiteX3" fmla="*/ 495270 w 574878"/>
                <a:gd name="connsiteY3" fmla="*/ 0 h 606867"/>
                <a:gd name="connsiteX4" fmla="*/ 72995 w 574878"/>
                <a:gd name="connsiteY4" fmla="*/ 25400 h 606867"/>
                <a:gd name="connsiteX0" fmla="*/ 114470 w 573128"/>
                <a:gd name="connsiteY0" fmla="*/ 18196 h 606867"/>
                <a:gd name="connsiteX1" fmla="*/ 1395 w 573128"/>
                <a:gd name="connsiteY1" fmla="*/ 561975 h 606867"/>
                <a:gd name="connsiteX2" fmla="*/ 569720 w 573128"/>
                <a:gd name="connsiteY2" fmla="*/ 568325 h 606867"/>
                <a:gd name="connsiteX3" fmla="*/ 493520 w 573128"/>
                <a:gd name="connsiteY3" fmla="*/ 0 h 606867"/>
                <a:gd name="connsiteX4" fmla="*/ 114470 w 573128"/>
                <a:gd name="connsiteY4" fmla="*/ 18196 h 606867"/>
                <a:gd name="connsiteX0" fmla="*/ 114470 w 571311"/>
                <a:gd name="connsiteY0" fmla="*/ 18196 h 606867"/>
                <a:gd name="connsiteX1" fmla="*/ 1395 w 571311"/>
                <a:gd name="connsiteY1" fmla="*/ 561975 h 606867"/>
                <a:gd name="connsiteX2" fmla="*/ 569720 w 571311"/>
                <a:gd name="connsiteY2" fmla="*/ 568325 h 606867"/>
                <a:gd name="connsiteX3" fmla="*/ 450294 w 571311"/>
                <a:gd name="connsiteY3" fmla="*/ 0 h 606867"/>
                <a:gd name="connsiteX4" fmla="*/ 114470 w 571311"/>
                <a:gd name="connsiteY4" fmla="*/ 18196 h 60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311" h="606867">
                  <a:moveTo>
                    <a:pt x="114470" y="18196"/>
                  </a:moveTo>
                  <a:cubicBezTo>
                    <a:pt x="53087" y="197054"/>
                    <a:pt x="-10247" y="395817"/>
                    <a:pt x="1395" y="561975"/>
                  </a:cubicBezTo>
                  <a:cubicBezTo>
                    <a:pt x="200362" y="627592"/>
                    <a:pt x="399328" y="613833"/>
                    <a:pt x="569720" y="568325"/>
                  </a:cubicBezTo>
                  <a:cubicBezTo>
                    <a:pt x="582420" y="385233"/>
                    <a:pt x="516969" y="179917"/>
                    <a:pt x="450294" y="0"/>
                  </a:cubicBezTo>
                  <a:cubicBezTo>
                    <a:pt x="312711" y="71967"/>
                    <a:pt x="258403" y="47829"/>
                    <a:pt x="114470" y="18196"/>
                  </a:cubicBezTo>
                  <a:close/>
                </a:path>
              </a:pathLst>
            </a:custGeom>
            <a:solidFill>
              <a:srgbClr val="FF0000"/>
            </a:solidFill>
            <a:ln w="12700" cap="flat" cmpd="sng" algn="ctr">
              <a:solidFill>
                <a:srgbClr val="2A2A2A">
                  <a:alpha val="4000"/>
                </a:srgbClr>
              </a:solid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nvGrpSpPr>
            <p:cNvPr id="15" name="Group 14">
              <a:extLst>
                <a:ext uri="{FF2B5EF4-FFF2-40B4-BE49-F238E27FC236}">
                  <a16:creationId xmlns:a16="http://schemas.microsoft.com/office/drawing/2014/main" id="{DA0FBFEA-69A7-C559-E711-911C7F60E614}"/>
                </a:ext>
              </a:extLst>
            </p:cNvPr>
            <p:cNvGrpSpPr/>
            <p:nvPr/>
          </p:nvGrpSpPr>
          <p:grpSpPr>
            <a:xfrm>
              <a:off x="6348775" y="2119347"/>
              <a:ext cx="2050693" cy="2871244"/>
              <a:chOff x="9353442" y="5240840"/>
              <a:chExt cx="2050693" cy="2871244"/>
            </a:xfrm>
          </p:grpSpPr>
          <p:grpSp>
            <p:nvGrpSpPr>
              <p:cNvPr id="16" name="Group 15">
                <a:extLst>
                  <a:ext uri="{FF2B5EF4-FFF2-40B4-BE49-F238E27FC236}">
                    <a16:creationId xmlns:a16="http://schemas.microsoft.com/office/drawing/2014/main" id="{345AD248-78D8-273B-42E0-4BDE8C6231EA}"/>
                  </a:ext>
                </a:extLst>
              </p:cNvPr>
              <p:cNvGrpSpPr/>
              <p:nvPr/>
            </p:nvGrpSpPr>
            <p:grpSpPr>
              <a:xfrm rot="441063" flipH="1">
                <a:off x="10386141" y="6453791"/>
                <a:ext cx="1017994" cy="1658293"/>
                <a:chOff x="2154023" y="3856207"/>
                <a:chExt cx="606370" cy="984663"/>
              </a:xfrm>
            </p:grpSpPr>
            <p:sp>
              <p:nvSpPr>
                <p:cNvPr id="23" name="Freeform: Shape 100">
                  <a:extLst>
                    <a:ext uri="{FF2B5EF4-FFF2-40B4-BE49-F238E27FC236}">
                      <a16:creationId xmlns:a16="http://schemas.microsoft.com/office/drawing/2014/main" id="{0BE1BE41-B5B2-6B91-9B4F-AA08A12B400C}"/>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EACC82"/>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24" name="Freeform: Shape 101">
                  <a:extLst>
                    <a:ext uri="{FF2B5EF4-FFF2-40B4-BE49-F238E27FC236}">
                      <a16:creationId xmlns:a16="http://schemas.microsoft.com/office/drawing/2014/main" id="{6E6812E5-DB2B-9D10-A231-813858481769}"/>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solidFill>
                  <a:srgbClr val="FF0000"/>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grpSp>
            <p:nvGrpSpPr>
              <p:cNvPr id="17" name="Group 16">
                <a:extLst>
                  <a:ext uri="{FF2B5EF4-FFF2-40B4-BE49-F238E27FC236}">
                    <a16:creationId xmlns:a16="http://schemas.microsoft.com/office/drawing/2014/main" id="{E2B924BA-4A48-CF65-8E04-8DF2F2FD2FAB}"/>
                  </a:ext>
                </a:extLst>
              </p:cNvPr>
              <p:cNvGrpSpPr/>
              <p:nvPr/>
            </p:nvGrpSpPr>
            <p:grpSpPr>
              <a:xfrm rot="10800000" flipH="1">
                <a:off x="9353442" y="5240840"/>
                <a:ext cx="1017994" cy="1658293"/>
                <a:chOff x="2154023" y="3856207"/>
                <a:chExt cx="606370" cy="984663"/>
              </a:xfrm>
            </p:grpSpPr>
            <p:sp>
              <p:nvSpPr>
                <p:cNvPr id="18" name="Freeform: Shape 100">
                  <a:extLst>
                    <a:ext uri="{FF2B5EF4-FFF2-40B4-BE49-F238E27FC236}">
                      <a16:creationId xmlns:a16="http://schemas.microsoft.com/office/drawing/2014/main" id="{2AF25B36-E7ED-8938-7E58-49931FD4C39E}"/>
                    </a:ext>
                  </a:extLst>
                </p:cNvPr>
                <p:cNvSpPr/>
                <p:nvPr/>
              </p:nvSpPr>
              <p:spPr>
                <a:xfrm flipH="1">
                  <a:off x="2154023" y="4501748"/>
                  <a:ext cx="326666" cy="3391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no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sp>
              <p:nvSpPr>
                <p:cNvPr id="19" name="Freeform: Shape 101">
                  <a:extLst>
                    <a:ext uri="{FF2B5EF4-FFF2-40B4-BE49-F238E27FC236}">
                      <a16:creationId xmlns:a16="http://schemas.microsoft.com/office/drawing/2014/main" id="{723B55C3-AF2E-4A53-E38F-F65ED1B6B972}"/>
                    </a:ext>
                  </a:extLst>
                </p:cNvPr>
                <p:cNvSpPr/>
                <p:nvPr/>
              </p:nvSpPr>
              <p:spPr>
                <a:xfrm rot="1277218">
                  <a:off x="2419968" y="3856207"/>
                  <a:ext cx="340425" cy="761368"/>
                </a:xfrm>
                <a:custGeom>
                  <a:avLst/>
                  <a:gdLst>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209550 w 209550"/>
                    <a:gd name="connsiteY0" fmla="*/ 0 h 514350"/>
                    <a:gd name="connsiteX1" fmla="*/ 0 w 209550"/>
                    <a:gd name="connsiteY1" fmla="*/ 485775 h 514350"/>
                    <a:gd name="connsiteX2" fmla="*/ 171450 w 209550"/>
                    <a:gd name="connsiteY2" fmla="*/ 514350 h 514350"/>
                    <a:gd name="connsiteX3" fmla="*/ 209550 w 209550"/>
                    <a:gd name="connsiteY3" fmla="*/ 0 h 514350"/>
                    <a:gd name="connsiteX0" fmla="*/ 170940 w 170940"/>
                    <a:gd name="connsiteY0" fmla="*/ 0 h 514350"/>
                    <a:gd name="connsiteX1" fmla="*/ 0 w 170940"/>
                    <a:gd name="connsiteY1" fmla="*/ 475832 h 514350"/>
                    <a:gd name="connsiteX2" fmla="*/ 132840 w 170940"/>
                    <a:gd name="connsiteY2" fmla="*/ 514350 h 514350"/>
                    <a:gd name="connsiteX3" fmla="*/ 170940 w 170940"/>
                    <a:gd name="connsiteY3" fmla="*/ 0 h 514350"/>
                    <a:gd name="connsiteX0" fmla="*/ 170940 w 170940"/>
                    <a:gd name="connsiteY0" fmla="*/ 0 h 488858"/>
                    <a:gd name="connsiteX1" fmla="*/ 0 w 170940"/>
                    <a:gd name="connsiteY1" fmla="*/ 475832 h 488858"/>
                    <a:gd name="connsiteX2" fmla="*/ 106543 w 170940"/>
                    <a:gd name="connsiteY2" fmla="*/ 488858 h 488858"/>
                    <a:gd name="connsiteX3" fmla="*/ 170940 w 170940"/>
                    <a:gd name="connsiteY3" fmla="*/ 0 h 488858"/>
                  </a:gdLst>
                  <a:ahLst/>
                  <a:cxnLst>
                    <a:cxn ang="0">
                      <a:pos x="connsiteX0" y="connsiteY0"/>
                    </a:cxn>
                    <a:cxn ang="0">
                      <a:pos x="connsiteX1" y="connsiteY1"/>
                    </a:cxn>
                    <a:cxn ang="0">
                      <a:pos x="connsiteX2" y="connsiteY2"/>
                    </a:cxn>
                    <a:cxn ang="0">
                      <a:pos x="connsiteX3" y="connsiteY3"/>
                    </a:cxn>
                  </a:cxnLst>
                  <a:rect l="l" t="t" r="r" b="b"/>
                  <a:pathLst>
                    <a:path w="170940" h="488858">
                      <a:moveTo>
                        <a:pt x="170940" y="0"/>
                      </a:moveTo>
                      <a:cubicBezTo>
                        <a:pt x="48703" y="142875"/>
                        <a:pt x="50800" y="309144"/>
                        <a:pt x="0" y="475832"/>
                      </a:cubicBezTo>
                      <a:cubicBezTo>
                        <a:pt x="57150" y="461544"/>
                        <a:pt x="49393" y="465046"/>
                        <a:pt x="106543" y="488858"/>
                      </a:cubicBezTo>
                      <a:lnTo>
                        <a:pt x="170940" y="0"/>
                      </a:lnTo>
                      <a:close/>
                    </a:path>
                  </a:pathLst>
                </a:custGeom>
                <a:no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panose="020F0502020204030204"/>
                  </a:endParaRPr>
                </a:p>
              </p:txBody>
            </p:sp>
          </p:grpSp>
        </p:grpSp>
        <p:grpSp>
          <p:nvGrpSpPr>
            <p:cNvPr id="25" name="Group 24">
              <a:extLst>
                <a:ext uri="{FF2B5EF4-FFF2-40B4-BE49-F238E27FC236}">
                  <a16:creationId xmlns:a16="http://schemas.microsoft.com/office/drawing/2014/main" id="{DC4FC816-523A-3D1C-B45C-D0912149B374}"/>
                </a:ext>
              </a:extLst>
            </p:cNvPr>
            <p:cNvGrpSpPr/>
            <p:nvPr/>
          </p:nvGrpSpPr>
          <p:grpSpPr>
            <a:xfrm>
              <a:off x="6148924" y="1240987"/>
              <a:ext cx="1820002" cy="1873200"/>
              <a:chOff x="12678595" y="169830"/>
              <a:chExt cx="1820002" cy="1873200"/>
            </a:xfrm>
          </p:grpSpPr>
          <p:sp>
            <p:nvSpPr>
              <p:cNvPr id="26" name="Oval 25">
                <a:extLst>
                  <a:ext uri="{FF2B5EF4-FFF2-40B4-BE49-F238E27FC236}">
                    <a16:creationId xmlns:a16="http://schemas.microsoft.com/office/drawing/2014/main" id="{E9EA4481-598C-6EFA-422C-A6FBE6F096FB}"/>
                  </a:ext>
                </a:extLst>
              </p:cNvPr>
              <p:cNvSpPr/>
              <p:nvPr/>
            </p:nvSpPr>
            <p:spPr>
              <a:xfrm>
                <a:off x="12678595" y="1094400"/>
                <a:ext cx="251571" cy="460117"/>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endParaRPr>
              </a:p>
            </p:txBody>
          </p:sp>
          <p:sp>
            <p:nvSpPr>
              <p:cNvPr id="27" name="Oval 26">
                <a:extLst>
                  <a:ext uri="{FF2B5EF4-FFF2-40B4-BE49-F238E27FC236}">
                    <a16:creationId xmlns:a16="http://schemas.microsoft.com/office/drawing/2014/main" id="{325B9D00-42E8-D5CE-5876-6DDE7DF954F7}"/>
                  </a:ext>
                </a:extLst>
              </p:cNvPr>
              <p:cNvSpPr/>
              <p:nvPr/>
            </p:nvSpPr>
            <p:spPr>
              <a:xfrm>
                <a:off x="14247026" y="1080202"/>
                <a:ext cx="251571" cy="460117"/>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8" name="Oval 27">
                <a:extLst>
                  <a:ext uri="{FF2B5EF4-FFF2-40B4-BE49-F238E27FC236}">
                    <a16:creationId xmlns:a16="http://schemas.microsoft.com/office/drawing/2014/main" id="{A15A82F4-30E9-6E23-336C-50E8C1CC7B80}"/>
                  </a:ext>
                </a:extLst>
              </p:cNvPr>
              <p:cNvSpPr/>
              <p:nvPr/>
            </p:nvSpPr>
            <p:spPr>
              <a:xfrm>
                <a:off x="12788655" y="410211"/>
                <a:ext cx="1572364" cy="1632819"/>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9" name="Moon 28">
                <a:extLst>
                  <a:ext uri="{FF2B5EF4-FFF2-40B4-BE49-F238E27FC236}">
                    <a16:creationId xmlns:a16="http://schemas.microsoft.com/office/drawing/2014/main" id="{008C367D-1E6B-43F6-287A-1F73F33A368F}"/>
                  </a:ext>
                </a:extLst>
              </p:cNvPr>
              <p:cNvSpPr/>
              <p:nvPr/>
            </p:nvSpPr>
            <p:spPr>
              <a:xfrm rot="5400000">
                <a:off x="13133306" y="-159248"/>
                <a:ext cx="957061" cy="1615217"/>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endParaRPr>
              </a:p>
            </p:txBody>
          </p:sp>
          <p:sp>
            <p:nvSpPr>
              <p:cNvPr id="30" name="Moon 29">
                <a:extLst>
                  <a:ext uri="{FF2B5EF4-FFF2-40B4-BE49-F238E27FC236}">
                    <a16:creationId xmlns:a16="http://schemas.microsoft.com/office/drawing/2014/main" id="{62C89825-CD7C-2D5D-C929-96A90D0BA18D}"/>
                  </a:ext>
                </a:extLst>
              </p:cNvPr>
              <p:cNvSpPr/>
              <p:nvPr/>
            </p:nvSpPr>
            <p:spPr>
              <a:xfrm rot="5400000">
                <a:off x="13232476" y="-33610"/>
                <a:ext cx="688173" cy="157581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endParaRPr>
              </a:p>
            </p:txBody>
          </p:sp>
          <p:sp>
            <p:nvSpPr>
              <p:cNvPr id="31" name="Oval 30">
                <a:extLst>
                  <a:ext uri="{FF2B5EF4-FFF2-40B4-BE49-F238E27FC236}">
                    <a16:creationId xmlns:a16="http://schemas.microsoft.com/office/drawing/2014/main" id="{B8CB84C8-C26A-C59F-8C60-D567370B9A6C}"/>
                  </a:ext>
                </a:extLst>
              </p:cNvPr>
              <p:cNvSpPr/>
              <p:nvPr/>
            </p:nvSpPr>
            <p:spPr>
              <a:xfrm>
                <a:off x="13276241" y="233937"/>
                <a:ext cx="624016" cy="21913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endParaRPr>
              </a:p>
            </p:txBody>
          </p:sp>
          <p:sp>
            <p:nvSpPr>
              <p:cNvPr id="32" name="Oval 5">
                <a:extLst>
                  <a:ext uri="{FF2B5EF4-FFF2-40B4-BE49-F238E27FC236}">
                    <a16:creationId xmlns:a16="http://schemas.microsoft.com/office/drawing/2014/main" id="{8E369E8E-6FDB-D891-1D76-4E1F5BB6379B}"/>
                  </a:ext>
                </a:extLst>
              </p:cNvPr>
              <p:cNvSpPr/>
              <p:nvPr/>
            </p:nvSpPr>
            <p:spPr>
              <a:xfrm rot="150182">
                <a:off x="13101005" y="1084180"/>
                <a:ext cx="420378" cy="173836"/>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nvGrpSpPr>
              <p:cNvPr id="33" name="Group 32">
                <a:extLst>
                  <a:ext uri="{FF2B5EF4-FFF2-40B4-BE49-F238E27FC236}">
                    <a16:creationId xmlns:a16="http://schemas.microsoft.com/office/drawing/2014/main" id="{CB12A315-F65C-93AB-737B-8CF2D36DAC4B}"/>
                  </a:ext>
                </a:extLst>
              </p:cNvPr>
              <p:cNvGrpSpPr/>
              <p:nvPr/>
            </p:nvGrpSpPr>
            <p:grpSpPr>
              <a:xfrm rot="18665878">
                <a:off x="13101168" y="1146099"/>
                <a:ext cx="77890" cy="39234"/>
                <a:chOff x="5293988" y="1700325"/>
                <a:chExt cx="85726" cy="42639"/>
              </a:xfrm>
            </p:grpSpPr>
            <p:cxnSp>
              <p:nvCxnSpPr>
                <p:cNvPr id="55" name="Straight Connector 54">
                  <a:extLst>
                    <a:ext uri="{FF2B5EF4-FFF2-40B4-BE49-F238E27FC236}">
                      <a16:creationId xmlns:a16="http://schemas.microsoft.com/office/drawing/2014/main" id="{50ECCB27-86D7-D711-55B8-0325A97285AD}"/>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6" name="Straight Connector 55">
                  <a:extLst>
                    <a:ext uri="{FF2B5EF4-FFF2-40B4-BE49-F238E27FC236}">
                      <a16:creationId xmlns:a16="http://schemas.microsoft.com/office/drawing/2014/main" id="{98057FB2-225D-7C1D-00E3-D8E19F4F5BBA}"/>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7" name="Straight Connector 56">
                  <a:extLst>
                    <a:ext uri="{FF2B5EF4-FFF2-40B4-BE49-F238E27FC236}">
                      <a16:creationId xmlns:a16="http://schemas.microsoft.com/office/drawing/2014/main" id="{D12E6DF2-0E60-9C9C-EE08-32BE4BD22E61}"/>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34" name="Oval 4">
                <a:extLst>
                  <a:ext uri="{FF2B5EF4-FFF2-40B4-BE49-F238E27FC236}">
                    <a16:creationId xmlns:a16="http://schemas.microsoft.com/office/drawing/2014/main" id="{FBC24173-624F-7BC7-0782-F692D6BDF04E}"/>
                  </a:ext>
                </a:extLst>
              </p:cNvPr>
              <p:cNvSpPr/>
              <p:nvPr/>
            </p:nvSpPr>
            <p:spPr>
              <a:xfrm rot="21548181">
                <a:off x="13063940" y="1112557"/>
                <a:ext cx="455776" cy="251536"/>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5" name="Oval 34">
                <a:extLst>
                  <a:ext uri="{FF2B5EF4-FFF2-40B4-BE49-F238E27FC236}">
                    <a16:creationId xmlns:a16="http://schemas.microsoft.com/office/drawing/2014/main" id="{24C0FD74-B5B7-3FC0-F0B8-F396DAFB115B}"/>
                  </a:ext>
                </a:extLst>
              </p:cNvPr>
              <p:cNvSpPr/>
              <p:nvPr/>
            </p:nvSpPr>
            <p:spPr>
              <a:xfrm rot="19720146">
                <a:off x="13195955" y="1120118"/>
                <a:ext cx="253860" cy="239770"/>
              </a:xfrm>
              <a:prstGeom prst="ellipse">
                <a:avLst/>
              </a:prstGeom>
              <a:solidFill>
                <a:srgbClr val="864826"/>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6" name="Oval 35">
                <a:extLst>
                  <a:ext uri="{FF2B5EF4-FFF2-40B4-BE49-F238E27FC236}">
                    <a16:creationId xmlns:a16="http://schemas.microsoft.com/office/drawing/2014/main" id="{DC2FBD26-CEEC-9C20-025B-3B7EBBBE313C}"/>
                  </a:ext>
                </a:extLst>
              </p:cNvPr>
              <p:cNvSpPr/>
              <p:nvPr/>
            </p:nvSpPr>
            <p:spPr>
              <a:xfrm rot="19720146">
                <a:off x="13255313" y="1151282"/>
                <a:ext cx="203240" cy="191960"/>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endParaRPr>
              </a:p>
            </p:txBody>
          </p:sp>
          <p:sp>
            <p:nvSpPr>
              <p:cNvPr id="37" name="Oval 36">
                <a:extLst>
                  <a:ext uri="{FF2B5EF4-FFF2-40B4-BE49-F238E27FC236}">
                    <a16:creationId xmlns:a16="http://schemas.microsoft.com/office/drawing/2014/main" id="{04FA75DE-172F-CA9E-5270-C3F948B1E52A}"/>
                  </a:ext>
                </a:extLst>
              </p:cNvPr>
              <p:cNvSpPr/>
              <p:nvPr/>
            </p:nvSpPr>
            <p:spPr>
              <a:xfrm rot="19720146">
                <a:off x="13303046" y="1154641"/>
                <a:ext cx="115391" cy="108986"/>
              </a:xfrm>
              <a:prstGeom prst="ellipse">
                <a:avLst/>
              </a:prstGeom>
              <a:solidFill>
                <a:srgbClr val="B46004"/>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8" name="Oval 37">
                <a:extLst>
                  <a:ext uri="{FF2B5EF4-FFF2-40B4-BE49-F238E27FC236}">
                    <a16:creationId xmlns:a16="http://schemas.microsoft.com/office/drawing/2014/main" id="{06E8FDA1-EF1A-31FE-C46E-303143D540F2}"/>
                  </a:ext>
                </a:extLst>
              </p:cNvPr>
              <p:cNvSpPr/>
              <p:nvPr/>
            </p:nvSpPr>
            <p:spPr>
              <a:xfrm rot="19720146">
                <a:off x="13350692" y="1190195"/>
                <a:ext cx="80772" cy="70969"/>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39" name="Oval 5">
                <a:extLst>
                  <a:ext uri="{FF2B5EF4-FFF2-40B4-BE49-F238E27FC236}">
                    <a16:creationId xmlns:a16="http://schemas.microsoft.com/office/drawing/2014/main" id="{A4CDBAF8-882F-B73F-7F28-D0FA99554F7D}"/>
                  </a:ext>
                </a:extLst>
              </p:cNvPr>
              <p:cNvSpPr/>
              <p:nvPr/>
            </p:nvSpPr>
            <p:spPr>
              <a:xfrm rot="21275764" flipH="1">
                <a:off x="13684371" y="1079001"/>
                <a:ext cx="420378" cy="173836"/>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grpSp>
            <p:nvGrpSpPr>
              <p:cNvPr id="40" name="Group 39">
                <a:extLst>
                  <a:ext uri="{FF2B5EF4-FFF2-40B4-BE49-F238E27FC236}">
                    <a16:creationId xmlns:a16="http://schemas.microsoft.com/office/drawing/2014/main" id="{3A25A665-461C-44C3-F934-203B2CF272F8}"/>
                  </a:ext>
                </a:extLst>
              </p:cNvPr>
              <p:cNvGrpSpPr/>
              <p:nvPr/>
            </p:nvGrpSpPr>
            <p:grpSpPr>
              <a:xfrm rot="2760068" flipH="1">
                <a:off x="14026205" y="1132269"/>
                <a:ext cx="77890" cy="39234"/>
                <a:chOff x="5293988" y="1700325"/>
                <a:chExt cx="85726" cy="42639"/>
              </a:xfrm>
            </p:grpSpPr>
            <p:cxnSp>
              <p:nvCxnSpPr>
                <p:cNvPr id="52" name="Straight Connector 51">
                  <a:extLst>
                    <a:ext uri="{FF2B5EF4-FFF2-40B4-BE49-F238E27FC236}">
                      <a16:creationId xmlns:a16="http://schemas.microsoft.com/office/drawing/2014/main" id="{6DBEC20A-D6B5-47D3-8D8F-7EC69361E3C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3" name="Straight Connector 52">
                  <a:extLst>
                    <a:ext uri="{FF2B5EF4-FFF2-40B4-BE49-F238E27FC236}">
                      <a16:creationId xmlns:a16="http://schemas.microsoft.com/office/drawing/2014/main" id="{6904614B-2A72-1FB0-0E32-CA9C54564953}"/>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4" name="Straight Connector 53">
                  <a:extLst>
                    <a:ext uri="{FF2B5EF4-FFF2-40B4-BE49-F238E27FC236}">
                      <a16:creationId xmlns:a16="http://schemas.microsoft.com/office/drawing/2014/main" id="{902E4FFB-FFBF-D05A-A981-F97C207E9069}"/>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1" name="Oval 4">
                <a:extLst>
                  <a:ext uri="{FF2B5EF4-FFF2-40B4-BE49-F238E27FC236}">
                    <a16:creationId xmlns:a16="http://schemas.microsoft.com/office/drawing/2014/main" id="{D3123D9B-5139-7100-99C4-B37EEC17FD8E}"/>
                  </a:ext>
                </a:extLst>
              </p:cNvPr>
              <p:cNvSpPr/>
              <p:nvPr/>
            </p:nvSpPr>
            <p:spPr>
              <a:xfrm rot="21477765" flipH="1">
                <a:off x="13689415" y="1106312"/>
                <a:ext cx="455776" cy="251536"/>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2" name="Oval 41">
                <a:extLst>
                  <a:ext uri="{FF2B5EF4-FFF2-40B4-BE49-F238E27FC236}">
                    <a16:creationId xmlns:a16="http://schemas.microsoft.com/office/drawing/2014/main" id="{56E3A68A-6CEA-A1A1-DD4D-19A654B4403D}"/>
                  </a:ext>
                </a:extLst>
              </p:cNvPr>
              <p:cNvSpPr/>
              <p:nvPr/>
            </p:nvSpPr>
            <p:spPr>
              <a:xfrm rot="1705800" flipH="1">
                <a:off x="13759442" y="1115443"/>
                <a:ext cx="253860" cy="239770"/>
              </a:xfrm>
              <a:prstGeom prst="ellipse">
                <a:avLst/>
              </a:prstGeom>
              <a:solidFill>
                <a:srgbClr val="864826"/>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3" name="Oval 42">
                <a:extLst>
                  <a:ext uri="{FF2B5EF4-FFF2-40B4-BE49-F238E27FC236}">
                    <a16:creationId xmlns:a16="http://schemas.microsoft.com/office/drawing/2014/main" id="{B815DFF0-EAF3-813D-080E-E369525E3703}"/>
                  </a:ext>
                </a:extLst>
              </p:cNvPr>
              <p:cNvSpPr/>
              <p:nvPr/>
            </p:nvSpPr>
            <p:spPr>
              <a:xfrm rot="1705800" flipH="1">
                <a:off x="13751113" y="1148320"/>
                <a:ext cx="203240" cy="191960"/>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endParaRPr>
              </a:p>
            </p:txBody>
          </p:sp>
          <p:sp>
            <p:nvSpPr>
              <p:cNvPr id="44" name="Oval 43">
                <a:extLst>
                  <a:ext uri="{FF2B5EF4-FFF2-40B4-BE49-F238E27FC236}">
                    <a16:creationId xmlns:a16="http://schemas.microsoft.com/office/drawing/2014/main" id="{7659C09F-E4C4-60A0-0489-CA8E8C86BD2D}"/>
                  </a:ext>
                </a:extLst>
              </p:cNvPr>
              <p:cNvSpPr/>
              <p:nvPr/>
            </p:nvSpPr>
            <p:spPr>
              <a:xfrm rot="1705800" flipH="1">
                <a:off x="13789306" y="1151921"/>
                <a:ext cx="115391" cy="108986"/>
              </a:xfrm>
              <a:prstGeom prst="ellipse">
                <a:avLst/>
              </a:prstGeom>
              <a:solidFill>
                <a:srgbClr val="B46004"/>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5" name="Oval 44">
                <a:extLst>
                  <a:ext uri="{FF2B5EF4-FFF2-40B4-BE49-F238E27FC236}">
                    <a16:creationId xmlns:a16="http://schemas.microsoft.com/office/drawing/2014/main" id="{4E02210D-4C45-753A-EA21-4B6ACE4B227D}"/>
                  </a:ext>
                </a:extLst>
              </p:cNvPr>
              <p:cNvSpPr/>
              <p:nvPr/>
            </p:nvSpPr>
            <p:spPr>
              <a:xfrm rot="1705800" flipH="1">
                <a:off x="13777155" y="1188989"/>
                <a:ext cx="80772" cy="70969"/>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endParaRPr>
              </a:p>
            </p:txBody>
          </p:sp>
          <p:sp>
            <p:nvSpPr>
              <p:cNvPr id="46" name="Freeform: Shape 45">
                <a:extLst>
                  <a:ext uri="{FF2B5EF4-FFF2-40B4-BE49-F238E27FC236}">
                    <a16:creationId xmlns:a16="http://schemas.microsoft.com/office/drawing/2014/main" id="{BD74621C-C9F8-87E3-5E7B-0B62A16A824A}"/>
                  </a:ext>
                </a:extLst>
              </p:cNvPr>
              <p:cNvSpPr/>
              <p:nvPr/>
            </p:nvSpPr>
            <p:spPr>
              <a:xfrm>
                <a:off x="13496453" y="1424211"/>
                <a:ext cx="160209" cy="131003"/>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914400">
                  <a:defRPr/>
                </a:pPr>
                <a:endParaRPr lang="en-US" sz="1530" kern="0">
                  <a:solidFill>
                    <a:prstClr val="white"/>
                  </a:solidFill>
                </a:endParaRPr>
              </a:p>
            </p:txBody>
          </p:sp>
          <p:sp>
            <p:nvSpPr>
              <p:cNvPr id="47" name="Oval 46">
                <a:extLst>
                  <a:ext uri="{FF2B5EF4-FFF2-40B4-BE49-F238E27FC236}">
                    <a16:creationId xmlns:a16="http://schemas.microsoft.com/office/drawing/2014/main" id="{08B94BCA-A43B-10C1-E36C-0DF6A64323CB}"/>
                  </a:ext>
                </a:extLst>
              </p:cNvPr>
              <p:cNvSpPr/>
              <p:nvPr/>
            </p:nvSpPr>
            <p:spPr>
              <a:xfrm>
                <a:off x="12938682" y="1345791"/>
                <a:ext cx="313379" cy="263647"/>
              </a:xfrm>
              <a:prstGeom prst="ellipse">
                <a:avLst/>
              </a:prstGeom>
              <a:solidFill>
                <a:srgbClr val="FF0000">
                  <a:alpha val="8000"/>
                </a:srgbClr>
              </a:solidFill>
              <a:ln w="12700" cap="flat" cmpd="sng" algn="ctr">
                <a:noFill/>
                <a:prstDash val="solid"/>
                <a:miter lim="800000"/>
              </a:ln>
              <a:effectLst/>
            </p:spPr>
            <p:txBody>
              <a:bodyPr rtlCol="0" anchor="ctr"/>
              <a:lstStyle/>
              <a:p>
                <a:pPr algn="ctr" defTabSz="914400">
                  <a:defRPr/>
                </a:pPr>
                <a:endParaRPr lang="en-US" kern="0">
                  <a:solidFill>
                    <a:prstClr val="white"/>
                  </a:solidFill>
                </a:endParaRPr>
              </a:p>
            </p:txBody>
          </p:sp>
          <p:sp>
            <p:nvSpPr>
              <p:cNvPr id="48" name="Oval 47">
                <a:extLst>
                  <a:ext uri="{FF2B5EF4-FFF2-40B4-BE49-F238E27FC236}">
                    <a16:creationId xmlns:a16="http://schemas.microsoft.com/office/drawing/2014/main" id="{8A31C01D-D525-F1BF-BF6E-ADEE4BD883F9}"/>
                  </a:ext>
                </a:extLst>
              </p:cNvPr>
              <p:cNvSpPr/>
              <p:nvPr/>
            </p:nvSpPr>
            <p:spPr>
              <a:xfrm>
                <a:off x="13910720" y="1364792"/>
                <a:ext cx="313379" cy="263647"/>
              </a:xfrm>
              <a:prstGeom prst="ellipse">
                <a:avLst/>
              </a:prstGeom>
              <a:solidFill>
                <a:srgbClr val="FF0000">
                  <a:alpha val="8000"/>
                </a:srgbClr>
              </a:solidFill>
              <a:ln w="12700" cap="flat" cmpd="sng" algn="ctr">
                <a:noFill/>
                <a:prstDash val="solid"/>
                <a:miter lim="800000"/>
              </a:ln>
              <a:effectLst/>
            </p:spPr>
            <p:txBody>
              <a:bodyPr rtlCol="0" anchor="ctr"/>
              <a:lstStyle/>
              <a:p>
                <a:pPr algn="ctr" defTabSz="914400">
                  <a:defRPr/>
                </a:pPr>
                <a:endParaRPr lang="en-US" kern="0">
                  <a:solidFill>
                    <a:prstClr val="white"/>
                  </a:solidFill>
                </a:endParaRPr>
              </a:p>
            </p:txBody>
          </p:sp>
          <p:sp>
            <p:nvSpPr>
              <p:cNvPr id="49" name="Diagonal Stripe 48">
                <a:extLst>
                  <a:ext uri="{FF2B5EF4-FFF2-40B4-BE49-F238E27FC236}">
                    <a16:creationId xmlns:a16="http://schemas.microsoft.com/office/drawing/2014/main" id="{A1C85896-B9F8-96A5-7E35-6482DA01ABE9}"/>
                  </a:ext>
                </a:extLst>
              </p:cNvPr>
              <p:cNvSpPr/>
              <p:nvPr/>
            </p:nvSpPr>
            <p:spPr>
              <a:xfrm rot="20990782" flipH="1">
                <a:off x="13036185" y="996499"/>
                <a:ext cx="469417" cy="116502"/>
              </a:xfrm>
              <a:prstGeom prst="diagStripe">
                <a:avLst/>
              </a:prstGeom>
              <a:solidFill>
                <a:srgbClr val="843C0C"/>
              </a:solidFill>
              <a:ln w="12700" cap="flat" cmpd="sng" algn="ctr">
                <a:noFill/>
                <a:prstDash val="solid"/>
                <a:miter lim="800000"/>
              </a:ln>
              <a:effectLst/>
            </p:spPr>
            <p:txBody>
              <a:bodyPr rtlCol="0" anchor="ctr"/>
              <a:lstStyle/>
              <a:p>
                <a:pPr algn="ctr" defTabSz="914400">
                  <a:defRPr/>
                </a:pPr>
                <a:endParaRPr lang="en-US" kern="0">
                  <a:solidFill>
                    <a:prstClr val="white"/>
                  </a:solidFill>
                  <a:latin typeface="Corbel" panose="020B0503020204020204"/>
                </a:endParaRPr>
              </a:p>
            </p:txBody>
          </p:sp>
          <p:sp>
            <p:nvSpPr>
              <p:cNvPr id="50" name="Diagonal Stripe 49">
                <a:extLst>
                  <a:ext uri="{FF2B5EF4-FFF2-40B4-BE49-F238E27FC236}">
                    <a16:creationId xmlns:a16="http://schemas.microsoft.com/office/drawing/2014/main" id="{D79AE6AE-EF18-AC6B-A959-80116365E1E0}"/>
                  </a:ext>
                </a:extLst>
              </p:cNvPr>
              <p:cNvSpPr/>
              <p:nvPr/>
            </p:nvSpPr>
            <p:spPr>
              <a:xfrm rot="609218">
                <a:off x="13739218" y="970050"/>
                <a:ext cx="469417" cy="129683"/>
              </a:xfrm>
              <a:prstGeom prst="diagStripe">
                <a:avLst/>
              </a:prstGeom>
              <a:solidFill>
                <a:srgbClr val="843C0C"/>
              </a:solidFill>
              <a:ln w="12700" cap="flat" cmpd="sng" algn="ctr">
                <a:noFill/>
                <a:prstDash val="solid"/>
                <a:miter lim="800000"/>
              </a:ln>
              <a:effectLst/>
            </p:spPr>
            <p:txBody>
              <a:bodyPr rtlCol="0" anchor="ctr"/>
              <a:lstStyle/>
              <a:p>
                <a:pPr algn="ctr" defTabSz="914400">
                  <a:defRPr/>
                </a:pPr>
                <a:endParaRPr lang="en-US" kern="0">
                  <a:solidFill>
                    <a:prstClr val="white"/>
                  </a:solidFill>
                  <a:latin typeface="Corbel" panose="020B0503020204020204"/>
                </a:endParaRPr>
              </a:p>
            </p:txBody>
          </p:sp>
          <p:sp>
            <p:nvSpPr>
              <p:cNvPr id="51" name="Isosceles Triangle 50">
                <a:extLst>
                  <a:ext uri="{FF2B5EF4-FFF2-40B4-BE49-F238E27FC236}">
                    <a16:creationId xmlns:a16="http://schemas.microsoft.com/office/drawing/2014/main" id="{3E105020-E357-EF92-9F28-8DA00BAF4AAD}"/>
                  </a:ext>
                </a:extLst>
              </p:cNvPr>
              <p:cNvSpPr/>
              <p:nvPr/>
            </p:nvSpPr>
            <p:spPr>
              <a:xfrm rot="10800000">
                <a:off x="13370820" y="1731075"/>
                <a:ext cx="434858" cy="215417"/>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grpSp>
        <p:pic>
          <p:nvPicPr>
            <p:cNvPr id="58" name="Picture 57">
              <a:extLst>
                <a:ext uri="{FF2B5EF4-FFF2-40B4-BE49-F238E27FC236}">
                  <a16:creationId xmlns:a16="http://schemas.microsoft.com/office/drawing/2014/main" id="{597717DB-E95B-1A21-C56F-553BA80BAED0}"/>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7172389" y="3607982"/>
              <a:ext cx="261050" cy="376143"/>
            </a:xfrm>
            <a:prstGeom prst="rect">
              <a:avLst/>
            </a:prstGeom>
            <a:ln>
              <a:noFill/>
            </a:ln>
          </p:spPr>
        </p:pic>
      </p:grpSp>
      <p:grpSp>
        <p:nvGrpSpPr>
          <p:cNvPr id="60" name="Group 59">
            <a:extLst>
              <a:ext uri="{FF2B5EF4-FFF2-40B4-BE49-F238E27FC236}">
                <a16:creationId xmlns:a16="http://schemas.microsoft.com/office/drawing/2014/main" id="{97F8D7F1-8C65-7C1D-F6A8-4F6278473F66}"/>
              </a:ext>
            </a:extLst>
          </p:cNvPr>
          <p:cNvGrpSpPr/>
          <p:nvPr/>
        </p:nvGrpSpPr>
        <p:grpSpPr>
          <a:xfrm>
            <a:off x="331995" y="1983531"/>
            <a:ext cx="1116488" cy="1197954"/>
            <a:chOff x="-1668" y="1853308"/>
            <a:chExt cx="1116488" cy="1197954"/>
          </a:xfrm>
        </p:grpSpPr>
        <p:grpSp>
          <p:nvGrpSpPr>
            <p:cNvPr id="454" name="Group 453">
              <a:extLst>
                <a:ext uri="{FF2B5EF4-FFF2-40B4-BE49-F238E27FC236}">
                  <a16:creationId xmlns:a16="http://schemas.microsoft.com/office/drawing/2014/main" id="{29C1BD9D-E0A2-2BAA-02A2-1C5A5CDD6520}"/>
                </a:ext>
              </a:extLst>
            </p:cNvPr>
            <p:cNvGrpSpPr/>
            <p:nvPr/>
          </p:nvGrpSpPr>
          <p:grpSpPr>
            <a:xfrm>
              <a:off x="-1668" y="1853308"/>
              <a:ext cx="1116488" cy="1197954"/>
              <a:chOff x="-21299" y="1652561"/>
              <a:chExt cx="1116488" cy="1197954"/>
            </a:xfrm>
          </p:grpSpPr>
          <p:pic>
            <p:nvPicPr>
              <p:cNvPr id="451" name="Picture 450" descr="A picture containing rectangle&#10;&#10;Description automatically generated">
                <a:extLst>
                  <a:ext uri="{FF2B5EF4-FFF2-40B4-BE49-F238E27FC236}">
                    <a16:creationId xmlns:a16="http://schemas.microsoft.com/office/drawing/2014/main" id="{9589F345-07F4-59E6-4E65-ABF4EECDF851}"/>
                  </a:ext>
                </a:extLst>
              </p:cNvPr>
              <p:cNvPicPr>
                <a:picLocks noChangeAspect="1"/>
              </p:cNvPicPr>
              <p:nvPr/>
            </p:nvPicPr>
            <p:blipFill rotWithShape="1">
              <a:blip r:embed="rId14">
                <a:extLst>
                  <a:ext uri="{BEBA8EAE-BF5A-486C-A8C5-ECC9F3942E4B}">
                    <a14:imgProps xmlns:a14="http://schemas.microsoft.com/office/drawing/2010/main">
                      <a14:imgLayer r:embed="rId15">
                        <a14:imgEffect>
                          <a14:backgroundRemoval t="10000" b="90000" l="10000" r="90000"/>
                        </a14:imgEffect>
                      </a14:imgLayer>
                    </a14:imgProps>
                  </a:ext>
                </a:extLst>
              </a:blip>
              <a:srcRect l="19094" t="12877" r="17114" b="22124"/>
              <a:stretch/>
            </p:blipFill>
            <p:spPr>
              <a:xfrm>
                <a:off x="-21299" y="1652561"/>
                <a:ext cx="1088609" cy="1197954"/>
              </a:xfrm>
              <a:prstGeom prst="rect">
                <a:avLst/>
              </a:prstGeom>
            </p:spPr>
          </p:pic>
          <p:sp>
            <p:nvSpPr>
              <p:cNvPr id="453" name="TextBox 452">
                <a:extLst>
                  <a:ext uri="{FF2B5EF4-FFF2-40B4-BE49-F238E27FC236}">
                    <a16:creationId xmlns:a16="http://schemas.microsoft.com/office/drawing/2014/main" id="{EDFAACCB-91FC-38B3-A1F5-4F2D2D7428F4}"/>
                  </a:ext>
                </a:extLst>
              </p:cNvPr>
              <p:cNvSpPr txBox="1"/>
              <p:nvPr/>
            </p:nvSpPr>
            <p:spPr>
              <a:xfrm>
                <a:off x="-705" y="1932060"/>
                <a:ext cx="1095894" cy="646331"/>
              </a:xfrm>
              <a:prstGeom prst="rect">
                <a:avLst/>
              </a:prstGeom>
              <a:noFill/>
            </p:spPr>
            <p:txBody>
              <a:bodyPr wrap="square" rtlCol="0">
                <a:spAutoFit/>
              </a:bodyPr>
              <a:lstStyle/>
              <a:p>
                <a:pPr algn="ctr"/>
                <a:r>
                  <a:rPr lang="en-US" sz="3600" dirty="0">
                    <a:solidFill>
                      <a:srgbClr val="314559"/>
                    </a:solidFill>
                    <a:latin typeface="Bodoni MT Black" panose="02070A03080606020203" pitchFamily="18" charset="0"/>
                  </a:rPr>
                  <a:t>25</a:t>
                </a:r>
              </a:p>
            </p:txBody>
          </p:sp>
        </p:grpSp>
        <p:sp>
          <p:nvSpPr>
            <p:cNvPr id="455" name="TextBox 454">
              <a:extLst>
                <a:ext uri="{FF2B5EF4-FFF2-40B4-BE49-F238E27FC236}">
                  <a16:creationId xmlns:a16="http://schemas.microsoft.com/office/drawing/2014/main" id="{0258FF5B-4336-FDAB-51FB-6B1ED849D37C}"/>
                </a:ext>
              </a:extLst>
            </p:cNvPr>
            <p:cNvSpPr txBox="1"/>
            <p:nvPr/>
          </p:nvSpPr>
          <p:spPr>
            <a:xfrm>
              <a:off x="37966" y="2627097"/>
              <a:ext cx="1050633" cy="338554"/>
            </a:xfrm>
            <a:prstGeom prst="rect">
              <a:avLst/>
            </a:prstGeom>
            <a:noFill/>
          </p:spPr>
          <p:txBody>
            <a:bodyPr wrap="square" rtlCol="0">
              <a:spAutoFit/>
            </a:bodyPr>
            <a:lstStyle/>
            <a:p>
              <a:pPr algn="ctr"/>
              <a:r>
                <a:rPr lang="en-US" sz="1600" dirty="0">
                  <a:solidFill>
                    <a:srgbClr val="E84929"/>
                  </a:solidFill>
                  <a:latin typeface="Bodoni MT Black" panose="02070A03080606020203" pitchFamily="18" charset="0"/>
                </a:rPr>
                <a:t>MARCH</a:t>
              </a:r>
            </a:p>
          </p:txBody>
        </p:sp>
      </p:grpSp>
      <p:sp>
        <p:nvSpPr>
          <p:cNvPr id="448" name="Cloud Callout 302">
            <a:extLst>
              <a:ext uri="{FF2B5EF4-FFF2-40B4-BE49-F238E27FC236}">
                <a16:creationId xmlns:a16="http://schemas.microsoft.com/office/drawing/2014/main" id="{05EAA69E-D79C-37E6-8D64-39EFC4A30565}"/>
              </a:ext>
            </a:extLst>
          </p:cNvPr>
          <p:cNvSpPr/>
          <p:nvPr/>
        </p:nvSpPr>
        <p:spPr>
          <a:xfrm>
            <a:off x="3095547" y="177091"/>
            <a:ext cx="4782011" cy="2800132"/>
          </a:xfrm>
          <a:prstGeom prst="wedgeEllipseCallout">
            <a:avLst>
              <a:gd name="adj1" fmla="val 55265"/>
              <a:gd name="adj2" fmla="val 62540"/>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sp>
        <p:nvSpPr>
          <p:cNvPr id="449" name="TextBox 448">
            <a:extLst>
              <a:ext uri="{FF2B5EF4-FFF2-40B4-BE49-F238E27FC236}">
                <a16:creationId xmlns:a16="http://schemas.microsoft.com/office/drawing/2014/main" id="{3857576B-79F3-6746-A2E2-DF81960790FE}"/>
              </a:ext>
            </a:extLst>
          </p:cNvPr>
          <p:cNvSpPr txBox="1"/>
          <p:nvPr/>
        </p:nvSpPr>
        <p:spPr>
          <a:xfrm>
            <a:off x="3264225" y="736770"/>
            <a:ext cx="4550471" cy="1815882"/>
          </a:xfrm>
          <a:prstGeom prst="rect">
            <a:avLst/>
          </a:prstGeom>
          <a:noFill/>
        </p:spPr>
        <p:txBody>
          <a:bodyPr wrap="square" rtlCol="0">
            <a:spAutoFit/>
          </a:bodyPr>
          <a:lstStyle/>
          <a:p>
            <a:pPr algn="ctr">
              <a:defRPr/>
            </a:pPr>
            <a:r>
              <a:rPr lang="en-US" sz="2800" dirty="0">
                <a:solidFill>
                  <a:srgbClr val="000000"/>
                </a:solidFill>
                <a:latin typeface="Calibri"/>
              </a:rPr>
              <a:t>In order to practice Active Managerial Control, you will need to become an </a:t>
            </a:r>
          </a:p>
          <a:p>
            <a:pPr algn="ctr">
              <a:defRPr/>
            </a:pPr>
            <a:r>
              <a:rPr lang="en-US" sz="2800" b="1" i="1" dirty="0">
                <a:solidFill>
                  <a:schemeClr val="accent2"/>
                </a:solidFill>
                <a:latin typeface="Calibri"/>
              </a:rPr>
              <a:t>ACTIVE MANAGER</a:t>
            </a:r>
            <a:r>
              <a:rPr lang="en-US" sz="2800" dirty="0">
                <a:solidFill>
                  <a:srgbClr val="000000"/>
                </a:solidFill>
                <a:latin typeface="Calibri"/>
              </a:rPr>
              <a:t>!</a:t>
            </a:r>
          </a:p>
        </p:txBody>
      </p:sp>
    </p:spTree>
    <p:extLst>
      <p:ext uri="{BB962C8B-B14F-4D97-AF65-F5344CB8AC3E}">
        <p14:creationId xmlns:p14="http://schemas.microsoft.com/office/powerpoint/2010/main" val="152539967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 name="Rectangle 123">
            <a:extLst>
              <a:ext uri="{FF2B5EF4-FFF2-40B4-BE49-F238E27FC236}">
                <a16:creationId xmlns:a16="http://schemas.microsoft.com/office/drawing/2014/main" id="{61857934-0442-471F-9DD5-41188369836C}"/>
              </a:ext>
            </a:extLst>
          </p:cNvPr>
          <p:cNvSpPr/>
          <p:nvPr/>
        </p:nvSpPr>
        <p:spPr>
          <a:xfrm>
            <a:off x="1" y="11022"/>
            <a:ext cx="12191999" cy="573547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80" name="Rectangle 79"/>
          <p:cNvSpPr/>
          <p:nvPr/>
        </p:nvSpPr>
        <p:spPr>
          <a:xfrm>
            <a:off x="0" y="5221607"/>
            <a:ext cx="6117995"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pic>
        <p:nvPicPr>
          <p:cNvPr id="10" name="Picture 9"/>
          <p:cNvPicPr>
            <a:picLocks noChangeAspect="1"/>
          </p:cNvPicPr>
          <p:nvPr/>
        </p:nvPicPr>
        <p:blipFill>
          <a:blip r:embed="rId4"/>
          <a:stretch>
            <a:fillRect/>
          </a:stretch>
        </p:blipFill>
        <p:spPr>
          <a:xfrm>
            <a:off x="7419236" y="143799"/>
            <a:ext cx="816536" cy="816536"/>
          </a:xfrm>
          <a:prstGeom prst="rect">
            <a:avLst/>
          </a:prstGeom>
        </p:spPr>
      </p:pic>
      <p:pic>
        <p:nvPicPr>
          <p:cNvPr id="974" name="Picture 2" descr="Image result for workers comp poster california"/>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73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sp>
        <p:nvSpPr>
          <p:cNvPr id="49" name="Rectangle 48"/>
          <p:cNvSpPr/>
          <p:nvPr/>
        </p:nvSpPr>
        <p:spPr>
          <a:xfrm flipH="1" flipV="1">
            <a:off x="304799" y="99324"/>
            <a:ext cx="63013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0" name="Rectangle: Rounded Corners 77"/>
          <p:cNvSpPr/>
          <p:nvPr/>
        </p:nvSpPr>
        <p:spPr>
          <a:xfrm flipV="1">
            <a:off x="304800" y="42505"/>
            <a:ext cx="6301340"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nvGrpSpPr>
          <p:cNvPr id="51" name="Group 50"/>
          <p:cNvGrpSpPr/>
          <p:nvPr/>
        </p:nvGrpSpPr>
        <p:grpSpPr>
          <a:xfrm>
            <a:off x="1884462" y="447672"/>
            <a:ext cx="312266" cy="1110897"/>
            <a:chOff x="248721" y="265898"/>
            <a:chExt cx="463216" cy="1465240"/>
          </a:xfrm>
        </p:grpSpPr>
        <p:sp>
          <p:nvSpPr>
            <p:cNvPr id="52" name="Rectangle 51"/>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3"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4"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nvGrpSpPr>
            <p:cNvPr id="55" name="Group 54"/>
            <p:cNvGrpSpPr/>
            <p:nvPr/>
          </p:nvGrpSpPr>
          <p:grpSpPr>
            <a:xfrm>
              <a:off x="248721" y="1267923"/>
              <a:ext cx="463216" cy="463215"/>
              <a:chOff x="6731455" y="981637"/>
              <a:chExt cx="666750" cy="666750"/>
            </a:xfrm>
          </p:grpSpPr>
          <p:sp>
            <p:nvSpPr>
              <p:cNvPr id="56" name="Oval 55"/>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7" name="Oval 56"/>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8" name="Oval 57"/>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9" name="Oval 58"/>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0" name="Oval 59"/>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1" name="Oval 60"/>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b="1" dirty="0">
                  <a:solidFill>
                    <a:prstClr val="white"/>
                  </a:solidFill>
                  <a:latin typeface="Calibri"/>
                </a:endParaRPr>
              </a:p>
            </p:txBody>
          </p:sp>
          <p:sp>
            <p:nvSpPr>
              <p:cNvPr id="62" name="Oval 61"/>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3" name="Oval 62"/>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4" name="Oval 63"/>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5" name="Oval 64"/>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6" name="Oval 65"/>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7" name="Oval 66"/>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8" name="Oval 67"/>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9" name="Oval 68"/>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0" name="Oval 69"/>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1" name="Oval 70"/>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2" name="Oval 71"/>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3" name="Oval 72"/>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4" name="Oval 73"/>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5" name="Oval 74"/>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6" name="Oval 75"/>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7" name="Oval 76"/>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b="1" dirty="0">
                  <a:solidFill>
                    <a:prstClr val="white"/>
                  </a:solidFill>
                  <a:latin typeface="Calibri"/>
                </a:endParaRPr>
              </a:p>
            </p:txBody>
          </p:sp>
          <p:sp>
            <p:nvSpPr>
              <p:cNvPr id="78" name="Oval 77"/>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9" name="Oval 78"/>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2" name="Oval 81"/>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3" name="Oval 82"/>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4" name="Oval 83"/>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5" name="Oval 84"/>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6" name="Oval 85"/>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7" name="Oval 86"/>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8" name="Oval 87"/>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9" name="Oval 88"/>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grpSp>
        <p:nvGrpSpPr>
          <p:cNvPr id="90" name="Group 89"/>
          <p:cNvGrpSpPr/>
          <p:nvPr/>
        </p:nvGrpSpPr>
        <p:grpSpPr>
          <a:xfrm>
            <a:off x="2402678" y="443140"/>
            <a:ext cx="259603" cy="1186862"/>
            <a:chOff x="1572281" y="324733"/>
            <a:chExt cx="583896" cy="2373562"/>
          </a:xfrm>
        </p:grpSpPr>
        <p:sp>
          <p:nvSpPr>
            <p:cNvPr id="91" name="Rectangle 9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95" name="Group 94"/>
          <p:cNvGrpSpPr/>
          <p:nvPr/>
        </p:nvGrpSpPr>
        <p:grpSpPr>
          <a:xfrm>
            <a:off x="2851746" y="425712"/>
            <a:ext cx="592292" cy="1209291"/>
            <a:chOff x="2654110" y="646170"/>
            <a:chExt cx="1233062" cy="2238492"/>
          </a:xfrm>
        </p:grpSpPr>
        <p:sp>
          <p:nvSpPr>
            <p:cNvPr id="9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8" name="Oval 9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99" name="Group 98"/>
          <p:cNvGrpSpPr/>
          <p:nvPr/>
        </p:nvGrpSpPr>
        <p:grpSpPr>
          <a:xfrm>
            <a:off x="3673889" y="425679"/>
            <a:ext cx="339440" cy="1211069"/>
            <a:chOff x="8913241" y="8073"/>
            <a:chExt cx="628871" cy="2139832"/>
          </a:xfrm>
        </p:grpSpPr>
        <p:sp>
          <p:nvSpPr>
            <p:cNvPr id="100" name="Rectangle 9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4"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5"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6"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7"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8"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9"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110" name="Group 109"/>
          <p:cNvGrpSpPr/>
          <p:nvPr/>
        </p:nvGrpSpPr>
        <p:grpSpPr>
          <a:xfrm>
            <a:off x="4123665" y="420988"/>
            <a:ext cx="732405" cy="1457555"/>
            <a:chOff x="1324854" y="1556045"/>
            <a:chExt cx="1547661" cy="2741634"/>
          </a:xfrm>
        </p:grpSpPr>
        <p:sp>
          <p:nvSpPr>
            <p:cNvPr id="111"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2" name="Oval 111"/>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3" name="Oval 112"/>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4"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pic>
        <p:nvPicPr>
          <p:cNvPr id="115" name="Picture 2" descr="Related image"/>
          <p:cNvPicPr>
            <a:picLocks noChangeAspect="1" noChangeArrowheads="1"/>
          </p:cNvPicPr>
          <p:nvPr/>
        </p:nvPicPr>
        <p:blipFill rotWithShape="1">
          <a:blip r:embed="rId6">
            <a:extLst>
              <a:ext uri="{28A0092B-C50C-407E-A947-70E740481C1C}">
                <a14:useLocalDpi xmlns:a14="http://schemas.microsoft.com/office/drawing/2010/main" val="0"/>
              </a:ext>
            </a:extLst>
          </a:blip>
          <a:srcRect l="26375" r="43528"/>
          <a:stretch/>
        </p:blipFill>
        <p:spPr bwMode="auto">
          <a:xfrm rot="10800000">
            <a:off x="4873407" y="340439"/>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16" name="Group 115"/>
          <p:cNvGrpSpPr/>
          <p:nvPr/>
        </p:nvGrpSpPr>
        <p:grpSpPr>
          <a:xfrm>
            <a:off x="5504969" y="393959"/>
            <a:ext cx="618259" cy="1619474"/>
            <a:chOff x="10963105" y="3257551"/>
            <a:chExt cx="535103" cy="1468878"/>
          </a:xfrm>
        </p:grpSpPr>
        <p:grpSp>
          <p:nvGrpSpPr>
            <p:cNvPr id="117" name="Group 116"/>
            <p:cNvGrpSpPr/>
            <p:nvPr/>
          </p:nvGrpSpPr>
          <p:grpSpPr>
            <a:xfrm flipH="1">
              <a:off x="11223830" y="3257551"/>
              <a:ext cx="113186" cy="785614"/>
              <a:chOff x="11230657" y="2643601"/>
              <a:chExt cx="183114" cy="1270976"/>
            </a:xfrm>
          </p:grpSpPr>
          <p:sp>
            <p:nvSpPr>
              <p:cNvPr id="120"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21"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118" name="Oval 117"/>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9"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12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1829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n-US" dirty="0">
              <a:solidFill>
                <a:srgbClr val="008000"/>
              </a:solidFill>
              <a:latin typeface="Calibri"/>
            </a:endParaRPr>
          </a:p>
        </p:txBody>
      </p:sp>
      <p:pic>
        <p:nvPicPr>
          <p:cNvPr id="9" name="Picture 8"/>
          <p:cNvPicPr>
            <a:picLocks noChangeAspect="1"/>
          </p:cNvPicPr>
          <p:nvPr/>
        </p:nvPicPr>
        <p:blipFill>
          <a:blip r:embed="rId7"/>
          <a:stretch>
            <a:fillRect/>
          </a:stretch>
        </p:blipFill>
        <p:spPr>
          <a:xfrm>
            <a:off x="8656929" y="1293137"/>
            <a:ext cx="1742720" cy="1762523"/>
          </a:xfrm>
          <a:prstGeom prst="rect">
            <a:avLst/>
          </a:prstGeom>
          <a:ln>
            <a:solidFill>
              <a:srgbClr val="000000"/>
            </a:solidFill>
          </a:ln>
        </p:spPr>
      </p:pic>
      <p:grpSp>
        <p:nvGrpSpPr>
          <p:cNvPr id="11" name="Group 10">
            <a:extLst>
              <a:ext uri="{FF2B5EF4-FFF2-40B4-BE49-F238E27FC236}">
                <a16:creationId xmlns:a16="http://schemas.microsoft.com/office/drawing/2014/main" id="{A37EEAA2-ED9D-4260-99D3-1B062EF4F7BC}"/>
              </a:ext>
            </a:extLst>
          </p:cNvPr>
          <p:cNvGrpSpPr/>
          <p:nvPr/>
        </p:nvGrpSpPr>
        <p:grpSpPr>
          <a:xfrm>
            <a:off x="1695974" y="454955"/>
            <a:ext cx="3152584" cy="2181105"/>
            <a:chOff x="2261291" y="-3170486"/>
            <a:chExt cx="3960013" cy="2923408"/>
          </a:xfrm>
        </p:grpSpPr>
        <p:sp>
          <p:nvSpPr>
            <p:cNvPr id="145" name="Cloud Callout 302">
              <a:extLst>
                <a:ext uri="{FF2B5EF4-FFF2-40B4-BE49-F238E27FC236}">
                  <a16:creationId xmlns:a16="http://schemas.microsoft.com/office/drawing/2014/main" id="{C417615A-4724-452D-B5FC-CECFD1D154A3}"/>
                </a:ext>
              </a:extLst>
            </p:cNvPr>
            <p:cNvSpPr/>
            <p:nvPr/>
          </p:nvSpPr>
          <p:spPr>
            <a:xfrm>
              <a:off x="2261291" y="-3170486"/>
              <a:ext cx="3960013" cy="2923408"/>
            </a:xfrm>
            <a:prstGeom prst="wedgeEllipseCallout">
              <a:avLst>
                <a:gd name="adj1" fmla="val 48572"/>
                <a:gd name="adj2" fmla="val 59045"/>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sp>
          <p:nvSpPr>
            <p:cNvPr id="8" name="TextBox 7">
              <a:extLst>
                <a:ext uri="{FF2B5EF4-FFF2-40B4-BE49-F238E27FC236}">
                  <a16:creationId xmlns:a16="http://schemas.microsoft.com/office/drawing/2014/main" id="{9FDE73F6-FC24-4BDB-A26B-891CB288B24D}"/>
                </a:ext>
              </a:extLst>
            </p:cNvPr>
            <p:cNvSpPr txBox="1"/>
            <p:nvPr/>
          </p:nvSpPr>
          <p:spPr>
            <a:xfrm>
              <a:off x="2497329" y="-2757143"/>
              <a:ext cx="3534612" cy="2103866"/>
            </a:xfrm>
            <a:prstGeom prst="rect">
              <a:avLst/>
            </a:prstGeom>
            <a:noFill/>
          </p:spPr>
          <p:txBody>
            <a:bodyPr wrap="square" rtlCol="0">
              <a:spAutoFit/>
            </a:bodyPr>
            <a:lstStyle/>
            <a:p>
              <a:pPr algn="ctr">
                <a:defRPr/>
              </a:pPr>
              <a:r>
                <a:rPr lang="en-US" sz="2400" dirty="0">
                  <a:solidFill>
                    <a:srgbClr val="000000"/>
                  </a:solidFill>
                  <a:latin typeface="Calibri"/>
                </a:rPr>
                <a:t>No sitting in your office all day! Get out there and RUN your kitchen.</a:t>
              </a:r>
              <a:endParaRPr lang="en-US" dirty="0">
                <a:solidFill>
                  <a:srgbClr val="000000"/>
                </a:solidFill>
                <a:latin typeface="Calibri"/>
              </a:endParaRPr>
            </a:p>
          </p:txBody>
        </p:sp>
      </p:grpSp>
      <p:grpSp>
        <p:nvGrpSpPr>
          <p:cNvPr id="5" name="Group 4">
            <a:extLst>
              <a:ext uri="{FF2B5EF4-FFF2-40B4-BE49-F238E27FC236}">
                <a16:creationId xmlns:a16="http://schemas.microsoft.com/office/drawing/2014/main" id="{1EF2072C-491C-446B-999D-E956F04282E4}"/>
              </a:ext>
            </a:extLst>
          </p:cNvPr>
          <p:cNvGrpSpPr/>
          <p:nvPr/>
        </p:nvGrpSpPr>
        <p:grpSpPr>
          <a:xfrm>
            <a:off x="7076742" y="2092041"/>
            <a:ext cx="1664715" cy="4626901"/>
            <a:chOff x="-2332721" y="1811744"/>
            <a:chExt cx="1602118" cy="4658309"/>
          </a:xfrm>
        </p:grpSpPr>
        <p:sp>
          <p:nvSpPr>
            <p:cNvPr id="143" name="Rectangle: Rounded Corners 33">
              <a:extLst>
                <a:ext uri="{FF2B5EF4-FFF2-40B4-BE49-F238E27FC236}">
                  <a16:creationId xmlns:a16="http://schemas.microsoft.com/office/drawing/2014/main" id="{93E989E7-1AAB-466C-B487-496837B493DC}"/>
                </a:ext>
              </a:extLst>
            </p:cNvPr>
            <p:cNvSpPr/>
            <p:nvPr/>
          </p:nvSpPr>
          <p:spPr>
            <a:xfrm flipH="1">
              <a:off x="-1729088" y="1979758"/>
              <a:ext cx="491460" cy="482783"/>
            </a:xfrm>
            <a:custGeom>
              <a:avLst/>
              <a:gdLst>
                <a:gd name="connsiteX0" fmla="*/ 0 w 386862"/>
                <a:gd name="connsiteY0" fmla="*/ 156309 h 375138"/>
                <a:gd name="connsiteX1" fmla="*/ 156309 w 386862"/>
                <a:gd name="connsiteY1" fmla="*/ 0 h 375138"/>
                <a:gd name="connsiteX2" fmla="*/ 230553 w 386862"/>
                <a:gd name="connsiteY2" fmla="*/ 0 h 375138"/>
                <a:gd name="connsiteX3" fmla="*/ 386862 w 386862"/>
                <a:gd name="connsiteY3" fmla="*/ 156309 h 375138"/>
                <a:gd name="connsiteX4" fmla="*/ 386862 w 386862"/>
                <a:gd name="connsiteY4" fmla="*/ 218829 h 375138"/>
                <a:gd name="connsiteX5" fmla="*/ 230553 w 386862"/>
                <a:gd name="connsiteY5" fmla="*/ 375138 h 375138"/>
                <a:gd name="connsiteX6" fmla="*/ 156309 w 386862"/>
                <a:gd name="connsiteY6" fmla="*/ 375138 h 375138"/>
                <a:gd name="connsiteX7" fmla="*/ 0 w 386862"/>
                <a:gd name="connsiteY7" fmla="*/ 218829 h 375138"/>
                <a:gd name="connsiteX8" fmla="*/ 0 w 386862"/>
                <a:gd name="connsiteY8" fmla="*/ 156309 h 375138"/>
                <a:gd name="connsiteX0" fmla="*/ 5652 w 392514"/>
                <a:gd name="connsiteY0" fmla="*/ 156309 h 375138"/>
                <a:gd name="connsiteX1" fmla="*/ 60361 w 392514"/>
                <a:gd name="connsiteY1" fmla="*/ 31750 h 375138"/>
                <a:gd name="connsiteX2" fmla="*/ 236205 w 392514"/>
                <a:gd name="connsiteY2" fmla="*/ 0 h 375138"/>
                <a:gd name="connsiteX3" fmla="*/ 392514 w 392514"/>
                <a:gd name="connsiteY3" fmla="*/ 156309 h 375138"/>
                <a:gd name="connsiteX4" fmla="*/ 392514 w 392514"/>
                <a:gd name="connsiteY4" fmla="*/ 218829 h 375138"/>
                <a:gd name="connsiteX5" fmla="*/ 236205 w 392514"/>
                <a:gd name="connsiteY5" fmla="*/ 375138 h 375138"/>
                <a:gd name="connsiteX6" fmla="*/ 161961 w 392514"/>
                <a:gd name="connsiteY6" fmla="*/ 375138 h 375138"/>
                <a:gd name="connsiteX7" fmla="*/ 5652 w 392514"/>
                <a:gd name="connsiteY7" fmla="*/ 218829 h 375138"/>
                <a:gd name="connsiteX8" fmla="*/ 5652 w 392514"/>
                <a:gd name="connsiteY8" fmla="*/ 156309 h 375138"/>
                <a:gd name="connsiteX0" fmla="*/ 0 w 386862"/>
                <a:gd name="connsiteY0" fmla="*/ 188059 h 406888"/>
                <a:gd name="connsiteX1" fmla="*/ 92809 w 386862"/>
                <a:gd name="connsiteY1" fmla="*/ 0 h 406888"/>
                <a:gd name="connsiteX2" fmla="*/ 230553 w 386862"/>
                <a:gd name="connsiteY2" fmla="*/ 31750 h 406888"/>
                <a:gd name="connsiteX3" fmla="*/ 386862 w 386862"/>
                <a:gd name="connsiteY3" fmla="*/ 188059 h 406888"/>
                <a:gd name="connsiteX4" fmla="*/ 386862 w 386862"/>
                <a:gd name="connsiteY4" fmla="*/ 250579 h 406888"/>
                <a:gd name="connsiteX5" fmla="*/ 230553 w 386862"/>
                <a:gd name="connsiteY5" fmla="*/ 406888 h 406888"/>
                <a:gd name="connsiteX6" fmla="*/ 156309 w 386862"/>
                <a:gd name="connsiteY6" fmla="*/ 406888 h 406888"/>
                <a:gd name="connsiteX7" fmla="*/ 0 w 386862"/>
                <a:gd name="connsiteY7" fmla="*/ 250579 h 406888"/>
                <a:gd name="connsiteX8" fmla="*/ 0 w 386862"/>
                <a:gd name="connsiteY8" fmla="*/ 188059 h 406888"/>
                <a:gd name="connsiteX0" fmla="*/ 0 w 386862"/>
                <a:gd name="connsiteY0" fmla="*/ 188059 h 406888"/>
                <a:gd name="connsiteX1" fmla="*/ 92809 w 386862"/>
                <a:gd name="connsiteY1" fmla="*/ 0 h 406888"/>
                <a:gd name="connsiteX2" fmla="*/ 230553 w 386862"/>
                <a:gd name="connsiteY2" fmla="*/ 31750 h 406888"/>
                <a:gd name="connsiteX3" fmla="*/ 386862 w 386862"/>
                <a:gd name="connsiteY3" fmla="*/ 188059 h 406888"/>
                <a:gd name="connsiteX4" fmla="*/ 386862 w 386862"/>
                <a:gd name="connsiteY4" fmla="*/ 250579 h 406888"/>
                <a:gd name="connsiteX5" fmla="*/ 230553 w 386862"/>
                <a:gd name="connsiteY5" fmla="*/ 406888 h 406888"/>
                <a:gd name="connsiteX6" fmla="*/ 156309 w 386862"/>
                <a:gd name="connsiteY6" fmla="*/ 406888 h 406888"/>
                <a:gd name="connsiteX7" fmla="*/ 0 w 386862"/>
                <a:gd name="connsiteY7" fmla="*/ 250579 h 406888"/>
                <a:gd name="connsiteX8" fmla="*/ 0 w 386862"/>
                <a:gd name="connsiteY8" fmla="*/ 188059 h 406888"/>
                <a:gd name="connsiteX0" fmla="*/ 0 w 389860"/>
                <a:gd name="connsiteY0" fmla="*/ 188059 h 406888"/>
                <a:gd name="connsiteX1" fmla="*/ 92809 w 389860"/>
                <a:gd name="connsiteY1" fmla="*/ 0 h 406888"/>
                <a:gd name="connsiteX2" fmla="*/ 230553 w 389860"/>
                <a:gd name="connsiteY2" fmla="*/ 31750 h 406888"/>
                <a:gd name="connsiteX3" fmla="*/ 386862 w 389860"/>
                <a:gd name="connsiteY3" fmla="*/ 188059 h 406888"/>
                <a:gd name="connsiteX4" fmla="*/ 386862 w 389860"/>
                <a:gd name="connsiteY4" fmla="*/ 250579 h 406888"/>
                <a:gd name="connsiteX5" fmla="*/ 230553 w 389860"/>
                <a:gd name="connsiteY5" fmla="*/ 406888 h 406888"/>
                <a:gd name="connsiteX6" fmla="*/ 156309 w 389860"/>
                <a:gd name="connsiteY6" fmla="*/ 406888 h 406888"/>
                <a:gd name="connsiteX7" fmla="*/ 0 w 389860"/>
                <a:gd name="connsiteY7" fmla="*/ 250579 h 406888"/>
                <a:gd name="connsiteX8" fmla="*/ 0 w 389860"/>
                <a:gd name="connsiteY8" fmla="*/ 188059 h 4068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86862 w 389860"/>
                <a:gd name="connsiteY4" fmla="*/ 25057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86862 w 389860"/>
                <a:gd name="connsiteY4" fmla="*/ 25057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55112 w 389860"/>
                <a:gd name="connsiteY4" fmla="*/ 28867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80512 w 389860"/>
                <a:gd name="connsiteY4" fmla="*/ 32042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80512 w 389860"/>
                <a:gd name="connsiteY4" fmla="*/ 32042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80512 w 389860"/>
                <a:gd name="connsiteY4" fmla="*/ 32042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440660"/>
                <a:gd name="connsiteY0" fmla="*/ 118209 h 419588"/>
                <a:gd name="connsiteX1" fmla="*/ 143609 w 440660"/>
                <a:gd name="connsiteY1" fmla="*/ 0 h 419588"/>
                <a:gd name="connsiteX2" fmla="*/ 281353 w 440660"/>
                <a:gd name="connsiteY2" fmla="*/ 31750 h 419588"/>
                <a:gd name="connsiteX3" fmla="*/ 437662 w 440660"/>
                <a:gd name="connsiteY3" fmla="*/ 188059 h 419588"/>
                <a:gd name="connsiteX4" fmla="*/ 431312 w 440660"/>
                <a:gd name="connsiteY4" fmla="*/ 320429 h 419588"/>
                <a:gd name="connsiteX5" fmla="*/ 344853 w 440660"/>
                <a:gd name="connsiteY5" fmla="*/ 419588 h 419588"/>
                <a:gd name="connsiteX6" fmla="*/ 207109 w 440660"/>
                <a:gd name="connsiteY6" fmla="*/ 406888 h 419588"/>
                <a:gd name="connsiteX7" fmla="*/ 50800 w 440660"/>
                <a:gd name="connsiteY7" fmla="*/ 250579 h 419588"/>
                <a:gd name="connsiteX8" fmla="*/ 0 w 440660"/>
                <a:gd name="connsiteY8" fmla="*/ 118209 h 419588"/>
                <a:gd name="connsiteX0" fmla="*/ 38100 w 478760"/>
                <a:gd name="connsiteY0" fmla="*/ 118209 h 419588"/>
                <a:gd name="connsiteX1" fmla="*/ 181709 w 478760"/>
                <a:gd name="connsiteY1" fmla="*/ 0 h 419588"/>
                <a:gd name="connsiteX2" fmla="*/ 319453 w 478760"/>
                <a:gd name="connsiteY2" fmla="*/ 31750 h 419588"/>
                <a:gd name="connsiteX3" fmla="*/ 475762 w 478760"/>
                <a:gd name="connsiteY3" fmla="*/ 188059 h 419588"/>
                <a:gd name="connsiteX4" fmla="*/ 469412 w 478760"/>
                <a:gd name="connsiteY4" fmla="*/ 320429 h 419588"/>
                <a:gd name="connsiteX5" fmla="*/ 382953 w 478760"/>
                <a:gd name="connsiteY5" fmla="*/ 419588 h 419588"/>
                <a:gd name="connsiteX6" fmla="*/ 245209 w 478760"/>
                <a:gd name="connsiteY6" fmla="*/ 406888 h 419588"/>
                <a:gd name="connsiteX7" fmla="*/ 0 w 478760"/>
                <a:gd name="connsiteY7" fmla="*/ 250579 h 419588"/>
                <a:gd name="connsiteX8" fmla="*/ 38100 w 478760"/>
                <a:gd name="connsiteY8" fmla="*/ 118209 h 419588"/>
                <a:gd name="connsiteX0" fmla="*/ 38100 w 478760"/>
                <a:gd name="connsiteY0" fmla="*/ 118209 h 419588"/>
                <a:gd name="connsiteX1" fmla="*/ 181709 w 478760"/>
                <a:gd name="connsiteY1" fmla="*/ 0 h 419588"/>
                <a:gd name="connsiteX2" fmla="*/ 319453 w 478760"/>
                <a:gd name="connsiteY2" fmla="*/ 31750 h 419588"/>
                <a:gd name="connsiteX3" fmla="*/ 475762 w 478760"/>
                <a:gd name="connsiteY3" fmla="*/ 188059 h 419588"/>
                <a:gd name="connsiteX4" fmla="*/ 469412 w 478760"/>
                <a:gd name="connsiteY4" fmla="*/ 320429 h 419588"/>
                <a:gd name="connsiteX5" fmla="*/ 382953 w 478760"/>
                <a:gd name="connsiteY5" fmla="*/ 419588 h 419588"/>
                <a:gd name="connsiteX6" fmla="*/ 245209 w 478760"/>
                <a:gd name="connsiteY6" fmla="*/ 406888 h 419588"/>
                <a:gd name="connsiteX7" fmla="*/ 0 w 478760"/>
                <a:gd name="connsiteY7" fmla="*/ 250579 h 419588"/>
                <a:gd name="connsiteX8" fmla="*/ 38100 w 478760"/>
                <a:gd name="connsiteY8" fmla="*/ 118209 h 419588"/>
                <a:gd name="connsiteX0" fmla="*/ 38100 w 478760"/>
                <a:gd name="connsiteY0" fmla="*/ 169009 h 470388"/>
                <a:gd name="connsiteX1" fmla="*/ 124559 w 478760"/>
                <a:gd name="connsiteY1" fmla="*/ 0 h 470388"/>
                <a:gd name="connsiteX2" fmla="*/ 319453 w 478760"/>
                <a:gd name="connsiteY2" fmla="*/ 82550 h 470388"/>
                <a:gd name="connsiteX3" fmla="*/ 475762 w 478760"/>
                <a:gd name="connsiteY3" fmla="*/ 238859 h 470388"/>
                <a:gd name="connsiteX4" fmla="*/ 469412 w 478760"/>
                <a:gd name="connsiteY4" fmla="*/ 371229 h 470388"/>
                <a:gd name="connsiteX5" fmla="*/ 382953 w 478760"/>
                <a:gd name="connsiteY5" fmla="*/ 470388 h 470388"/>
                <a:gd name="connsiteX6" fmla="*/ 245209 w 478760"/>
                <a:gd name="connsiteY6" fmla="*/ 457688 h 470388"/>
                <a:gd name="connsiteX7" fmla="*/ 0 w 478760"/>
                <a:gd name="connsiteY7" fmla="*/ 301379 h 470388"/>
                <a:gd name="connsiteX8" fmla="*/ 38100 w 478760"/>
                <a:gd name="connsiteY8" fmla="*/ 169009 h 470388"/>
                <a:gd name="connsiteX0" fmla="*/ 0 w 491460"/>
                <a:gd name="connsiteY0" fmla="*/ 149959 h 470388"/>
                <a:gd name="connsiteX1" fmla="*/ 137259 w 491460"/>
                <a:gd name="connsiteY1" fmla="*/ 0 h 470388"/>
                <a:gd name="connsiteX2" fmla="*/ 332153 w 491460"/>
                <a:gd name="connsiteY2" fmla="*/ 82550 h 470388"/>
                <a:gd name="connsiteX3" fmla="*/ 488462 w 491460"/>
                <a:gd name="connsiteY3" fmla="*/ 238859 h 470388"/>
                <a:gd name="connsiteX4" fmla="*/ 482112 w 491460"/>
                <a:gd name="connsiteY4" fmla="*/ 371229 h 470388"/>
                <a:gd name="connsiteX5" fmla="*/ 395653 w 491460"/>
                <a:gd name="connsiteY5" fmla="*/ 470388 h 470388"/>
                <a:gd name="connsiteX6" fmla="*/ 257909 w 491460"/>
                <a:gd name="connsiteY6" fmla="*/ 457688 h 470388"/>
                <a:gd name="connsiteX7" fmla="*/ 12700 w 491460"/>
                <a:gd name="connsiteY7" fmla="*/ 301379 h 470388"/>
                <a:gd name="connsiteX8" fmla="*/ 0 w 491460"/>
                <a:gd name="connsiteY8" fmla="*/ 149959 h 470388"/>
                <a:gd name="connsiteX0" fmla="*/ 0 w 491460"/>
                <a:gd name="connsiteY0" fmla="*/ 149959 h 470388"/>
                <a:gd name="connsiteX1" fmla="*/ 137259 w 491460"/>
                <a:gd name="connsiteY1" fmla="*/ 0 h 470388"/>
                <a:gd name="connsiteX2" fmla="*/ 332153 w 491460"/>
                <a:gd name="connsiteY2" fmla="*/ 82550 h 470388"/>
                <a:gd name="connsiteX3" fmla="*/ 488462 w 491460"/>
                <a:gd name="connsiteY3" fmla="*/ 238859 h 470388"/>
                <a:gd name="connsiteX4" fmla="*/ 482112 w 491460"/>
                <a:gd name="connsiteY4" fmla="*/ 371229 h 470388"/>
                <a:gd name="connsiteX5" fmla="*/ 395653 w 491460"/>
                <a:gd name="connsiteY5" fmla="*/ 470388 h 470388"/>
                <a:gd name="connsiteX6" fmla="*/ 257909 w 491460"/>
                <a:gd name="connsiteY6" fmla="*/ 457688 h 470388"/>
                <a:gd name="connsiteX7" fmla="*/ 12700 w 491460"/>
                <a:gd name="connsiteY7" fmla="*/ 301379 h 470388"/>
                <a:gd name="connsiteX8" fmla="*/ 0 w 491460"/>
                <a:gd name="connsiteY8" fmla="*/ 149959 h 470388"/>
                <a:gd name="connsiteX0" fmla="*/ 0 w 491460"/>
                <a:gd name="connsiteY0" fmla="*/ 162354 h 482783"/>
                <a:gd name="connsiteX1" fmla="*/ 137259 w 491460"/>
                <a:gd name="connsiteY1" fmla="*/ 12395 h 482783"/>
                <a:gd name="connsiteX2" fmla="*/ 202712 w 491460"/>
                <a:gd name="connsiteY2" fmla="*/ 15814 h 482783"/>
                <a:gd name="connsiteX3" fmla="*/ 332153 w 491460"/>
                <a:gd name="connsiteY3" fmla="*/ 94945 h 482783"/>
                <a:gd name="connsiteX4" fmla="*/ 488462 w 491460"/>
                <a:gd name="connsiteY4" fmla="*/ 251254 h 482783"/>
                <a:gd name="connsiteX5" fmla="*/ 482112 w 491460"/>
                <a:gd name="connsiteY5" fmla="*/ 383624 h 482783"/>
                <a:gd name="connsiteX6" fmla="*/ 395653 w 491460"/>
                <a:gd name="connsiteY6" fmla="*/ 482783 h 482783"/>
                <a:gd name="connsiteX7" fmla="*/ 257909 w 491460"/>
                <a:gd name="connsiteY7" fmla="*/ 470083 h 482783"/>
                <a:gd name="connsiteX8" fmla="*/ 12700 w 491460"/>
                <a:gd name="connsiteY8" fmla="*/ 313774 h 482783"/>
                <a:gd name="connsiteX9" fmla="*/ 0 w 491460"/>
                <a:gd name="connsiteY9" fmla="*/ 162354 h 482783"/>
                <a:gd name="connsiteX0" fmla="*/ 0 w 491460"/>
                <a:gd name="connsiteY0" fmla="*/ 162354 h 482783"/>
                <a:gd name="connsiteX1" fmla="*/ 137259 w 491460"/>
                <a:gd name="connsiteY1" fmla="*/ 12395 h 482783"/>
                <a:gd name="connsiteX2" fmla="*/ 285262 w 491460"/>
                <a:gd name="connsiteY2" fmla="*/ 15814 h 482783"/>
                <a:gd name="connsiteX3" fmla="*/ 332153 w 491460"/>
                <a:gd name="connsiteY3" fmla="*/ 94945 h 482783"/>
                <a:gd name="connsiteX4" fmla="*/ 488462 w 491460"/>
                <a:gd name="connsiteY4" fmla="*/ 251254 h 482783"/>
                <a:gd name="connsiteX5" fmla="*/ 482112 w 491460"/>
                <a:gd name="connsiteY5" fmla="*/ 383624 h 482783"/>
                <a:gd name="connsiteX6" fmla="*/ 395653 w 491460"/>
                <a:gd name="connsiteY6" fmla="*/ 482783 h 482783"/>
                <a:gd name="connsiteX7" fmla="*/ 257909 w 491460"/>
                <a:gd name="connsiteY7" fmla="*/ 470083 h 482783"/>
                <a:gd name="connsiteX8" fmla="*/ 12700 w 491460"/>
                <a:gd name="connsiteY8" fmla="*/ 313774 h 482783"/>
                <a:gd name="connsiteX9" fmla="*/ 0 w 491460"/>
                <a:gd name="connsiteY9" fmla="*/ 162354 h 48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460" h="482783">
                  <a:moveTo>
                    <a:pt x="0" y="162354"/>
                  </a:moveTo>
                  <a:cubicBezTo>
                    <a:pt x="76200" y="114127"/>
                    <a:pt x="82682" y="101295"/>
                    <a:pt x="137259" y="12395"/>
                  </a:cubicBezTo>
                  <a:cubicBezTo>
                    <a:pt x="168928" y="-9912"/>
                    <a:pt x="252780" y="2056"/>
                    <a:pt x="285262" y="15814"/>
                  </a:cubicBezTo>
                  <a:cubicBezTo>
                    <a:pt x="317744" y="29572"/>
                    <a:pt x="282411" y="57822"/>
                    <a:pt x="332153" y="94945"/>
                  </a:cubicBezTo>
                  <a:cubicBezTo>
                    <a:pt x="526430" y="82245"/>
                    <a:pt x="488462" y="164927"/>
                    <a:pt x="488462" y="251254"/>
                  </a:cubicBezTo>
                  <a:cubicBezTo>
                    <a:pt x="486345" y="295377"/>
                    <a:pt x="484229" y="269651"/>
                    <a:pt x="482112" y="383624"/>
                  </a:cubicBezTo>
                  <a:cubicBezTo>
                    <a:pt x="482112" y="419151"/>
                    <a:pt x="494680" y="425633"/>
                    <a:pt x="395653" y="482783"/>
                  </a:cubicBezTo>
                  <a:lnTo>
                    <a:pt x="257909" y="470083"/>
                  </a:lnTo>
                  <a:cubicBezTo>
                    <a:pt x="171582" y="470083"/>
                    <a:pt x="139700" y="393751"/>
                    <a:pt x="12700" y="313774"/>
                  </a:cubicBezTo>
                  <a:lnTo>
                    <a:pt x="0" y="162354"/>
                  </a:lnTo>
                  <a:close/>
                </a:path>
              </a:pathLst>
            </a:custGeom>
            <a:solidFill>
              <a:srgbClr val="EED69D"/>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146" name="Group 145">
              <a:extLst>
                <a:ext uri="{FF2B5EF4-FFF2-40B4-BE49-F238E27FC236}">
                  <a16:creationId xmlns:a16="http://schemas.microsoft.com/office/drawing/2014/main" id="{7C7399A5-87C8-4FDC-ACEA-D01847B197F1}"/>
                </a:ext>
              </a:extLst>
            </p:cNvPr>
            <p:cNvGrpSpPr/>
            <p:nvPr/>
          </p:nvGrpSpPr>
          <p:grpSpPr>
            <a:xfrm flipH="1">
              <a:off x="-1381491" y="6029701"/>
              <a:ext cx="376645" cy="425803"/>
              <a:chOff x="3312043" y="4084938"/>
              <a:chExt cx="189762" cy="211269"/>
            </a:xfrm>
          </p:grpSpPr>
          <p:sp>
            <p:nvSpPr>
              <p:cNvPr id="206" name="Chord 205">
                <a:extLst>
                  <a:ext uri="{FF2B5EF4-FFF2-40B4-BE49-F238E27FC236}">
                    <a16:creationId xmlns:a16="http://schemas.microsoft.com/office/drawing/2014/main" id="{0C4B2BB9-60C6-4E5D-BD45-CE1DB74294D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07" name="Chord 206">
                <a:extLst>
                  <a:ext uri="{FF2B5EF4-FFF2-40B4-BE49-F238E27FC236}">
                    <a16:creationId xmlns:a16="http://schemas.microsoft.com/office/drawing/2014/main" id="{E7A687E6-46E3-4E23-8862-87693B5ADCC4}"/>
                  </a:ext>
                </a:extLst>
              </p:cNvPr>
              <p:cNvSpPr/>
              <p:nvPr/>
            </p:nvSpPr>
            <p:spPr>
              <a:xfrm rot="17516835">
                <a:off x="3322124" y="4115674"/>
                <a:ext cx="172341" cy="154797"/>
              </a:xfrm>
              <a:prstGeom prst="chord">
                <a:avLst/>
              </a:prstGeom>
              <a:solidFill>
                <a:srgbClr val="00B050"/>
              </a:solidFill>
              <a:ln w="25400" cap="flat" cmpd="sng" algn="ctr">
                <a:solidFill>
                  <a:srgbClr val="004821"/>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147" name="Flowchart: Manual Operation 26">
              <a:extLst>
                <a:ext uri="{FF2B5EF4-FFF2-40B4-BE49-F238E27FC236}">
                  <a16:creationId xmlns:a16="http://schemas.microsoft.com/office/drawing/2014/main" id="{35F74ED7-3C03-4008-BC3C-E2F695E4E769}"/>
                </a:ext>
              </a:extLst>
            </p:cNvPr>
            <p:cNvSpPr/>
            <p:nvPr/>
          </p:nvSpPr>
          <p:spPr>
            <a:xfrm rot="21369137" flipH="1" flipV="1">
              <a:off x="-1532260" y="4909708"/>
              <a:ext cx="511598" cy="132124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grpSp>
          <p:nvGrpSpPr>
            <p:cNvPr id="148" name="Group 147">
              <a:extLst>
                <a:ext uri="{FF2B5EF4-FFF2-40B4-BE49-F238E27FC236}">
                  <a16:creationId xmlns:a16="http://schemas.microsoft.com/office/drawing/2014/main" id="{60B9B259-6F4B-4D62-85AA-66456A2655F3}"/>
                </a:ext>
              </a:extLst>
            </p:cNvPr>
            <p:cNvGrpSpPr/>
            <p:nvPr/>
          </p:nvGrpSpPr>
          <p:grpSpPr>
            <a:xfrm>
              <a:off x="-2053073" y="6044250"/>
              <a:ext cx="376645" cy="425803"/>
              <a:chOff x="3312043" y="4084938"/>
              <a:chExt cx="189762" cy="211269"/>
            </a:xfrm>
          </p:grpSpPr>
          <p:sp>
            <p:nvSpPr>
              <p:cNvPr id="204" name="Chord 203">
                <a:extLst>
                  <a:ext uri="{FF2B5EF4-FFF2-40B4-BE49-F238E27FC236}">
                    <a16:creationId xmlns:a16="http://schemas.microsoft.com/office/drawing/2014/main" id="{EA8EF703-907E-4B53-8CF7-C764653A7FAE}"/>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05" name="Chord 204">
                <a:extLst>
                  <a:ext uri="{FF2B5EF4-FFF2-40B4-BE49-F238E27FC236}">
                    <a16:creationId xmlns:a16="http://schemas.microsoft.com/office/drawing/2014/main" id="{9E6257C8-9460-446C-92DE-4C2F49272D76}"/>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149" name="Flowchart: Manual Operation 26">
              <a:extLst>
                <a:ext uri="{FF2B5EF4-FFF2-40B4-BE49-F238E27FC236}">
                  <a16:creationId xmlns:a16="http://schemas.microsoft.com/office/drawing/2014/main" id="{2A844106-4734-4A6D-A08E-2248833B2CF9}"/>
                </a:ext>
              </a:extLst>
            </p:cNvPr>
            <p:cNvSpPr/>
            <p:nvPr/>
          </p:nvSpPr>
          <p:spPr>
            <a:xfrm rot="273084" flipH="1" flipV="1">
              <a:off x="-2047097" y="4904177"/>
              <a:ext cx="514638" cy="132124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0" name="Rectangle: Single Corner Snipped 29">
              <a:extLst>
                <a:ext uri="{FF2B5EF4-FFF2-40B4-BE49-F238E27FC236}">
                  <a16:creationId xmlns:a16="http://schemas.microsoft.com/office/drawing/2014/main" id="{BD3E07AB-C854-4445-89C8-8D313971C519}"/>
                </a:ext>
              </a:extLst>
            </p:cNvPr>
            <p:cNvSpPr/>
            <p:nvPr/>
          </p:nvSpPr>
          <p:spPr>
            <a:xfrm>
              <a:off x="-2020736" y="3651260"/>
              <a:ext cx="984378" cy="1297217"/>
            </a:xfrm>
            <a:prstGeom prst="snip1Rect">
              <a:avLst/>
            </a:prstGeom>
            <a:solidFill>
              <a:srgbClr val="00B05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1" name="Flowchart: Off-page Connector 150">
              <a:extLst>
                <a:ext uri="{FF2B5EF4-FFF2-40B4-BE49-F238E27FC236}">
                  <a16:creationId xmlns:a16="http://schemas.microsoft.com/office/drawing/2014/main" id="{CF6C625E-9BF8-4699-8E13-751F6F77EDE2}"/>
                </a:ext>
              </a:extLst>
            </p:cNvPr>
            <p:cNvSpPr/>
            <p:nvPr/>
          </p:nvSpPr>
          <p:spPr>
            <a:xfrm flipH="1">
              <a:off x="-1712489" y="3315602"/>
              <a:ext cx="378113" cy="460733"/>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3" name="Right Triangle 192">
              <a:extLst>
                <a:ext uri="{FF2B5EF4-FFF2-40B4-BE49-F238E27FC236}">
                  <a16:creationId xmlns:a16="http://schemas.microsoft.com/office/drawing/2014/main" id="{BADF3F2E-2230-4A6B-9C0F-E76520607DE4}"/>
                </a:ext>
              </a:extLst>
            </p:cNvPr>
            <p:cNvSpPr/>
            <p:nvPr/>
          </p:nvSpPr>
          <p:spPr>
            <a:xfrm rot="12900681" flipH="1">
              <a:off x="-1431847" y="3578341"/>
              <a:ext cx="282409" cy="308066"/>
            </a:xfrm>
            <a:prstGeom prst="rtTriangle">
              <a:avLst/>
            </a:prstGeom>
            <a:solidFill>
              <a:srgbClr val="00B05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4" name="Right Triangle 193">
              <a:extLst>
                <a:ext uri="{FF2B5EF4-FFF2-40B4-BE49-F238E27FC236}">
                  <a16:creationId xmlns:a16="http://schemas.microsoft.com/office/drawing/2014/main" id="{FCDAC51E-0CC4-4535-BD47-B23E0284B9CB}"/>
                </a:ext>
              </a:extLst>
            </p:cNvPr>
            <p:cNvSpPr/>
            <p:nvPr/>
          </p:nvSpPr>
          <p:spPr>
            <a:xfrm rot="8699319">
              <a:off x="-1906290" y="3578341"/>
              <a:ext cx="282409" cy="308066"/>
            </a:xfrm>
            <a:prstGeom prst="rtTriangle">
              <a:avLst/>
            </a:prstGeom>
            <a:solidFill>
              <a:srgbClr val="00B05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6" name="Flowchart: Connector 195">
              <a:extLst>
                <a:ext uri="{FF2B5EF4-FFF2-40B4-BE49-F238E27FC236}">
                  <a16:creationId xmlns:a16="http://schemas.microsoft.com/office/drawing/2014/main" id="{1C51CA31-F513-43B3-A7B9-BC6432D8C1CD}"/>
                </a:ext>
              </a:extLst>
            </p:cNvPr>
            <p:cNvSpPr/>
            <p:nvPr/>
          </p:nvSpPr>
          <p:spPr>
            <a:xfrm flipH="1">
              <a:off x="-1555452" y="3844303"/>
              <a:ext cx="90745" cy="92144"/>
            </a:xfrm>
            <a:prstGeom prst="flowChartConnector">
              <a:avLst/>
            </a:prstGeom>
            <a:solidFill>
              <a:srgbClr val="000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97" name="Flowchart: Connector 196">
              <a:extLst>
                <a:ext uri="{FF2B5EF4-FFF2-40B4-BE49-F238E27FC236}">
                  <a16:creationId xmlns:a16="http://schemas.microsoft.com/office/drawing/2014/main" id="{66F2A488-EB89-4402-8C4F-04A77B505967}"/>
                </a:ext>
              </a:extLst>
            </p:cNvPr>
            <p:cNvSpPr/>
            <p:nvPr/>
          </p:nvSpPr>
          <p:spPr>
            <a:xfrm flipH="1">
              <a:off x="-1555452" y="3977774"/>
              <a:ext cx="90745" cy="92144"/>
            </a:xfrm>
            <a:prstGeom prst="flowChartConnector">
              <a:avLst/>
            </a:prstGeom>
            <a:solidFill>
              <a:srgbClr val="000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4" name="Group 3">
              <a:extLst>
                <a:ext uri="{FF2B5EF4-FFF2-40B4-BE49-F238E27FC236}">
                  <a16:creationId xmlns:a16="http://schemas.microsoft.com/office/drawing/2014/main" id="{DC7A18B7-625D-4D6F-B32B-BFAF9CAF87E4}"/>
                </a:ext>
              </a:extLst>
            </p:cNvPr>
            <p:cNvGrpSpPr/>
            <p:nvPr/>
          </p:nvGrpSpPr>
          <p:grpSpPr>
            <a:xfrm>
              <a:off x="-1042338" y="3851543"/>
              <a:ext cx="311735" cy="1351492"/>
              <a:chOff x="-991538" y="3851543"/>
              <a:chExt cx="311735" cy="1351492"/>
            </a:xfrm>
          </p:grpSpPr>
          <p:sp>
            <p:nvSpPr>
              <p:cNvPr id="170" name="Flowchart: Terminator 169">
                <a:extLst>
                  <a:ext uri="{FF2B5EF4-FFF2-40B4-BE49-F238E27FC236}">
                    <a16:creationId xmlns:a16="http://schemas.microsoft.com/office/drawing/2014/main" id="{59BB37E8-D905-4094-919D-31A23B72D0B2}"/>
                  </a:ext>
                </a:extLst>
              </p:cNvPr>
              <p:cNvSpPr/>
              <p:nvPr/>
            </p:nvSpPr>
            <p:spPr>
              <a:xfrm rot="20512055" flipH="1">
                <a:off x="-991538" y="3851543"/>
                <a:ext cx="197309" cy="754025"/>
              </a:xfrm>
              <a:prstGeom prst="flowChartTerminator">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5" name="Flowchart: Terminator 194">
                <a:extLst>
                  <a:ext uri="{FF2B5EF4-FFF2-40B4-BE49-F238E27FC236}">
                    <a16:creationId xmlns:a16="http://schemas.microsoft.com/office/drawing/2014/main" id="{2AAD9461-09A2-4B23-B36C-11CE92D145BA}"/>
                  </a:ext>
                </a:extLst>
              </p:cNvPr>
              <p:cNvSpPr/>
              <p:nvPr/>
            </p:nvSpPr>
            <p:spPr>
              <a:xfrm rot="10989879">
                <a:off x="-856340" y="4523496"/>
                <a:ext cx="149284" cy="473824"/>
              </a:xfrm>
              <a:prstGeom prst="flowChartTerminator">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99" name="Freeform: Shape 198">
                <a:extLst>
                  <a:ext uri="{FF2B5EF4-FFF2-40B4-BE49-F238E27FC236}">
                    <a16:creationId xmlns:a16="http://schemas.microsoft.com/office/drawing/2014/main" id="{E681B081-7E5E-4DB0-B008-21FFB289D87A}"/>
                  </a:ext>
                </a:extLst>
              </p:cNvPr>
              <p:cNvSpPr/>
              <p:nvPr/>
            </p:nvSpPr>
            <p:spPr>
              <a:xfrm rot="3168598" flipH="1">
                <a:off x="-974345" y="4908494"/>
                <a:ext cx="289603" cy="299480"/>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pic>
          <p:nvPicPr>
            <p:cNvPr id="200" name="Picture 9">
              <a:extLst>
                <a:ext uri="{FF2B5EF4-FFF2-40B4-BE49-F238E27FC236}">
                  <a16:creationId xmlns:a16="http://schemas.microsoft.com/office/drawing/2014/main" id="{E7866391-3E30-45CE-8849-707A1646BDD4}"/>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62206"/>
            <a:stretch/>
          </p:blipFill>
          <p:spPr bwMode="auto">
            <a:xfrm flipH="1">
              <a:off x="-2250583" y="1811744"/>
              <a:ext cx="1468885" cy="1706123"/>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CAED3192-796B-4FC8-A247-22E7ADE33FE2}"/>
                </a:ext>
              </a:extLst>
            </p:cNvPr>
            <p:cNvGrpSpPr/>
            <p:nvPr/>
          </p:nvGrpSpPr>
          <p:grpSpPr>
            <a:xfrm flipH="1">
              <a:off x="-2332721" y="3851543"/>
              <a:ext cx="311735" cy="1351492"/>
              <a:chOff x="-2851341" y="4285453"/>
              <a:chExt cx="311735" cy="1351492"/>
            </a:xfrm>
          </p:grpSpPr>
          <p:sp>
            <p:nvSpPr>
              <p:cNvPr id="211" name="Flowchart: Terminator 210">
                <a:extLst>
                  <a:ext uri="{FF2B5EF4-FFF2-40B4-BE49-F238E27FC236}">
                    <a16:creationId xmlns:a16="http://schemas.microsoft.com/office/drawing/2014/main" id="{CB06D378-B08B-4C7B-8763-95715E4DF02C}"/>
                  </a:ext>
                </a:extLst>
              </p:cNvPr>
              <p:cNvSpPr/>
              <p:nvPr/>
            </p:nvSpPr>
            <p:spPr>
              <a:xfrm rot="20512055" flipH="1">
                <a:off x="-2851341" y="4285453"/>
                <a:ext cx="197309" cy="754025"/>
              </a:xfrm>
              <a:prstGeom prst="flowChartTerminator">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12" name="Flowchart: Terminator 211">
                <a:extLst>
                  <a:ext uri="{FF2B5EF4-FFF2-40B4-BE49-F238E27FC236}">
                    <a16:creationId xmlns:a16="http://schemas.microsoft.com/office/drawing/2014/main" id="{01A53474-C35E-4A35-90AF-9B170BCACCC1}"/>
                  </a:ext>
                </a:extLst>
              </p:cNvPr>
              <p:cNvSpPr/>
              <p:nvPr/>
            </p:nvSpPr>
            <p:spPr>
              <a:xfrm rot="10989879">
                <a:off x="-2716143" y="4957406"/>
                <a:ext cx="149284" cy="473824"/>
              </a:xfrm>
              <a:prstGeom prst="flowChartTerminator">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13" name="Freeform: Shape 212">
                <a:extLst>
                  <a:ext uri="{FF2B5EF4-FFF2-40B4-BE49-F238E27FC236}">
                    <a16:creationId xmlns:a16="http://schemas.microsoft.com/office/drawing/2014/main" id="{4B395074-95B5-47FC-A258-E0354BEB1DC8}"/>
                  </a:ext>
                </a:extLst>
              </p:cNvPr>
              <p:cNvSpPr/>
              <p:nvPr/>
            </p:nvSpPr>
            <p:spPr>
              <a:xfrm rot="3168598" flipH="1">
                <a:off x="-2834148" y="5342404"/>
                <a:ext cx="289603" cy="299480"/>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44" name="Flowchart: Delay 143">
              <a:extLst>
                <a:ext uri="{FF2B5EF4-FFF2-40B4-BE49-F238E27FC236}">
                  <a16:creationId xmlns:a16="http://schemas.microsoft.com/office/drawing/2014/main" id="{C4ED22CB-9B9B-48CF-BBC3-7ED6759B0FB2}"/>
                </a:ext>
              </a:extLst>
            </p:cNvPr>
            <p:cNvSpPr/>
            <p:nvPr/>
          </p:nvSpPr>
          <p:spPr>
            <a:xfrm rot="1105325" flipH="1">
              <a:off x="-2223369" y="3606611"/>
              <a:ext cx="364956" cy="693639"/>
            </a:xfrm>
            <a:prstGeom prst="flowChartDelay">
              <a:avLst/>
            </a:prstGeom>
            <a:solidFill>
              <a:srgbClr val="00B05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7" name="Flowchart: Delay 176">
              <a:extLst>
                <a:ext uri="{FF2B5EF4-FFF2-40B4-BE49-F238E27FC236}">
                  <a16:creationId xmlns:a16="http://schemas.microsoft.com/office/drawing/2014/main" id="{708D732E-8E4F-43B4-93DA-4321DE8BC9F9}"/>
                </a:ext>
              </a:extLst>
            </p:cNvPr>
            <p:cNvSpPr/>
            <p:nvPr/>
          </p:nvSpPr>
          <p:spPr>
            <a:xfrm rot="20173294">
              <a:off x="-1200147" y="3590104"/>
              <a:ext cx="364956" cy="693639"/>
            </a:xfrm>
            <a:prstGeom prst="flowChartDelay">
              <a:avLst/>
            </a:prstGeom>
            <a:solidFill>
              <a:srgbClr val="00B05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grpSp>
          <p:nvGrpSpPr>
            <p:cNvPr id="198" name="Group 197">
              <a:extLst>
                <a:ext uri="{FF2B5EF4-FFF2-40B4-BE49-F238E27FC236}">
                  <a16:creationId xmlns:a16="http://schemas.microsoft.com/office/drawing/2014/main" id="{18354EF2-9563-48DD-8593-D0A16C3088DB}"/>
                </a:ext>
              </a:extLst>
            </p:cNvPr>
            <p:cNvGrpSpPr/>
            <p:nvPr/>
          </p:nvGrpSpPr>
          <p:grpSpPr>
            <a:xfrm flipH="1">
              <a:off x="-1484011" y="3774215"/>
              <a:ext cx="370268" cy="551943"/>
              <a:chOff x="51864" y="2373030"/>
              <a:chExt cx="571500" cy="788345"/>
            </a:xfrm>
          </p:grpSpPr>
          <p:sp>
            <p:nvSpPr>
              <p:cNvPr id="202" name="Rectangle 201">
                <a:extLst>
                  <a:ext uri="{FF2B5EF4-FFF2-40B4-BE49-F238E27FC236}">
                    <a16:creationId xmlns:a16="http://schemas.microsoft.com/office/drawing/2014/main" id="{C2D12C25-B65C-4D85-BDAD-98D632848CAF}"/>
                  </a:ext>
                </a:extLst>
              </p:cNvPr>
              <p:cNvSpPr/>
              <p:nvPr/>
            </p:nvSpPr>
            <p:spPr>
              <a:xfrm>
                <a:off x="151540" y="2748458"/>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dirty="0">
                  <a:solidFill>
                    <a:prstClr val="white"/>
                  </a:solidFill>
                  <a:latin typeface="Calibri"/>
                </a:endParaRPr>
              </a:p>
            </p:txBody>
          </p:sp>
          <p:pic>
            <p:nvPicPr>
              <p:cNvPr id="203" name="Picture 202">
                <a:extLst>
                  <a:ext uri="{FF2B5EF4-FFF2-40B4-BE49-F238E27FC236}">
                    <a16:creationId xmlns:a16="http://schemas.microsoft.com/office/drawing/2014/main" id="{F4AE65B7-30F5-4047-AB32-5211B3C2E7EA}"/>
                  </a:ext>
                </a:extLst>
              </p:cNvPr>
              <p:cNvPicPr>
                <a:picLocks noChangeAspect="1"/>
              </p:cNvPicPr>
              <p:nvPr/>
            </p:nvPicPr>
            <p:blipFill>
              <a:blip r:embed="rId9" cstate="print">
                <a:extLst>
                  <a:ext uri="{BEBA8EAE-BF5A-486C-A8C5-ECC9F3942E4B}">
                    <a14:imgProps xmlns:a14="http://schemas.microsoft.com/office/drawing/2010/main">
                      <a14:imgLayer r:embed="rId1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51864" y="2373030"/>
                <a:ext cx="571500" cy="788345"/>
              </a:xfrm>
              <a:prstGeom prst="rect">
                <a:avLst/>
              </a:prstGeom>
              <a:ln>
                <a:noFill/>
              </a:ln>
            </p:spPr>
          </p:pic>
        </p:grpSp>
      </p:grpSp>
      <p:grpSp>
        <p:nvGrpSpPr>
          <p:cNvPr id="125" name="Group 124">
            <a:extLst>
              <a:ext uri="{FF2B5EF4-FFF2-40B4-BE49-F238E27FC236}">
                <a16:creationId xmlns:a16="http://schemas.microsoft.com/office/drawing/2014/main" id="{E5A233A8-2A37-4DC0-8D6D-7BE4ADA770D5}"/>
              </a:ext>
            </a:extLst>
          </p:cNvPr>
          <p:cNvGrpSpPr/>
          <p:nvPr/>
        </p:nvGrpSpPr>
        <p:grpSpPr>
          <a:xfrm>
            <a:off x="8831147" y="2082406"/>
            <a:ext cx="1650016" cy="4504386"/>
            <a:chOff x="12895294" y="7025110"/>
            <a:chExt cx="1650016" cy="4504386"/>
          </a:xfrm>
        </p:grpSpPr>
        <p:grpSp>
          <p:nvGrpSpPr>
            <p:cNvPr id="126" name="Group 125">
              <a:extLst>
                <a:ext uri="{FF2B5EF4-FFF2-40B4-BE49-F238E27FC236}">
                  <a16:creationId xmlns:a16="http://schemas.microsoft.com/office/drawing/2014/main" id="{2DD91632-AF33-4E67-AFDE-C2120C75052A}"/>
                </a:ext>
              </a:extLst>
            </p:cNvPr>
            <p:cNvGrpSpPr/>
            <p:nvPr/>
          </p:nvGrpSpPr>
          <p:grpSpPr>
            <a:xfrm>
              <a:off x="12906306" y="10020252"/>
              <a:ext cx="1606514" cy="1509244"/>
              <a:chOff x="-2376531" y="6832600"/>
              <a:chExt cx="1606514" cy="1509244"/>
            </a:xfrm>
          </p:grpSpPr>
          <p:pic>
            <p:nvPicPr>
              <p:cNvPr id="137" name="Picture 136">
                <a:extLst>
                  <a:ext uri="{FF2B5EF4-FFF2-40B4-BE49-F238E27FC236}">
                    <a16:creationId xmlns:a16="http://schemas.microsoft.com/office/drawing/2014/main" id="{50CC31D6-F6FC-490C-9F06-1B44AF684CCC}"/>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38" name="Rectangle 137">
                <a:extLst>
                  <a:ext uri="{FF2B5EF4-FFF2-40B4-BE49-F238E27FC236}">
                    <a16:creationId xmlns:a16="http://schemas.microsoft.com/office/drawing/2014/main" id="{E6CD934C-D2E9-4A90-9B4E-EEE63A355568}"/>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algn="ctr" defTabSz="914400">
                  <a:defRPr/>
                </a:pPr>
                <a:endParaRPr lang="en-US" kern="0">
                  <a:solidFill>
                    <a:prstClr val="white"/>
                  </a:solidFill>
                  <a:latin typeface="Calibri"/>
                </a:endParaRPr>
              </a:p>
            </p:txBody>
          </p:sp>
        </p:grpSp>
        <p:grpSp>
          <p:nvGrpSpPr>
            <p:cNvPr id="127" name="Group 126">
              <a:extLst>
                <a:ext uri="{FF2B5EF4-FFF2-40B4-BE49-F238E27FC236}">
                  <a16:creationId xmlns:a16="http://schemas.microsoft.com/office/drawing/2014/main" id="{ECBBB4E5-B6C7-454B-9E36-344160CF5E4C}"/>
                </a:ext>
              </a:extLst>
            </p:cNvPr>
            <p:cNvGrpSpPr/>
            <p:nvPr/>
          </p:nvGrpSpPr>
          <p:grpSpPr>
            <a:xfrm flipH="1">
              <a:off x="14160863" y="8711806"/>
              <a:ext cx="384447" cy="1651647"/>
              <a:chOff x="8693479" y="9726083"/>
              <a:chExt cx="384447" cy="1651647"/>
            </a:xfrm>
          </p:grpSpPr>
          <p:sp>
            <p:nvSpPr>
              <p:cNvPr id="134" name="Flowchart: Terminator 133">
                <a:extLst>
                  <a:ext uri="{FF2B5EF4-FFF2-40B4-BE49-F238E27FC236}">
                    <a16:creationId xmlns:a16="http://schemas.microsoft.com/office/drawing/2014/main" id="{03674DE9-77AB-4E5F-978D-7678A95FDA70}"/>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5" name="Flowchart: Terminator 1151">
                <a:extLst>
                  <a:ext uri="{FF2B5EF4-FFF2-40B4-BE49-F238E27FC236}">
                    <a16:creationId xmlns:a16="http://schemas.microsoft.com/office/drawing/2014/main" id="{5FE2C60F-6CF0-41F1-A305-043D2D54ACEA}"/>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6" name="Freeform: Shape 135">
                <a:extLst>
                  <a:ext uri="{FF2B5EF4-FFF2-40B4-BE49-F238E27FC236}">
                    <a16:creationId xmlns:a16="http://schemas.microsoft.com/office/drawing/2014/main" id="{431CD272-581C-41C0-AEF6-88CC0812EE87}"/>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grpSp>
          <p:nvGrpSpPr>
            <p:cNvPr id="128" name="Group 127">
              <a:extLst>
                <a:ext uri="{FF2B5EF4-FFF2-40B4-BE49-F238E27FC236}">
                  <a16:creationId xmlns:a16="http://schemas.microsoft.com/office/drawing/2014/main" id="{F4623FC6-695A-4B58-877D-8533F13C4782}"/>
                </a:ext>
              </a:extLst>
            </p:cNvPr>
            <p:cNvGrpSpPr/>
            <p:nvPr/>
          </p:nvGrpSpPr>
          <p:grpSpPr>
            <a:xfrm>
              <a:off x="12895294" y="8711806"/>
              <a:ext cx="384447" cy="1651647"/>
              <a:chOff x="8541079" y="9573683"/>
              <a:chExt cx="384447" cy="1651647"/>
            </a:xfrm>
          </p:grpSpPr>
          <p:sp>
            <p:nvSpPr>
              <p:cNvPr id="131" name="Flowchart: Terminator 130">
                <a:extLst>
                  <a:ext uri="{FF2B5EF4-FFF2-40B4-BE49-F238E27FC236}">
                    <a16:creationId xmlns:a16="http://schemas.microsoft.com/office/drawing/2014/main" id="{9AFF9886-A81E-42BE-920F-D6974F88B7F7}"/>
                  </a:ext>
                </a:extLst>
              </p:cNvPr>
              <p:cNvSpPr/>
              <p:nvPr/>
            </p:nvSpPr>
            <p:spPr>
              <a:xfrm rot="11848313">
                <a:off x="8623243" y="9573683"/>
                <a:ext cx="283464" cy="855696"/>
              </a:xfrm>
              <a:prstGeom prst="flowChartTerminator">
                <a:avLst/>
              </a:prstGeom>
              <a:solidFill>
                <a:srgbClr val="D09F6E"/>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2" name="Flowchart: Terminator 1151">
                <a:extLst>
                  <a:ext uri="{FF2B5EF4-FFF2-40B4-BE49-F238E27FC236}">
                    <a16:creationId xmlns:a16="http://schemas.microsoft.com/office/drawing/2014/main" id="{D482629D-BB77-4862-ACB1-969A1308A40A}"/>
                  </a:ext>
                </a:extLst>
              </p:cNvPr>
              <p:cNvSpPr/>
              <p:nvPr/>
            </p:nvSpPr>
            <p:spPr>
              <a:xfrm rot="10395193">
                <a:off x="8541079" y="103632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3" name="Freeform: Shape 132">
                <a:extLst>
                  <a:ext uri="{FF2B5EF4-FFF2-40B4-BE49-F238E27FC236}">
                    <a16:creationId xmlns:a16="http://schemas.microsoft.com/office/drawing/2014/main" id="{23B969C5-67BC-4D96-98ED-7AC58C36EAF6}"/>
                  </a:ext>
                </a:extLst>
              </p:cNvPr>
              <p:cNvSpPr/>
              <p:nvPr/>
            </p:nvSpPr>
            <p:spPr>
              <a:xfrm rot="17053984">
                <a:off x="8566081" y="108658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29" name="Rectangle 128">
              <a:extLst>
                <a:ext uri="{FF2B5EF4-FFF2-40B4-BE49-F238E27FC236}">
                  <a16:creationId xmlns:a16="http://schemas.microsoft.com/office/drawing/2014/main" id="{FF7D52B2-27E7-4202-852F-AFA3252A9CC2}"/>
                </a:ext>
              </a:extLst>
            </p:cNvPr>
            <p:cNvSpPr/>
            <p:nvPr/>
          </p:nvSpPr>
          <p:spPr>
            <a:xfrm>
              <a:off x="13237347" y="9101282"/>
              <a:ext cx="962705" cy="952932"/>
            </a:xfrm>
            <a:prstGeom prst="rect">
              <a:avLst/>
            </a:prstGeom>
            <a:solidFill>
              <a:srgbClr val="262626"/>
            </a:solidFill>
            <a:ln w="9525" cap="flat" cmpd="sng" algn="ctr">
              <a:noFill/>
              <a:prstDash val="solid"/>
            </a:ln>
            <a:effectLst/>
          </p:spPr>
          <p:txBody>
            <a:bodyPr rtlCol="0" anchor="ctr"/>
            <a:lstStyle/>
            <a:p>
              <a:pPr algn="ctr" defTabSz="914400">
                <a:defRPr/>
              </a:pPr>
              <a:endParaRPr lang="en-US" kern="0">
                <a:solidFill>
                  <a:prstClr val="white"/>
                </a:solidFill>
                <a:latin typeface="Calibri"/>
              </a:endParaRPr>
            </a:p>
          </p:txBody>
        </p:sp>
        <p:pic>
          <p:nvPicPr>
            <p:cNvPr id="130" name="Picture 129">
              <a:extLst>
                <a:ext uri="{FF2B5EF4-FFF2-40B4-BE49-F238E27FC236}">
                  <a16:creationId xmlns:a16="http://schemas.microsoft.com/office/drawing/2014/main" id="{C909DD4E-89F8-4E14-9A5E-B6850FD5DA92}"/>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b="40954"/>
            <a:stretch/>
          </p:blipFill>
          <p:spPr bwMode="auto">
            <a:xfrm>
              <a:off x="12918889" y="7025110"/>
              <a:ext cx="1574476" cy="2597989"/>
            </a:xfrm>
            <a:custGeom>
              <a:avLst/>
              <a:gdLst>
                <a:gd name="connsiteX0" fmla="*/ 0 w 1574476"/>
                <a:gd name="connsiteY0" fmla="*/ 0 h 2597989"/>
                <a:gd name="connsiteX1" fmla="*/ 1574476 w 1574476"/>
                <a:gd name="connsiteY1" fmla="*/ 0 h 2597989"/>
                <a:gd name="connsiteX2" fmla="*/ 1574476 w 1574476"/>
                <a:gd name="connsiteY2" fmla="*/ 2204597 h 2597989"/>
                <a:gd name="connsiteX3" fmla="*/ 1248455 w 1574476"/>
                <a:gd name="connsiteY3" fmla="*/ 2310527 h 2597989"/>
                <a:gd name="connsiteX4" fmla="*/ 1250903 w 1574476"/>
                <a:gd name="connsiteY4" fmla="*/ 2318061 h 2597989"/>
                <a:gd name="connsiteX5" fmla="*/ 1250903 w 1574476"/>
                <a:gd name="connsiteY5" fmla="*/ 2597989 h 2597989"/>
                <a:gd name="connsiteX6" fmla="*/ 372233 w 1574476"/>
                <a:gd name="connsiteY6" fmla="*/ 2597989 h 2597989"/>
                <a:gd name="connsiteX7" fmla="*/ 372233 w 1574476"/>
                <a:gd name="connsiteY7" fmla="*/ 2388571 h 2597989"/>
                <a:gd name="connsiteX8" fmla="*/ 355711 w 1574476"/>
                <a:gd name="connsiteY8" fmla="*/ 2388571 h 2597989"/>
                <a:gd name="connsiteX9" fmla="*/ 373593 w 1574476"/>
                <a:gd name="connsiteY9" fmla="*/ 2336639 h 2597989"/>
                <a:gd name="connsiteX10" fmla="*/ 0 w 1574476"/>
                <a:gd name="connsiteY10" fmla="*/ 2208001 h 259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4476" h="2597989">
                  <a:moveTo>
                    <a:pt x="0" y="0"/>
                  </a:moveTo>
                  <a:lnTo>
                    <a:pt x="1574476" y="0"/>
                  </a:lnTo>
                  <a:lnTo>
                    <a:pt x="1574476" y="2204597"/>
                  </a:lnTo>
                  <a:lnTo>
                    <a:pt x="1248455" y="2310527"/>
                  </a:lnTo>
                  <a:lnTo>
                    <a:pt x="1250903" y="2318061"/>
                  </a:lnTo>
                  <a:lnTo>
                    <a:pt x="1250903" y="2597989"/>
                  </a:lnTo>
                  <a:lnTo>
                    <a:pt x="372233" y="2597989"/>
                  </a:lnTo>
                  <a:lnTo>
                    <a:pt x="372233" y="2388571"/>
                  </a:lnTo>
                  <a:lnTo>
                    <a:pt x="355711" y="2388571"/>
                  </a:lnTo>
                  <a:lnTo>
                    <a:pt x="373593" y="2336639"/>
                  </a:lnTo>
                  <a:lnTo>
                    <a:pt x="0" y="2208001"/>
                  </a:lnTo>
                  <a:close/>
                </a:path>
              </a:pathLst>
            </a:cu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B4A89229-EFCE-AF29-3CF7-AC4A1AD3DB0B}"/>
              </a:ext>
            </a:extLst>
          </p:cNvPr>
          <p:cNvGrpSpPr/>
          <p:nvPr/>
        </p:nvGrpSpPr>
        <p:grpSpPr>
          <a:xfrm>
            <a:off x="4740019" y="1750915"/>
            <a:ext cx="2290770" cy="4553780"/>
            <a:chOff x="720551" y="1573392"/>
            <a:chExt cx="2290770" cy="4553780"/>
          </a:xfrm>
        </p:grpSpPr>
        <p:sp>
          <p:nvSpPr>
            <p:cNvPr id="7" name="Freeform: Shape 6">
              <a:extLst>
                <a:ext uri="{FF2B5EF4-FFF2-40B4-BE49-F238E27FC236}">
                  <a16:creationId xmlns:a16="http://schemas.microsoft.com/office/drawing/2014/main" id="{C082F084-8090-FF87-1BAA-837465B7D9B5}"/>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2" name="Flowchart: Terminator 11">
              <a:extLst>
                <a:ext uri="{FF2B5EF4-FFF2-40B4-BE49-F238E27FC236}">
                  <a16:creationId xmlns:a16="http://schemas.microsoft.com/office/drawing/2014/main" id="{A57A4890-EBDC-FF13-AD6C-574614585466}"/>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 name="Flowchart: Delay 12">
              <a:extLst>
                <a:ext uri="{FF2B5EF4-FFF2-40B4-BE49-F238E27FC236}">
                  <a16:creationId xmlns:a16="http://schemas.microsoft.com/office/drawing/2014/main" id="{3A1C9393-5213-6E30-DED5-EE5AB5CB35A3}"/>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4" name="Group 13">
              <a:extLst>
                <a:ext uri="{FF2B5EF4-FFF2-40B4-BE49-F238E27FC236}">
                  <a16:creationId xmlns:a16="http://schemas.microsoft.com/office/drawing/2014/main" id="{55639A90-13B7-FD55-B99E-D1F56F0F1618}"/>
                </a:ext>
              </a:extLst>
            </p:cNvPr>
            <p:cNvGrpSpPr/>
            <p:nvPr/>
          </p:nvGrpSpPr>
          <p:grpSpPr>
            <a:xfrm>
              <a:off x="720551" y="1574772"/>
              <a:ext cx="1581557" cy="4552400"/>
              <a:chOff x="701501" y="393208"/>
              <a:chExt cx="1581557" cy="4552400"/>
            </a:xfrm>
          </p:grpSpPr>
          <p:grpSp>
            <p:nvGrpSpPr>
              <p:cNvPr id="981" name="Group 980">
                <a:extLst>
                  <a:ext uri="{FF2B5EF4-FFF2-40B4-BE49-F238E27FC236}">
                    <a16:creationId xmlns:a16="http://schemas.microsoft.com/office/drawing/2014/main" id="{22AA1F8E-E0CF-6887-9218-65C9B03ED348}"/>
                  </a:ext>
                </a:extLst>
              </p:cNvPr>
              <p:cNvGrpSpPr/>
              <p:nvPr/>
            </p:nvGrpSpPr>
            <p:grpSpPr>
              <a:xfrm>
                <a:off x="1714624" y="4542287"/>
                <a:ext cx="330708" cy="403321"/>
                <a:chOff x="3312043" y="4084938"/>
                <a:chExt cx="189762" cy="211269"/>
              </a:xfrm>
            </p:grpSpPr>
            <p:sp>
              <p:nvSpPr>
                <p:cNvPr id="1014" name="Chord 1013">
                  <a:extLst>
                    <a:ext uri="{FF2B5EF4-FFF2-40B4-BE49-F238E27FC236}">
                      <a16:creationId xmlns:a16="http://schemas.microsoft.com/office/drawing/2014/main" id="{4EEE51CD-6E1C-331A-3AE0-BF3B68C607B8}"/>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015" name="Chord 1014">
                  <a:extLst>
                    <a:ext uri="{FF2B5EF4-FFF2-40B4-BE49-F238E27FC236}">
                      <a16:creationId xmlns:a16="http://schemas.microsoft.com/office/drawing/2014/main" id="{C650DFB2-6459-1A60-7DD5-EEE37F5B7BE6}"/>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982" name="Flowchart: Manual Operation 26">
                <a:extLst>
                  <a:ext uri="{FF2B5EF4-FFF2-40B4-BE49-F238E27FC236}">
                    <a16:creationId xmlns:a16="http://schemas.microsoft.com/office/drawing/2014/main" id="{E0F22D5B-4608-4C8E-84A1-7743AA3FC114}"/>
                  </a:ext>
                </a:extLst>
              </p:cNvPr>
              <p:cNvSpPr/>
              <p:nvPr/>
            </p:nvSpPr>
            <p:spPr>
              <a:xfrm rot="21326916" flipV="1">
                <a:off x="1604640" y="3444015"/>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grpSp>
            <p:nvGrpSpPr>
              <p:cNvPr id="983" name="Group 982">
                <a:extLst>
                  <a:ext uri="{FF2B5EF4-FFF2-40B4-BE49-F238E27FC236}">
                    <a16:creationId xmlns:a16="http://schemas.microsoft.com/office/drawing/2014/main" id="{AAE67D42-0822-7229-D764-A6559584FE54}"/>
                  </a:ext>
                </a:extLst>
              </p:cNvPr>
              <p:cNvGrpSpPr/>
              <p:nvPr/>
            </p:nvGrpSpPr>
            <p:grpSpPr>
              <a:xfrm>
                <a:off x="1181542" y="4511574"/>
                <a:ext cx="330708" cy="403321"/>
                <a:chOff x="3312043" y="4084938"/>
                <a:chExt cx="189762" cy="211269"/>
              </a:xfrm>
            </p:grpSpPr>
            <p:sp>
              <p:nvSpPr>
                <p:cNvPr id="1012" name="Chord 1011">
                  <a:extLst>
                    <a:ext uri="{FF2B5EF4-FFF2-40B4-BE49-F238E27FC236}">
                      <a16:creationId xmlns:a16="http://schemas.microsoft.com/office/drawing/2014/main" id="{D606569F-CAAD-A83C-84CF-5098EF26CCC3}"/>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013" name="Chord 1012">
                  <a:extLst>
                    <a:ext uri="{FF2B5EF4-FFF2-40B4-BE49-F238E27FC236}">
                      <a16:creationId xmlns:a16="http://schemas.microsoft.com/office/drawing/2014/main" id="{C6E3F821-42C8-5E8B-E187-5A6DEE0B77BD}"/>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984" name="Rectangle: Single Corner Snipped 29">
                <a:extLst>
                  <a:ext uri="{FF2B5EF4-FFF2-40B4-BE49-F238E27FC236}">
                    <a16:creationId xmlns:a16="http://schemas.microsoft.com/office/drawing/2014/main" id="{63915377-9303-45B8-F0E2-3530637125A1}"/>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85" name="Oval 984">
                <a:extLst>
                  <a:ext uri="{FF2B5EF4-FFF2-40B4-BE49-F238E27FC236}">
                    <a16:creationId xmlns:a16="http://schemas.microsoft.com/office/drawing/2014/main" id="{FCAAB413-9024-E6E1-3BDC-A5D73ACE1765}"/>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986" name="Oval 985">
                <a:extLst>
                  <a:ext uri="{FF2B5EF4-FFF2-40B4-BE49-F238E27FC236}">
                    <a16:creationId xmlns:a16="http://schemas.microsoft.com/office/drawing/2014/main" id="{4EE0F687-B833-5765-2C3C-A6C73B92A4F5}"/>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87" name="Flowchart: Off-page Connector 986">
                <a:extLst>
                  <a:ext uri="{FF2B5EF4-FFF2-40B4-BE49-F238E27FC236}">
                    <a16:creationId xmlns:a16="http://schemas.microsoft.com/office/drawing/2014/main" id="{E6C27231-7353-0074-94C6-F8D417F2BA88}"/>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88" name="Oval 987">
                <a:extLst>
                  <a:ext uri="{FF2B5EF4-FFF2-40B4-BE49-F238E27FC236}">
                    <a16:creationId xmlns:a16="http://schemas.microsoft.com/office/drawing/2014/main" id="{AFC01395-1552-E9BB-01D6-3D5843B78012}"/>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89" name="Flowchart: Terminator 988">
                <a:extLst>
                  <a:ext uri="{FF2B5EF4-FFF2-40B4-BE49-F238E27FC236}">
                    <a16:creationId xmlns:a16="http://schemas.microsoft.com/office/drawing/2014/main" id="{143D701B-A43F-6A65-F91F-8AC3037174C0}"/>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90" name="Flowchart: Delay 989">
                <a:extLst>
                  <a:ext uri="{FF2B5EF4-FFF2-40B4-BE49-F238E27FC236}">
                    <a16:creationId xmlns:a16="http://schemas.microsoft.com/office/drawing/2014/main" id="{6725A6D1-E340-82AD-39F8-C28B470B66F9}"/>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991" name="Isosceles Triangle 990">
                <a:extLst>
                  <a:ext uri="{FF2B5EF4-FFF2-40B4-BE49-F238E27FC236}">
                    <a16:creationId xmlns:a16="http://schemas.microsoft.com/office/drawing/2014/main" id="{9D31D43F-C280-585D-CF22-380C957172C1}"/>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92" name="Oval 991">
                <a:extLst>
                  <a:ext uri="{FF2B5EF4-FFF2-40B4-BE49-F238E27FC236}">
                    <a16:creationId xmlns:a16="http://schemas.microsoft.com/office/drawing/2014/main" id="{13C51D35-8B81-9808-D192-84CAC879E52A}"/>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93" name="Oval 992">
                <a:extLst>
                  <a:ext uri="{FF2B5EF4-FFF2-40B4-BE49-F238E27FC236}">
                    <a16:creationId xmlns:a16="http://schemas.microsoft.com/office/drawing/2014/main" id="{1781EBC5-262D-7CD0-0FD6-EB372BA06ADA}"/>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94" name="Oval 993">
                <a:extLst>
                  <a:ext uri="{FF2B5EF4-FFF2-40B4-BE49-F238E27FC236}">
                    <a16:creationId xmlns:a16="http://schemas.microsoft.com/office/drawing/2014/main" id="{7DA80EBF-A078-8846-6FE5-8117EA1EF3EC}"/>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95" name="Oval 994">
                <a:extLst>
                  <a:ext uri="{FF2B5EF4-FFF2-40B4-BE49-F238E27FC236}">
                    <a16:creationId xmlns:a16="http://schemas.microsoft.com/office/drawing/2014/main" id="{D25D6825-9670-B12F-1685-33F0A6508644}"/>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96" name="Flowchart: Terminator 995">
                <a:extLst>
                  <a:ext uri="{FF2B5EF4-FFF2-40B4-BE49-F238E27FC236}">
                    <a16:creationId xmlns:a16="http://schemas.microsoft.com/office/drawing/2014/main" id="{E62BEACB-075E-1451-BE88-E2ABE7427876}"/>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97" name="Flowchart: Terminator 996">
                <a:extLst>
                  <a:ext uri="{FF2B5EF4-FFF2-40B4-BE49-F238E27FC236}">
                    <a16:creationId xmlns:a16="http://schemas.microsoft.com/office/drawing/2014/main" id="{003F9FE8-7302-59B6-B164-BA4F9CEBB78D}"/>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98" name="Moon 997">
                <a:extLst>
                  <a:ext uri="{FF2B5EF4-FFF2-40B4-BE49-F238E27FC236}">
                    <a16:creationId xmlns:a16="http://schemas.microsoft.com/office/drawing/2014/main" id="{83303504-2AF2-8B1E-3999-066F4EDF8056}"/>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999" name="Moon 998">
                <a:extLst>
                  <a:ext uri="{FF2B5EF4-FFF2-40B4-BE49-F238E27FC236}">
                    <a16:creationId xmlns:a16="http://schemas.microsoft.com/office/drawing/2014/main" id="{1DC9DE84-79DB-ED2C-206C-915A0DBFA975}"/>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000" name="Oval 999">
                <a:extLst>
                  <a:ext uri="{FF2B5EF4-FFF2-40B4-BE49-F238E27FC236}">
                    <a16:creationId xmlns:a16="http://schemas.microsoft.com/office/drawing/2014/main" id="{977D90A9-4C58-C01C-52D4-DD24D303F6E5}"/>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01" name="Flowchart: Delay 1000">
                <a:extLst>
                  <a:ext uri="{FF2B5EF4-FFF2-40B4-BE49-F238E27FC236}">
                    <a16:creationId xmlns:a16="http://schemas.microsoft.com/office/drawing/2014/main" id="{6C78259A-EF39-D6D0-C957-46B32FB3EBDF}"/>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02" name="Right Triangle 1001">
                <a:extLst>
                  <a:ext uri="{FF2B5EF4-FFF2-40B4-BE49-F238E27FC236}">
                    <a16:creationId xmlns:a16="http://schemas.microsoft.com/office/drawing/2014/main" id="{A470C1D7-188E-4706-A34B-47D32F698F90}"/>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03" name="Right Triangle 1002">
                <a:extLst>
                  <a:ext uri="{FF2B5EF4-FFF2-40B4-BE49-F238E27FC236}">
                    <a16:creationId xmlns:a16="http://schemas.microsoft.com/office/drawing/2014/main" id="{E20A0894-DA3F-EB10-2B24-2986271B9D57}"/>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04" name="Flowchart: Manual Operation 26">
                <a:extLst>
                  <a:ext uri="{FF2B5EF4-FFF2-40B4-BE49-F238E27FC236}">
                    <a16:creationId xmlns:a16="http://schemas.microsoft.com/office/drawing/2014/main" id="{187DF2F8-549E-97BD-ED51-DD927D6F3405}"/>
                  </a:ext>
                </a:extLst>
              </p:cNvPr>
              <p:cNvSpPr/>
              <p:nvPr/>
            </p:nvSpPr>
            <p:spPr>
              <a:xfrm rot="230863" flipV="1">
                <a:off x="1176218" y="344957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05" name="Flowchart: Terminator 1004">
                <a:extLst>
                  <a:ext uri="{FF2B5EF4-FFF2-40B4-BE49-F238E27FC236}">
                    <a16:creationId xmlns:a16="http://schemas.microsoft.com/office/drawing/2014/main" id="{F5C445FE-4986-4CF9-20B8-F12BAB2AAB99}"/>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06" name="Flowchart: Connector 1005">
                <a:extLst>
                  <a:ext uri="{FF2B5EF4-FFF2-40B4-BE49-F238E27FC236}">
                    <a16:creationId xmlns:a16="http://schemas.microsoft.com/office/drawing/2014/main" id="{4D1C35D1-CBF1-1DE7-39EF-8E642AB509FB}"/>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007" name="Flowchart: Connector 1006">
                <a:extLst>
                  <a:ext uri="{FF2B5EF4-FFF2-40B4-BE49-F238E27FC236}">
                    <a16:creationId xmlns:a16="http://schemas.microsoft.com/office/drawing/2014/main" id="{2812156E-985E-44F7-B729-A02FC496A6EA}"/>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008" name="Group 1007">
                <a:extLst>
                  <a:ext uri="{FF2B5EF4-FFF2-40B4-BE49-F238E27FC236}">
                    <a16:creationId xmlns:a16="http://schemas.microsoft.com/office/drawing/2014/main" id="{DC2B15D2-30EE-E653-C6E9-20B6A422DDA0}"/>
                  </a:ext>
                </a:extLst>
              </p:cNvPr>
              <p:cNvGrpSpPr/>
              <p:nvPr/>
            </p:nvGrpSpPr>
            <p:grpSpPr>
              <a:xfrm>
                <a:off x="1717423" y="2352216"/>
                <a:ext cx="325110" cy="522802"/>
                <a:chOff x="859632" y="2338402"/>
                <a:chExt cx="571500" cy="788345"/>
              </a:xfrm>
            </p:grpSpPr>
            <p:sp>
              <p:nvSpPr>
                <p:cNvPr id="1010" name="Rectangle 1009">
                  <a:extLst>
                    <a:ext uri="{FF2B5EF4-FFF2-40B4-BE49-F238E27FC236}">
                      <a16:creationId xmlns:a16="http://schemas.microsoft.com/office/drawing/2014/main" id="{81FCDF4A-EB47-979A-C326-1F2C2B06BFE9}"/>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011" name="Picture 1010">
                  <a:extLst>
                    <a:ext uri="{FF2B5EF4-FFF2-40B4-BE49-F238E27FC236}">
                      <a16:creationId xmlns:a16="http://schemas.microsoft.com/office/drawing/2014/main" id="{ED2965BA-7ED5-B7CA-8DCE-16718BE0C4D0}"/>
                    </a:ext>
                  </a:extLst>
                </p:cNvPr>
                <p:cNvPicPr>
                  <a:picLocks noChangeAspect="1"/>
                </p:cNvPicPr>
                <p:nvPr/>
              </p:nvPicPr>
              <p:blipFill>
                <a:blip r:embed="rId9" cstate="print">
                  <a:extLst>
                    <a:ext uri="{BEBA8EAE-BF5A-486C-A8C5-ECC9F3942E4B}">
                      <a14:imgProps xmlns:a14="http://schemas.microsoft.com/office/drawing/2010/main">
                        <a14:imgLayer r:embed="rId1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009" name="Freeform: Shape 1008">
                <a:extLst>
                  <a:ext uri="{FF2B5EF4-FFF2-40B4-BE49-F238E27FC236}">
                    <a16:creationId xmlns:a16="http://schemas.microsoft.com/office/drawing/2014/main" id="{9399A16F-9624-4D38-01ED-982030BD9FC8}"/>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grpSp>
          <p:nvGrpSpPr>
            <p:cNvPr id="15" name="Group 14">
              <a:extLst>
                <a:ext uri="{FF2B5EF4-FFF2-40B4-BE49-F238E27FC236}">
                  <a16:creationId xmlns:a16="http://schemas.microsoft.com/office/drawing/2014/main" id="{5B877B23-3956-FCC0-D9F6-15EA77BA2C65}"/>
                </a:ext>
              </a:extLst>
            </p:cNvPr>
            <p:cNvGrpSpPr/>
            <p:nvPr/>
          </p:nvGrpSpPr>
          <p:grpSpPr>
            <a:xfrm>
              <a:off x="1200822" y="5691758"/>
              <a:ext cx="330708" cy="403321"/>
              <a:chOff x="3312043" y="4084938"/>
              <a:chExt cx="189762" cy="211269"/>
            </a:xfrm>
          </p:grpSpPr>
          <p:sp>
            <p:nvSpPr>
              <p:cNvPr id="978" name="Chord 977">
                <a:extLst>
                  <a:ext uri="{FF2B5EF4-FFF2-40B4-BE49-F238E27FC236}">
                    <a16:creationId xmlns:a16="http://schemas.microsoft.com/office/drawing/2014/main" id="{FFCB6E6E-8C46-C60E-5558-C9748F893FA3}"/>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979" name="Chord 978">
                <a:extLst>
                  <a:ext uri="{FF2B5EF4-FFF2-40B4-BE49-F238E27FC236}">
                    <a16:creationId xmlns:a16="http://schemas.microsoft.com/office/drawing/2014/main" id="{4570DAAE-D72F-0B93-447C-49F17A50EA72}"/>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980" name="Chord 979">
                <a:extLst>
                  <a:ext uri="{FF2B5EF4-FFF2-40B4-BE49-F238E27FC236}">
                    <a16:creationId xmlns:a16="http://schemas.microsoft.com/office/drawing/2014/main" id="{6B747BDC-2C44-F12B-2253-028303356C1E}"/>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6" name="Flowchart: Manual Operation 26">
              <a:extLst>
                <a:ext uri="{FF2B5EF4-FFF2-40B4-BE49-F238E27FC236}">
                  <a16:creationId xmlns:a16="http://schemas.microsoft.com/office/drawing/2014/main" id="{A9702321-5B4E-77A6-7DA6-54682A5F33A7}"/>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17" name="Group 16">
              <a:extLst>
                <a:ext uri="{FF2B5EF4-FFF2-40B4-BE49-F238E27FC236}">
                  <a16:creationId xmlns:a16="http://schemas.microsoft.com/office/drawing/2014/main" id="{E6FD8D3D-8878-D606-0512-CE76B8FB4456}"/>
                </a:ext>
              </a:extLst>
            </p:cNvPr>
            <p:cNvGrpSpPr/>
            <p:nvPr/>
          </p:nvGrpSpPr>
          <p:grpSpPr>
            <a:xfrm>
              <a:off x="1733904" y="5722471"/>
              <a:ext cx="330708" cy="403321"/>
              <a:chOff x="3312043" y="4084938"/>
              <a:chExt cx="189762" cy="211269"/>
            </a:xfrm>
          </p:grpSpPr>
          <p:sp>
            <p:nvSpPr>
              <p:cNvPr id="976" name="Chord 975">
                <a:extLst>
                  <a:ext uri="{FF2B5EF4-FFF2-40B4-BE49-F238E27FC236}">
                    <a16:creationId xmlns:a16="http://schemas.microsoft.com/office/drawing/2014/main" id="{CA5B4C22-447C-C7E8-360B-E8DBFF216A1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977" name="Chord 976">
                <a:extLst>
                  <a:ext uri="{FF2B5EF4-FFF2-40B4-BE49-F238E27FC236}">
                    <a16:creationId xmlns:a16="http://schemas.microsoft.com/office/drawing/2014/main" id="{51BCA6E3-ABF1-A5BD-3233-9CC3BECC415E}"/>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8" name="Flowchart: Manual Operation 26">
              <a:extLst>
                <a:ext uri="{FF2B5EF4-FFF2-40B4-BE49-F238E27FC236}">
                  <a16:creationId xmlns:a16="http://schemas.microsoft.com/office/drawing/2014/main" id="{ED243396-A867-7126-630B-2C0A98986DFF}"/>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9" name="Rectangle: Single Corner Snipped 29">
              <a:extLst>
                <a:ext uri="{FF2B5EF4-FFF2-40B4-BE49-F238E27FC236}">
                  <a16:creationId xmlns:a16="http://schemas.microsoft.com/office/drawing/2014/main" id="{44C525F2-0464-459D-8466-7F763D61CC7C}"/>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 name="Oval 19">
              <a:extLst>
                <a:ext uri="{FF2B5EF4-FFF2-40B4-BE49-F238E27FC236}">
                  <a16:creationId xmlns:a16="http://schemas.microsoft.com/office/drawing/2014/main" id="{25E32C38-D2E6-3DBE-B78D-DEFD96C2575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1" name="Oval 20">
              <a:extLst>
                <a:ext uri="{FF2B5EF4-FFF2-40B4-BE49-F238E27FC236}">
                  <a16:creationId xmlns:a16="http://schemas.microsoft.com/office/drawing/2014/main" id="{6606B3FB-4F1A-F2B9-F0C7-E15363E10C31}"/>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2" name="Flowchart: Off-page Connector 21">
              <a:extLst>
                <a:ext uri="{FF2B5EF4-FFF2-40B4-BE49-F238E27FC236}">
                  <a16:creationId xmlns:a16="http://schemas.microsoft.com/office/drawing/2014/main" id="{83F46EF3-F83E-5E24-91EB-ADEED0E492CC}"/>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3" name="Oval 22">
              <a:extLst>
                <a:ext uri="{FF2B5EF4-FFF2-40B4-BE49-F238E27FC236}">
                  <a16:creationId xmlns:a16="http://schemas.microsoft.com/office/drawing/2014/main" id="{449D5CED-A260-351A-B518-0F70358E1103}"/>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 name="Flowchart: Terminator 23">
              <a:extLst>
                <a:ext uri="{FF2B5EF4-FFF2-40B4-BE49-F238E27FC236}">
                  <a16:creationId xmlns:a16="http://schemas.microsoft.com/office/drawing/2014/main" id="{54D266F0-CD91-0595-7CC0-AF2B51422BB8}"/>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5" name="Flowchart: Delay 24">
              <a:extLst>
                <a:ext uri="{FF2B5EF4-FFF2-40B4-BE49-F238E27FC236}">
                  <a16:creationId xmlns:a16="http://schemas.microsoft.com/office/drawing/2014/main" id="{BA1E6E80-6719-5871-E31A-91E860EE7B34}"/>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6" name="Moon 25">
              <a:extLst>
                <a:ext uri="{FF2B5EF4-FFF2-40B4-BE49-F238E27FC236}">
                  <a16:creationId xmlns:a16="http://schemas.microsoft.com/office/drawing/2014/main" id="{14E67C9B-54D6-57E2-DD5F-232A0411DEE5}"/>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7" name="Moon 26">
              <a:extLst>
                <a:ext uri="{FF2B5EF4-FFF2-40B4-BE49-F238E27FC236}">
                  <a16:creationId xmlns:a16="http://schemas.microsoft.com/office/drawing/2014/main" id="{C375A2BB-1D24-6901-D5CB-F8D01FBCEA4F}"/>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8" name="Oval 27">
              <a:extLst>
                <a:ext uri="{FF2B5EF4-FFF2-40B4-BE49-F238E27FC236}">
                  <a16:creationId xmlns:a16="http://schemas.microsoft.com/office/drawing/2014/main" id="{9CF55A2B-A35C-9CE0-0FAD-0A40E2963ED4}"/>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9" name="Right Triangle 28">
              <a:extLst>
                <a:ext uri="{FF2B5EF4-FFF2-40B4-BE49-F238E27FC236}">
                  <a16:creationId xmlns:a16="http://schemas.microsoft.com/office/drawing/2014/main" id="{831D45F1-E622-3283-CB78-A574C3C8941B}"/>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0" name="Right Triangle 29">
              <a:extLst>
                <a:ext uri="{FF2B5EF4-FFF2-40B4-BE49-F238E27FC236}">
                  <a16:creationId xmlns:a16="http://schemas.microsoft.com/office/drawing/2014/main" id="{66A47A45-B5BD-FD0C-80F8-E9F10B3E2517}"/>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1" name="Flowchart: Terminator 30">
              <a:extLst>
                <a:ext uri="{FF2B5EF4-FFF2-40B4-BE49-F238E27FC236}">
                  <a16:creationId xmlns:a16="http://schemas.microsoft.com/office/drawing/2014/main" id="{007630D7-BB2E-D0B0-6383-9B1C2242AA30}"/>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2" name="Flowchart: Connector 31">
              <a:extLst>
                <a:ext uri="{FF2B5EF4-FFF2-40B4-BE49-F238E27FC236}">
                  <a16:creationId xmlns:a16="http://schemas.microsoft.com/office/drawing/2014/main" id="{F69075C6-4905-2F50-EEDC-CA46CC6E74B6}"/>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33" name="Flowchart: Connector 32">
              <a:extLst>
                <a:ext uri="{FF2B5EF4-FFF2-40B4-BE49-F238E27FC236}">
                  <a16:creationId xmlns:a16="http://schemas.microsoft.com/office/drawing/2014/main" id="{7C1777C0-3442-1FFA-358D-E44CD6C9F393}"/>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34" name="Freeform: Shape 33">
              <a:extLst>
                <a:ext uri="{FF2B5EF4-FFF2-40B4-BE49-F238E27FC236}">
                  <a16:creationId xmlns:a16="http://schemas.microsoft.com/office/drawing/2014/main" id="{C21B04F1-CB0F-8D9B-3B31-55CB1CE7F2AA}"/>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35" name="Group 34">
              <a:extLst>
                <a:ext uri="{FF2B5EF4-FFF2-40B4-BE49-F238E27FC236}">
                  <a16:creationId xmlns:a16="http://schemas.microsoft.com/office/drawing/2014/main" id="{3BBE5427-C62C-45B8-22F0-178FC832AD7D}"/>
                </a:ext>
              </a:extLst>
            </p:cNvPr>
            <p:cNvGrpSpPr/>
            <p:nvPr/>
          </p:nvGrpSpPr>
          <p:grpSpPr>
            <a:xfrm>
              <a:off x="1736703" y="3532400"/>
              <a:ext cx="325110" cy="522802"/>
              <a:chOff x="859632" y="2338402"/>
              <a:chExt cx="571500" cy="788345"/>
            </a:xfrm>
          </p:grpSpPr>
          <p:sp>
            <p:nvSpPr>
              <p:cNvPr id="973" name="Rectangle 972">
                <a:extLst>
                  <a:ext uri="{FF2B5EF4-FFF2-40B4-BE49-F238E27FC236}">
                    <a16:creationId xmlns:a16="http://schemas.microsoft.com/office/drawing/2014/main" id="{5F7C910D-CC8A-D620-5242-703988C40D65}"/>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975" name="Picture 974">
                <a:extLst>
                  <a:ext uri="{FF2B5EF4-FFF2-40B4-BE49-F238E27FC236}">
                    <a16:creationId xmlns:a16="http://schemas.microsoft.com/office/drawing/2014/main" id="{E90E0478-B0AA-397D-9CD9-48BBCAF0A765}"/>
                  </a:ext>
                </a:extLst>
              </p:cNvPr>
              <p:cNvPicPr>
                <a:picLocks noChangeAspect="1"/>
              </p:cNvPicPr>
              <p:nvPr/>
            </p:nvPicPr>
            <p:blipFill>
              <a:blip r:embed="rId9" cstate="print">
                <a:extLst>
                  <a:ext uri="{BEBA8EAE-BF5A-486C-A8C5-ECC9F3942E4B}">
                    <a14:imgProps xmlns:a14="http://schemas.microsoft.com/office/drawing/2010/main">
                      <a14:imgLayer r:embed="rId1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36" name="Group 35">
              <a:extLst>
                <a:ext uri="{FF2B5EF4-FFF2-40B4-BE49-F238E27FC236}">
                  <a16:creationId xmlns:a16="http://schemas.microsoft.com/office/drawing/2014/main" id="{6E88EF5C-E9A9-4C77-D7C6-662F781CE27C}"/>
                </a:ext>
              </a:extLst>
            </p:cNvPr>
            <p:cNvGrpSpPr/>
            <p:nvPr/>
          </p:nvGrpSpPr>
          <p:grpSpPr>
            <a:xfrm rot="19720146">
              <a:off x="1182580" y="2371883"/>
              <a:ext cx="386764" cy="226743"/>
              <a:chOff x="5136060" y="1710152"/>
              <a:chExt cx="538831" cy="347248"/>
            </a:xfrm>
          </p:grpSpPr>
          <p:sp>
            <p:nvSpPr>
              <p:cNvPr id="963" name="Oval 5">
                <a:extLst>
                  <a:ext uri="{FF2B5EF4-FFF2-40B4-BE49-F238E27FC236}">
                    <a16:creationId xmlns:a16="http://schemas.microsoft.com/office/drawing/2014/main" id="{F6272A0A-936E-2F8E-43F9-4EEB8A54CBB1}"/>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964" name="Group 963">
                <a:extLst>
                  <a:ext uri="{FF2B5EF4-FFF2-40B4-BE49-F238E27FC236}">
                    <a16:creationId xmlns:a16="http://schemas.microsoft.com/office/drawing/2014/main" id="{625B90A0-943B-28B2-A0DA-A26E8FDB9C19}"/>
                  </a:ext>
                </a:extLst>
              </p:cNvPr>
              <p:cNvGrpSpPr/>
              <p:nvPr/>
            </p:nvGrpSpPr>
            <p:grpSpPr>
              <a:xfrm rot="20545732">
                <a:off x="5242936" y="1710152"/>
                <a:ext cx="85726" cy="45719"/>
                <a:chOff x="5293988" y="1700325"/>
                <a:chExt cx="85726" cy="42639"/>
              </a:xfrm>
            </p:grpSpPr>
            <p:cxnSp>
              <p:nvCxnSpPr>
                <p:cNvPr id="970" name="Straight Connector 969">
                  <a:extLst>
                    <a:ext uri="{FF2B5EF4-FFF2-40B4-BE49-F238E27FC236}">
                      <a16:creationId xmlns:a16="http://schemas.microsoft.com/office/drawing/2014/main" id="{9645128E-C40D-94D0-3BCC-02597FEB9AF0}"/>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71" name="Straight Connector 970">
                  <a:extLst>
                    <a:ext uri="{FF2B5EF4-FFF2-40B4-BE49-F238E27FC236}">
                      <a16:creationId xmlns:a16="http://schemas.microsoft.com/office/drawing/2014/main" id="{1ECF7BDE-69C4-A27A-6220-9EE173B4DFD2}"/>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72" name="Straight Connector 971">
                  <a:extLst>
                    <a:ext uri="{FF2B5EF4-FFF2-40B4-BE49-F238E27FC236}">
                      <a16:creationId xmlns:a16="http://schemas.microsoft.com/office/drawing/2014/main" id="{5C884CFD-78D5-4AE7-8AB3-D0384391ABC0}"/>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965" name="Oval 4">
                <a:extLst>
                  <a:ext uri="{FF2B5EF4-FFF2-40B4-BE49-F238E27FC236}">
                    <a16:creationId xmlns:a16="http://schemas.microsoft.com/office/drawing/2014/main" id="{CCB1D073-539B-14D6-AB18-22ADEDF8C5A2}"/>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66" name="Oval 965">
                <a:extLst>
                  <a:ext uri="{FF2B5EF4-FFF2-40B4-BE49-F238E27FC236}">
                    <a16:creationId xmlns:a16="http://schemas.microsoft.com/office/drawing/2014/main" id="{D3BFAB2E-59D7-2C03-5841-624890C25B7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67" name="Oval 966">
                <a:extLst>
                  <a:ext uri="{FF2B5EF4-FFF2-40B4-BE49-F238E27FC236}">
                    <a16:creationId xmlns:a16="http://schemas.microsoft.com/office/drawing/2014/main" id="{360AB5A5-E875-DBCD-07D3-76B11625917A}"/>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968" name="Oval 967">
                <a:extLst>
                  <a:ext uri="{FF2B5EF4-FFF2-40B4-BE49-F238E27FC236}">
                    <a16:creationId xmlns:a16="http://schemas.microsoft.com/office/drawing/2014/main" id="{69593268-F351-BE59-C51A-AFBD3E74FF13}"/>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69" name="Oval 968">
                <a:extLst>
                  <a:ext uri="{FF2B5EF4-FFF2-40B4-BE49-F238E27FC236}">
                    <a16:creationId xmlns:a16="http://schemas.microsoft.com/office/drawing/2014/main" id="{CE797B3A-9B5C-61E5-F624-5F2F0054C6DF}"/>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37" name="Group 36">
              <a:extLst>
                <a:ext uri="{FF2B5EF4-FFF2-40B4-BE49-F238E27FC236}">
                  <a16:creationId xmlns:a16="http://schemas.microsoft.com/office/drawing/2014/main" id="{F6BE8836-AAA4-3261-F791-7946B5832983}"/>
                </a:ext>
              </a:extLst>
            </p:cNvPr>
            <p:cNvGrpSpPr/>
            <p:nvPr/>
          </p:nvGrpSpPr>
          <p:grpSpPr>
            <a:xfrm rot="1705800" flipH="1">
              <a:off x="1678571" y="2367738"/>
              <a:ext cx="386764" cy="226743"/>
              <a:chOff x="5136060" y="1710152"/>
              <a:chExt cx="538831" cy="347248"/>
            </a:xfrm>
          </p:grpSpPr>
          <p:sp>
            <p:nvSpPr>
              <p:cNvPr id="44" name="Oval 5">
                <a:extLst>
                  <a:ext uri="{FF2B5EF4-FFF2-40B4-BE49-F238E27FC236}">
                    <a16:creationId xmlns:a16="http://schemas.microsoft.com/office/drawing/2014/main" id="{3473CE92-2659-11DD-F1D7-2AB4475E3053}"/>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45" name="Group 44">
                <a:extLst>
                  <a:ext uri="{FF2B5EF4-FFF2-40B4-BE49-F238E27FC236}">
                    <a16:creationId xmlns:a16="http://schemas.microsoft.com/office/drawing/2014/main" id="{D8A42618-D38B-FE04-AB8C-3FF182BB41E1}"/>
                  </a:ext>
                </a:extLst>
              </p:cNvPr>
              <p:cNvGrpSpPr/>
              <p:nvPr/>
            </p:nvGrpSpPr>
            <p:grpSpPr>
              <a:xfrm rot="20545732">
                <a:off x="5242936" y="1710152"/>
                <a:ext cx="85726" cy="45719"/>
                <a:chOff x="5293988" y="1700325"/>
                <a:chExt cx="85726" cy="42639"/>
              </a:xfrm>
            </p:grpSpPr>
            <p:cxnSp>
              <p:nvCxnSpPr>
                <p:cNvPr id="960" name="Straight Connector 959">
                  <a:extLst>
                    <a:ext uri="{FF2B5EF4-FFF2-40B4-BE49-F238E27FC236}">
                      <a16:creationId xmlns:a16="http://schemas.microsoft.com/office/drawing/2014/main" id="{6611C434-1D4D-5A92-B0D0-80AF2B1079FA}"/>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61" name="Straight Connector 960">
                  <a:extLst>
                    <a:ext uri="{FF2B5EF4-FFF2-40B4-BE49-F238E27FC236}">
                      <a16:creationId xmlns:a16="http://schemas.microsoft.com/office/drawing/2014/main" id="{6256636B-345B-08FF-7083-FB26BC6A719D}"/>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62" name="Straight Connector 961">
                  <a:extLst>
                    <a:ext uri="{FF2B5EF4-FFF2-40B4-BE49-F238E27FC236}">
                      <a16:creationId xmlns:a16="http://schemas.microsoft.com/office/drawing/2014/main" id="{BF82B218-A3D4-AF88-D4C6-FCE99A3C535F}"/>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6" name="Oval 4">
                <a:extLst>
                  <a:ext uri="{FF2B5EF4-FFF2-40B4-BE49-F238E27FC236}">
                    <a16:creationId xmlns:a16="http://schemas.microsoft.com/office/drawing/2014/main" id="{CAEC325A-B32A-F6A7-8551-6F2DD8F80D69}"/>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7" name="Oval 46">
                <a:extLst>
                  <a:ext uri="{FF2B5EF4-FFF2-40B4-BE49-F238E27FC236}">
                    <a16:creationId xmlns:a16="http://schemas.microsoft.com/office/drawing/2014/main" id="{5F6A9770-98E0-C150-FA25-8C0796CD2AB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8" name="Oval 47">
                <a:extLst>
                  <a:ext uri="{FF2B5EF4-FFF2-40B4-BE49-F238E27FC236}">
                    <a16:creationId xmlns:a16="http://schemas.microsoft.com/office/drawing/2014/main" id="{86B7D737-1BA9-F2CB-B414-04383845EA5E}"/>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81" name="Oval 80">
                <a:extLst>
                  <a:ext uri="{FF2B5EF4-FFF2-40B4-BE49-F238E27FC236}">
                    <a16:creationId xmlns:a16="http://schemas.microsoft.com/office/drawing/2014/main" id="{4097C209-0BBA-07EB-FDAE-BF5542B92FE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3" name="Oval 122">
                <a:extLst>
                  <a:ext uri="{FF2B5EF4-FFF2-40B4-BE49-F238E27FC236}">
                    <a16:creationId xmlns:a16="http://schemas.microsoft.com/office/drawing/2014/main" id="{A68D05B0-D4F8-12B8-BE12-1307AC431233}"/>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38" name="Freeform: Shape 37">
              <a:extLst>
                <a:ext uri="{FF2B5EF4-FFF2-40B4-BE49-F238E27FC236}">
                  <a16:creationId xmlns:a16="http://schemas.microsoft.com/office/drawing/2014/main" id="{D61BA2B8-40AB-E60E-A36B-CE71E49AF2AA}"/>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9" name="Oval 38">
              <a:extLst>
                <a:ext uri="{FF2B5EF4-FFF2-40B4-BE49-F238E27FC236}">
                  <a16:creationId xmlns:a16="http://schemas.microsoft.com/office/drawing/2014/main" id="{DFE4C9C1-E318-DEB3-7F78-85EFB42BEEA4}"/>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40" name="Oval 39">
              <a:extLst>
                <a:ext uri="{FF2B5EF4-FFF2-40B4-BE49-F238E27FC236}">
                  <a16:creationId xmlns:a16="http://schemas.microsoft.com/office/drawing/2014/main" id="{2B1D78DA-5FF7-B3D3-812A-BA90051F31CE}"/>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41" name="Diagonal Stripe 40">
              <a:extLst>
                <a:ext uri="{FF2B5EF4-FFF2-40B4-BE49-F238E27FC236}">
                  <a16:creationId xmlns:a16="http://schemas.microsoft.com/office/drawing/2014/main" id="{F999C743-877F-5181-F67C-F10F1E00155D}"/>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42" name="Diagonal Stripe 41">
              <a:extLst>
                <a:ext uri="{FF2B5EF4-FFF2-40B4-BE49-F238E27FC236}">
                  <a16:creationId xmlns:a16="http://schemas.microsoft.com/office/drawing/2014/main" id="{BB26923A-C7A3-568C-D190-640C86BD460F}"/>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43" name="Isosceles Triangle 42">
              <a:extLst>
                <a:ext uri="{FF2B5EF4-FFF2-40B4-BE49-F238E27FC236}">
                  <a16:creationId xmlns:a16="http://schemas.microsoft.com/office/drawing/2014/main" id="{8395FE86-2B4B-E178-682C-9E2604F5B4A4}"/>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sp>
        <p:nvSpPr>
          <p:cNvPr id="103" name="Freeform: Shape 3"/>
          <p:cNvSpPr/>
          <p:nvPr/>
        </p:nvSpPr>
        <p:spPr>
          <a:xfrm>
            <a:off x="4847038" y="5028758"/>
            <a:ext cx="7365466"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13"/>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Tree>
    <p:extLst>
      <p:ext uri="{BB962C8B-B14F-4D97-AF65-F5344CB8AC3E}">
        <p14:creationId xmlns:p14="http://schemas.microsoft.com/office/powerpoint/2010/main" val="311306614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Why Practice AMC?</a:t>
            </a:r>
            <a:endParaRPr lang="en-US" sz="4800" dirty="0">
              <a:solidFill>
                <a:schemeClr val="bg1"/>
              </a:solidFill>
              <a:latin typeface="Juice ITC" panose="04040403040A02020202" pitchFamily="82" charset="0"/>
            </a:endParaRPr>
          </a:p>
        </p:txBody>
      </p:sp>
      <p:grpSp>
        <p:nvGrpSpPr>
          <p:cNvPr id="8" name="Group 7">
            <a:extLst>
              <a:ext uri="{FF2B5EF4-FFF2-40B4-BE49-F238E27FC236}">
                <a16:creationId xmlns:a16="http://schemas.microsoft.com/office/drawing/2014/main" id="{12C17B02-5EA6-4489-8C65-54153F6CA7E1}"/>
              </a:ext>
            </a:extLst>
          </p:cNvPr>
          <p:cNvGrpSpPr/>
          <p:nvPr/>
        </p:nvGrpSpPr>
        <p:grpSpPr>
          <a:xfrm>
            <a:off x="0" y="5251360"/>
            <a:ext cx="12438743" cy="2000341"/>
            <a:chOff x="4670" y="4705259"/>
            <a:chExt cx="9347052" cy="2000341"/>
          </a:xfrm>
        </p:grpSpPr>
        <p:sp>
          <p:nvSpPr>
            <p:cNvPr id="13" name="Rectangle 12">
              <a:extLst>
                <a:ext uri="{FF2B5EF4-FFF2-40B4-BE49-F238E27FC236}">
                  <a16:creationId xmlns:a16="http://schemas.microsoft.com/office/drawing/2014/main" id="{B33E18FC-555E-4F4E-8E4F-E3E787297731}"/>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6A55048-4E28-4E4D-AD0D-E954F1B165B7}"/>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5" name="Rectangle 14">
              <a:extLst>
                <a:ext uri="{FF2B5EF4-FFF2-40B4-BE49-F238E27FC236}">
                  <a16:creationId xmlns:a16="http://schemas.microsoft.com/office/drawing/2014/main" id="{C78FDDE2-8DD2-4D7E-B45C-F82AD42FF52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124" name="Speech Bubble: Oval 238">
            <a:extLst>
              <a:ext uri="{FF2B5EF4-FFF2-40B4-BE49-F238E27FC236}">
                <a16:creationId xmlns:a16="http://schemas.microsoft.com/office/drawing/2014/main" id="{05FAAA30-3E8F-4DCE-868B-77BE0189A864}"/>
              </a:ext>
            </a:extLst>
          </p:cNvPr>
          <p:cNvSpPr/>
          <p:nvPr/>
        </p:nvSpPr>
        <p:spPr>
          <a:xfrm>
            <a:off x="2472582" y="1337460"/>
            <a:ext cx="3989823" cy="2285578"/>
          </a:xfrm>
          <a:prstGeom prst="wedgeEllipseCallout">
            <a:avLst>
              <a:gd name="adj1" fmla="val -40286"/>
              <a:gd name="adj2" fmla="val 75648"/>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a:spcAft>
                <a:spcPts val="800"/>
              </a:spcAft>
            </a:pPr>
            <a:r>
              <a:rPr lang="en-US" sz="2400" dirty="0">
                <a:solidFill>
                  <a:srgbClr val="000000"/>
                </a:solidFill>
              </a:rPr>
              <a:t>Using “Active Managerial Control” (AMC) regulates the food safety risks within the cafeteria. </a:t>
            </a:r>
          </a:p>
        </p:txBody>
      </p:sp>
      <p:pic>
        <p:nvPicPr>
          <p:cNvPr id="125" name="Picture 124">
            <a:extLst>
              <a:ext uri="{FF2B5EF4-FFF2-40B4-BE49-F238E27FC236}">
                <a16:creationId xmlns:a16="http://schemas.microsoft.com/office/drawing/2014/main" id="{2556984A-7B2A-4D89-B228-AC4FA81D4C0E}"/>
              </a:ext>
            </a:extLst>
          </p:cNvPr>
          <p:cNvPicPr>
            <a:picLocks noChangeAspect="1"/>
          </p:cNvPicPr>
          <p:nvPr/>
        </p:nvPicPr>
        <p:blipFill>
          <a:blip r:embed="rId4"/>
          <a:stretch>
            <a:fillRect/>
          </a:stretch>
        </p:blipFill>
        <p:spPr>
          <a:xfrm>
            <a:off x="6893295" y="1366907"/>
            <a:ext cx="4391032" cy="4608013"/>
          </a:xfrm>
          <a:prstGeom prst="rect">
            <a:avLst/>
          </a:prstGeom>
        </p:spPr>
      </p:pic>
      <p:grpSp>
        <p:nvGrpSpPr>
          <p:cNvPr id="3" name="Group 2">
            <a:extLst>
              <a:ext uri="{FF2B5EF4-FFF2-40B4-BE49-F238E27FC236}">
                <a16:creationId xmlns:a16="http://schemas.microsoft.com/office/drawing/2014/main" id="{F93DA02B-6D8A-A066-1ABE-7B6182374D3A}"/>
              </a:ext>
            </a:extLst>
          </p:cNvPr>
          <p:cNvGrpSpPr/>
          <p:nvPr/>
        </p:nvGrpSpPr>
        <p:grpSpPr>
          <a:xfrm>
            <a:off x="1778328" y="3623039"/>
            <a:ext cx="1392766" cy="2681299"/>
            <a:chOff x="720551" y="1573392"/>
            <a:chExt cx="2290770" cy="4553780"/>
          </a:xfrm>
        </p:grpSpPr>
        <p:sp>
          <p:nvSpPr>
            <p:cNvPr id="4" name="Freeform: Shape 3">
              <a:extLst>
                <a:ext uri="{FF2B5EF4-FFF2-40B4-BE49-F238E27FC236}">
                  <a16:creationId xmlns:a16="http://schemas.microsoft.com/office/drawing/2014/main" id="{E78B730E-B5BF-E77A-2A49-A0EF8AF12257}"/>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5" name="Flowchart: Terminator 4">
              <a:extLst>
                <a:ext uri="{FF2B5EF4-FFF2-40B4-BE49-F238E27FC236}">
                  <a16:creationId xmlns:a16="http://schemas.microsoft.com/office/drawing/2014/main" id="{8058A95E-33DC-039B-89B8-A762013AB2EA}"/>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 name="Flowchart: Delay 5">
              <a:extLst>
                <a:ext uri="{FF2B5EF4-FFF2-40B4-BE49-F238E27FC236}">
                  <a16:creationId xmlns:a16="http://schemas.microsoft.com/office/drawing/2014/main" id="{F93D3BA8-FAA6-C4B8-E11A-33C635BDE57F}"/>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7" name="Group 6">
              <a:extLst>
                <a:ext uri="{FF2B5EF4-FFF2-40B4-BE49-F238E27FC236}">
                  <a16:creationId xmlns:a16="http://schemas.microsoft.com/office/drawing/2014/main" id="{B30F834F-1730-3FA8-E02C-4FDCB3646D48}"/>
                </a:ext>
              </a:extLst>
            </p:cNvPr>
            <p:cNvGrpSpPr/>
            <p:nvPr/>
          </p:nvGrpSpPr>
          <p:grpSpPr>
            <a:xfrm>
              <a:off x="720551" y="1574772"/>
              <a:ext cx="1581557" cy="4552400"/>
              <a:chOff x="701501" y="393208"/>
              <a:chExt cx="1581557" cy="4552400"/>
            </a:xfrm>
          </p:grpSpPr>
          <p:grpSp>
            <p:nvGrpSpPr>
              <p:cNvPr id="109" name="Group 108">
                <a:extLst>
                  <a:ext uri="{FF2B5EF4-FFF2-40B4-BE49-F238E27FC236}">
                    <a16:creationId xmlns:a16="http://schemas.microsoft.com/office/drawing/2014/main" id="{BD2A13F6-84FB-3909-6129-D808EE3E8D1A}"/>
                  </a:ext>
                </a:extLst>
              </p:cNvPr>
              <p:cNvGrpSpPr/>
              <p:nvPr/>
            </p:nvGrpSpPr>
            <p:grpSpPr>
              <a:xfrm>
                <a:off x="1714624" y="4542287"/>
                <a:ext cx="330708" cy="403321"/>
                <a:chOff x="3312043" y="4084938"/>
                <a:chExt cx="189762" cy="211269"/>
              </a:xfrm>
            </p:grpSpPr>
            <p:sp>
              <p:nvSpPr>
                <p:cNvPr id="144" name="Chord 143">
                  <a:extLst>
                    <a:ext uri="{FF2B5EF4-FFF2-40B4-BE49-F238E27FC236}">
                      <a16:creationId xmlns:a16="http://schemas.microsoft.com/office/drawing/2014/main" id="{F424ECEE-DBD1-58CD-958E-DE0AF21D9B73}"/>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45" name="Chord 144">
                  <a:extLst>
                    <a:ext uri="{FF2B5EF4-FFF2-40B4-BE49-F238E27FC236}">
                      <a16:creationId xmlns:a16="http://schemas.microsoft.com/office/drawing/2014/main" id="{3D588E4D-B205-0577-A878-222617709D17}"/>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110" name="Flowchart: Manual Operation 26">
                <a:extLst>
                  <a:ext uri="{FF2B5EF4-FFF2-40B4-BE49-F238E27FC236}">
                    <a16:creationId xmlns:a16="http://schemas.microsoft.com/office/drawing/2014/main" id="{6D697142-259B-C8C1-BD63-2B26F5BD2FB1}"/>
                  </a:ext>
                </a:extLst>
              </p:cNvPr>
              <p:cNvSpPr/>
              <p:nvPr/>
            </p:nvSpPr>
            <p:spPr>
              <a:xfrm rot="21326916" flipV="1">
                <a:off x="1604640" y="3444015"/>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grpSp>
            <p:nvGrpSpPr>
              <p:cNvPr id="111" name="Group 110">
                <a:extLst>
                  <a:ext uri="{FF2B5EF4-FFF2-40B4-BE49-F238E27FC236}">
                    <a16:creationId xmlns:a16="http://schemas.microsoft.com/office/drawing/2014/main" id="{6CE96998-5D62-B8BE-A180-7D38ADB48CA2}"/>
                  </a:ext>
                </a:extLst>
              </p:cNvPr>
              <p:cNvGrpSpPr/>
              <p:nvPr/>
            </p:nvGrpSpPr>
            <p:grpSpPr>
              <a:xfrm>
                <a:off x="1181542" y="4511574"/>
                <a:ext cx="330708" cy="403321"/>
                <a:chOff x="3312043" y="4084938"/>
                <a:chExt cx="189762" cy="211269"/>
              </a:xfrm>
            </p:grpSpPr>
            <p:sp>
              <p:nvSpPr>
                <p:cNvPr id="142" name="Chord 141">
                  <a:extLst>
                    <a:ext uri="{FF2B5EF4-FFF2-40B4-BE49-F238E27FC236}">
                      <a16:creationId xmlns:a16="http://schemas.microsoft.com/office/drawing/2014/main" id="{ABF828F7-A9BD-34E9-29A6-6E4AE0F171FE}"/>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43" name="Chord 142">
                  <a:extLst>
                    <a:ext uri="{FF2B5EF4-FFF2-40B4-BE49-F238E27FC236}">
                      <a16:creationId xmlns:a16="http://schemas.microsoft.com/office/drawing/2014/main" id="{211AF24A-3271-F236-CE95-E73CAFDF42FE}"/>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112" name="Rectangle: Single Corner Snipped 29">
                <a:extLst>
                  <a:ext uri="{FF2B5EF4-FFF2-40B4-BE49-F238E27FC236}">
                    <a16:creationId xmlns:a16="http://schemas.microsoft.com/office/drawing/2014/main" id="{821E2257-D1BE-B306-1DCA-9E7BCAC50D99}"/>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3" name="Oval 112">
                <a:extLst>
                  <a:ext uri="{FF2B5EF4-FFF2-40B4-BE49-F238E27FC236}">
                    <a16:creationId xmlns:a16="http://schemas.microsoft.com/office/drawing/2014/main" id="{FC83BBFE-FECB-D341-ED0B-B4EDEFDCA52E}"/>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14" name="Oval 113">
                <a:extLst>
                  <a:ext uri="{FF2B5EF4-FFF2-40B4-BE49-F238E27FC236}">
                    <a16:creationId xmlns:a16="http://schemas.microsoft.com/office/drawing/2014/main" id="{19F23735-E05D-CDEA-5F85-12DB711AB532}"/>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5" name="Flowchart: Off-page Connector 114">
                <a:extLst>
                  <a:ext uri="{FF2B5EF4-FFF2-40B4-BE49-F238E27FC236}">
                    <a16:creationId xmlns:a16="http://schemas.microsoft.com/office/drawing/2014/main" id="{F425A8F2-D1B0-459E-87B0-B89DE1B083FE}"/>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6" name="Oval 115">
                <a:extLst>
                  <a:ext uri="{FF2B5EF4-FFF2-40B4-BE49-F238E27FC236}">
                    <a16:creationId xmlns:a16="http://schemas.microsoft.com/office/drawing/2014/main" id="{A45C0CB4-E30C-CA45-8B11-4387ADAB2882}"/>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7" name="Flowchart: Terminator 116">
                <a:extLst>
                  <a:ext uri="{FF2B5EF4-FFF2-40B4-BE49-F238E27FC236}">
                    <a16:creationId xmlns:a16="http://schemas.microsoft.com/office/drawing/2014/main" id="{2EE701A3-F629-162B-B21A-0A8F29604FAD}"/>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8" name="Flowchart: Delay 117">
                <a:extLst>
                  <a:ext uri="{FF2B5EF4-FFF2-40B4-BE49-F238E27FC236}">
                    <a16:creationId xmlns:a16="http://schemas.microsoft.com/office/drawing/2014/main" id="{05898685-7973-4B40-1113-FC9A0092EA14}"/>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19" name="Isosceles Triangle 118">
                <a:extLst>
                  <a:ext uri="{FF2B5EF4-FFF2-40B4-BE49-F238E27FC236}">
                    <a16:creationId xmlns:a16="http://schemas.microsoft.com/office/drawing/2014/main" id="{223F23CC-A8CF-76B4-6D4A-63FBA02D47A2}"/>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0" name="Oval 119">
                <a:extLst>
                  <a:ext uri="{FF2B5EF4-FFF2-40B4-BE49-F238E27FC236}">
                    <a16:creationId xmlns:a16="http://schemas.microsoft.com/office/drawing/2014/main" id="{11389529-5BB9-C324-4413-CD2FA6A73BB7}"/>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1" name="Oval 120">
                <a:extLst>
                  <a:ext uri="{FF2B5EF4-FFF2-40B4-BE49-F238E27FC236}">
                    <a16:creationId xmlns:a16="http://schemas.microsoft.com/office/drawing/2014/main" id="{B0B7F18F-2074-C5F3-48CD-1969A52F6033}"/>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2" name="Oval 121">
                <a:extLst>
                  <a:ext uri="{FF2B5EF4-FFF2-40B4-BE49-F238E27FC236}">
                    <a16:creationId xmlns:a16="http://schemas.microsoft.com/office/drawing/2014/main" id="{5DB5EBCA-10A8-4CC7-3E36-615C556DB61F}"/>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3" name="Oval 122">
                <a:extLst>
                  <a:ext uri="{FF2B5EF4-FFF2-40B4-BE49-F238E27FC236}">
                    <a16:creationId xmlns:a16="http://schemas.microsoft.com/office/drawing/2014/main" id="{B32CE625-2E1C-5B50-70FF-D581114F0318}"/>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6" name="Flowchart: Terminator 125">
                <a:extLst>
                  <a:ext uri="{FF2B5EF4-FFF2-40B4-BE49-F238E27FC236}">
                    <a16:creationId xmlns:a16="http://schemas.microsoft.com/office/drawing/2014/main" id="{D7C4ACE4-A624-9972-2FEC-FF9F106E7327}"/>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7" name="Flowchart: Terminator 126">
                <a:extLst>
                  <a:ext uri="{FF2B5EF4-FFF2-40B4-BE49-F238E27FC236}">
                    <a16:creationId xmlns:a16="http://schemas.microsoft.com/office/drawing/2014/main" id="{8A932E73-22F0-9490-B9E1-D5197AC377E3}"/>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8" name="Moon 127">
                <a:extLst>
                  <a:ext uri="{FF2B5EF4-FFF2-40B4-BE49-F238E27FC236}">
                    <a16:creationId xmlns:a16="http://schemas.microsoft.com/office/drawing/2014/main" id="{4116900C-467A-60D7-D66B-40D4B90A7456}"/>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29" name="Moon 128">
                <a:extLst>
                  <a:ext uri="{FF2B5EF4-FFF2-40B4-BE49-F238E27FC236}">
                    <a16:creationId xmlns:a16="http://schemas.microsoft.com/office/drawing/2014/main" id="{22008CDB-741F-3F63-940A-3263F0B38653}"/>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30" name="Oval 129">
                <a:extLst>
                  <a:ext uri="{FF2B5EF4-FFF2-40B4-BE49-F238E27FC236}">
                    <a16:creationId xmlns:a16="http://schemas.microsoft.com/office/drawing/2014/main" id="{E38809F2-41C8-F961-4913-CE7CBC48F8DB}"/>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31" name="Flowchart: Delay 130">
                <a:extLst>
                  <a:ext uri="{FF2B5EF4-FFF2-40B4-BE49-F238E27FC236}">
                    <a16:creationId xmlns:a16="http://schemas.microsoft.com/office/drawing/2014/main" id="{E955FA57-D272-58B5-665E-79F406FDA2C9}"/>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32" name="Right Triangle 131">
                <a:extLst>
                  <a:ext uri="{FF2B5EF4-FFF2-40B4-BE49-F238E27FC236}">
                    <a16:creationId xmlns:a16="http://schemas.microsoft.com/office/drawing/2014/main" id="{105EF341-A2B9-CAD5-2FF7-DE308100C405}"/>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3" name="Right Triangle 132">
                <a:extLst>
                  <a:ext uri="{FF2B5EF4-FFF2-40B4-BE49-F238E27FC236}">
                    <a16:creationId xmlns:a16="http://schemas.microsoft.com/office/drawing/2014/main" id="{DD108571-93E1-6A67-C0E4-1624D432105D}"/>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4" name="Flowchart: Manual Operation 26">
                <a:extLst>
                  <a:ext uri="{FF2B5EF4-FFF2-40B4-BE49-F238E27FC236}">
                    <a16:creationId xmlns:a16="http://schemas.microsoft.com/office/drawing/2014/main" id="{B094DDE8-583E-AFE5-8A6C-2195147A5EEA}"/>
                  </a:ext>
                </a:extLst>
              </p:cNvPr>
              <p:cNvSpPr/>
              <p:nvPr/>
            </p:nvSpPr>
            <p:spPr>
              <a:xfrm rot="230863" flipV="1">
                <a:off x="1176218" y="344957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5" name="Flowchart: Terminator 134">
                <a:extLst>
                  <a:ext uri="{FF2B5EF4-FFF2-40B4-BE49-F238E27FC236}">
                    <a16:creationId xmlns:a16="http://schemas.microsoft.com/office/drawing/2014/main" id="{576073A9-B5B0-5C6D-FFFD-E040B2F0C5DC}"/>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36" name="Flowchart: Connector 135">
                <a:extLst>
                  <a:ext uri="{FF2B5EF4-FFF2-40B4-BE49-F238E27FC236}">
                    <a16:creationId xmlns:a16="http://schemas.microsoft.com/office/drawing/2014/main" id="{5660F708-A4AE-98B0-1D48-44AD3FFB1394}"/>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37" name="Flowchart: Connector 136">
                <a:extLst>
                  <a:ext uri="{FF2B5EF4-FFF2-40B4-BE49-F238E27FC236}">
                    <a16:creationId xmlns:a16="http://schemas.microsoft.com/office/drawing/2014/main" id="{1E606799-75DC-E76A-8EB6-3CACFE38C778}"/>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38" name="Group 137">
                <a:extLst>
                  <a:ext uri="{FF2B5EF4-FFF2-40B4-BE49-F238E27FC236}">
                    <a16:creationId xmlns:a16="http://schemas.microsoft.com/office/drawing/2014/main" id="{23BFBCA3-9EA7-AA08-9283-77481425D565}"/>
                  </a:ext>
                </a:extLst>
              </p:cNvPr>
              <p:cNvGrpSpPr/>
              <p:nvPr/>
            </p:nvGrpSpPr>
            <p:grpSpPr>
              <a:xfrm>
                <a:off x="1717423" y="2352216"/>
                <a:ext cx="325110" cy="522802"/>
                <a:chOff x="859632" y="2338402"/>
                <a:chExt cx="571500" cy="788345"/>
              </a:xfrm>
            </p:grpSpPr>
            <p:sp>
              <p:nvSpPr>
                <p:cNvPr id="140" name="Rectangle 139">
                  <a:extLst>
                    <a:ext uri="{FF2B5EF4-FFF2-40B4-BE49-F238E27FC236}">
                      <a16:creationId xmlns:a16="http://schemas.microsoft.com/office/drawing/2014/main" id="{5A18F81F-9E59-F4D0-9CC0-30F727FEC859}"/>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41" name="Picture 140">
                  <a:extLst>
                    <a:ext uri="{FF2B5EF4-FFF2-40B4-BE49-F238E27FC236}">
                      <a16:creationId xmlns:a16="http://schemas.microsoft.com/office/drawing/2014/main" id="{58D99FAA-26D4-8E69-9CB5-3AEBEA97F887}"/>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39" name="Freeform: Shape 138">
                <a:extLst>
                  <a:ext uri="{FF2B5EF4-FFF2-40B4-BE49-F238E27FC236}">
                    <a16:creationId xmlns:a16="http://schemas.microsoft.com/office/drawing/2014/main" id="{05938A3F-70EF-16F3-FD17-286BA5887F5B}"/>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grpSp>
          <p:nvGrpSpPr>
            <p:cNvPr id="9" name="Group 8">
              <a:extLst>
                <a:ext uri="{FF2B5EF4-FFF2-40B4-BE49-F238E27FC236}">
                  <a16:creationId xmlns:a16="http://schemas.microsoft.com/office/drawing/2014/main" id="{D5111177-5395-6186-86E9-B33347FF3C9B}"/>
                </a:ext>
              </a:extLst>
            </p:cNvPr>
            <p:cNvGrpSpPr/>
            <p:nvPr/>
          </p:nvGrpSpPr>
          <p:grpSpPr>
            <a:xfrm>
              <a:off x="1200822" y="5691758"/>
              <a:ext cx="330708" cy="403321"/>
              <a:chOff x="3312043" y="4084938"/>
              <a:chExt cx="189762" cy="211269"/>
            </a:xfrm>
          </p:grpSpPr>
          <p:sp>
            <p:nvSpPr>
              <p:cNvPr id="106" name="Chord 105">
                <a:extLst>
                  <a:ext uri="{FF2B5EF4-FFF2-40B4-BE49-F238E27FC236}">
                    <a16:creationId xmlns:a16="http://schemas.microsoft.com/office/drawing/2014/main" id="{EB69841A-0FEB-AADA-A88A-7B745C6959CB}"/>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107" name="Chord 106">
                <a:extLst>
                  <a:ext uri="{FF2B5EF4-FFF2-40B4-BE49-F238E27FC236}">
                    <a16:creationId xmlns:a16="http://schemas.microsoft.com/office/drawing/2014/main" id="{BAAA1DFF-96DC-AE36-6DD9-56C189258F98}"/>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108" name="Chord 107">
                <a:extLst>
                  <a:ext uri="{FF2B5EF4-FFF2-40B4-BE49-F238E27FC236}">
                    <a16:creationId xmlns:a16="http://schemas.microsoft.com/office/drawing/2014/main" id="{32419281-E2A9-8624-D01C-FF474C86BD51}"/>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0" name="Flowchart: Manual Operation 26">
              <a:extLst>
                <a:ext uri="{FF2B5EF4-FFF2-40B4-BE49-F238E27FC236}">
                  <a16:creationId xmlns:a16="http://schemas.microsoft.com/office/drawing/2014/main" id="{17A51E72-4C21-BDD2-6556-3516546BBA73}"/>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11" name="Group 10">
              <a:extLst>
                <a:ext uri="{FF2B5EF4-FFF2-40B4-BE49-F238E27FC236}">
                  <a16:creationId xmlns:a16="http://schemas.microsoft.com/office/drawing/2014/main" id="{7A3FF0A0-AE66-3CF3-A466-C6A830AD779D}"/>
                </a:ext>
              </a:extLst>
            </p:cNvPr>
            <p:cNvGrpSpPr/>
            <p:nvPr/>
          </p:nvGrpSpPr>
          <p:grpSpPr>
            <a:xfrm>
              <a:off x="1733904" y="5722471"/>
              <a:ext cx="330708" cy="403321"/>
              <a:chOff x="3312043" y="4084938"/>
              <a:chExt cx="189762" cy="211269"/>
            </a:xfrm>
          </p:grpSpPr>
          <p:sp>
            <p:nvSpPr>
              <p:cNvPr id="104" name="Chord 103">
                <a:extLst>
                  <a:ext uri="{FF2B5EF4-FFF2-40B4-BE49-F238E27FC236}">
                    <a16:creationId xmlns:a16="http://schemas.microsoft.com/office/drawing/2014/main" id="{297FE456-67F5-C0B1-FCDE-F61959E05053}"/>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105" name="Chord 104">
                <a:extLst>
                  <a:ext uri="{FF2B5EF4-FFF2-40B4-BE49-F238E27FC236}">
                    <a16:creationId xmlns:a16="http://schemas.microsoft.com/office/drawing/2014/main" id="{E6C50FF3-7FE2-694D-B372-F36965107144}"/>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2" name="Flowchart: Manual Operation 26">
              <a:extLst>
                <a:ext uri="{FF2B5EF4-FFF2-40B4-BE49-F238E27FC236}">
                  <a16:creationId xmlns:a16="http://schemas.microsoft.com/office/drawing/2014/main" id="{F1875953-7FD5-CF5C-88E2-23720FB944E2}"/>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7" name="Rectangle: Single Corner Snipped 29">
              <a:extLst>
                <a:ext uri="{FF2B5EF4-FFF2-40B4-BE49-F238E27FC236}">
                  <a16:creationId xmlns:a16="http://schemas.microsoft.com/office/drawing/2014/main" id="{BFC08E81-326C-0AC7-579C-9476EE1ADBE0}"/>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8" name="Oval 57">
              <a:extLst>
                <a:ext uri="{FF2B5EF4-FFF2-40B4-BE49-F238E27FC236}">
                  <a16:creationId xmlns:a16="http://schemas.microsoft.com/office/drawing/2014/main" id="{2CF8E10D-FBDF-1FA9-20D2-5CF851DC1623}"/>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59" name="Oval 58">
              <a:extLst>
                <a:ext uri="{FF2B5EF4-FFF2-40B4-BE49-F238E27FC236}">
                  <a16:creationId xmlns:a16="http://schemas.microsoft.com/office/drawing/2014/main" id="{732B0EC0-9B1C-38AB-3CBA-5165EF24D200}"/>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0" name="Flowchart: Off-page Connector 59">
              <a:extLst>
                <a:ext uri="{FF2B5EF4-FFF2-40B4-BE49-F238E27FC236}">
                  <a16:creationId xmlns:a16="http://schemas.microsoft.com/office/drawing/2014/main" id="{244E1AFE-AC5E-67E4-5586-C27A36219A5B}"/>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1" name="Oval 60">
              <a:extLst>
                <a:ext uri="{FF2B5EF4-FFF2-40B4-BE49-F238E27FC236}">
                  <a16:creationId xmlns:a16="http://schemas.microsoft.com/office/drawing/2014/main" id="{E1C343A7-8EB1-C4CC-BBBA-E80DAB51195F}"/>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2" name="Flowchart: Terminator 61">
              <a:extLst>
                <a:ext uri="{FF2B5EF4-FFF2-40B4-BE49-F238E27FC236}">
                  <a16:creationId xmlns:a16="http://schemas.microsoft.com/office/drawing/2014/main" id="{C1C237EC-9F3F-8B34-41B4-8D752FB8435F}"/>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3" name="Flowchart: Delay 62">
              <a:extLst>
                <a:ext uri="{FF2B5EF4-FFF2-40B4-BE49-F238E27FC236}">
                  <a16:creationId xmlns:a16="http://schemas.microsoft.com/office/drawing/2014/main" id="{F2690CE7-3879-B6F0-FC85-AEFA4479019F}"/>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64" name="Moon 63">
              <a:extLst>
                <a:ext uri="{FF2B5EF4-FFF2-40B4-BE49-F238E27FC236}">
                  <a16:creationId xmlns:a16="http://schemas.microsoft.com/office/drawing/2014/main" id="{422BD95D-1CB9-97E4-A919-DD6FB1D0E17D}"/>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65" name="Moon 64">
              <a:extLst>
                <a:ext uri="{FF2B5EF4-FFF2-40B4-BE49-F238E27FC236}">
                  <a16:creationId xmlns:a16="http://schemas.microsoft.com/office/drawing/2014/main" id="{B8368815-793B-25EB-9D16-B90E6453C8D5}"/>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66" name="Oval 65">
              <a:extLst>
                <a:ext uri="{FF2B5EF4-FFF2-40B4-BE49-F238E27FC236}">
                  <a16:creationId xmlns:a16="http://schemas.microsoft.com/office/drawing/2014/main" id="{9287CA8E-8B36-D0BA-1698-3F1549978043}"/>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67" name="Right Triangle 66">
              <a:extLst>
                <a:ext uri="{FF2B5EF4-FFF2-40B4-BE49-F238E27FC236}">
                  <a16:creationId xmlns:a16="http://schemas.microsoft.com/office/drawing/2014/main" id="{FDCDE341-4007-7EBC-6063-F0AC848BB7DE}"/>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8" name="Right Triangle 67">
              <a:extLst>
                <a:ext uri="{FF2B5EF4-FFF2-40B4-BE49-F238E27FC236}">
                  <a16:creationId xmlns:a16="http://schemas.microsoft.com/office/drawing/2014/main" id="{E384EB40-021A-85B5-E87A-D069107FEA5A}"/>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9" name="Flowchart: Terminator 68">
              <a:extLst>
                <a:ext uri="{FF2B5EF4-FFF2-40B4-BE49-F238E27FC236}">
                  <a16:creationId xmlns:a16="http://schemas.microsoft.com/office/drawing/2014/main" id="{1041B4B3-9112-5371-72E0-38E574C92668}"/>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70" name="Flowchart: Connector 69">
              <a:extLst>
                <a:ext uri="{FF2B5EF4-FFF2-40B4-BE49-F238E27FC236}">
                  <a16:creationId xmlns:a16="http://schemas.microsoft.com/office/drawing/2014/main" id="{0B398CF7-D16F-065B-E817-1314BBC741F6}"/>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71" name="Flowchart: Connector 70">
              <a:extLst>
                <a:ext uri="{FF2B5EF4-FFF2-40B4-BE49-F238E27FC236}">
                  <a16:creationId xmlns:a16="http://schemas.microsoft.com/office/drawing/2014/main" id="{9A59CCE9-2511-8A9B-2167-1209C0F3C80C}"/>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72" name="Freeform: Shape 71">
              <a:extLst>
                <a:ext uri="{FF2B5EF4-FFF2-40B4-BE49-F238E27FC236}">
                  <a16:creationId xmlns:a16="http://schemas.microsoft.com/office/drawing/2014/main" id="{653388F6-1F0D-54F1-4DE4-E694A07F333A}"/>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73" name="Group 72">
              <a:extLst>
                <a:ext uri="{FF2B5EF4-FFF2-40B4-BE49-F238E27FC236}">
                  <a16:creationId xmlns:a16="http://schemas.microsoft.com/office/drawing/2014/main" id="{91E343C7-2475-BFF0-785B-59ECB950B9F9}"/>
                </a:ext>
              </a:extLst>
            </p:cNvPr>
            <p:cNvGrpSpPr/>
            <p:nvPr/>
          </p:nvGrpSpPr>
          <p:grpSpPr>
            <a:xfrm>
              <a:off x="1736703" y="3532400"/>
              <a:ext cx="325110" cy="522802"/>
              <a:chOff x="859632" y="2338402"/>
              <a:chExt cx="571500" cy="788345"/>
            </a:xfrm>
          </p:grpSpPr>
          <p:sp>
            <p:nvSpPr>
              <p:cNvPr id="102" name="Rectangle 101">
                <a:extLst>
                  <a:ext uri="{FF2B5EF4-FFF2-40B4-BE49-F238E27FC236}">
                    <a16:creationId xmlns:a16="http://schemas.microsoft.com/office/drawing/2014/main" id="{516400DD-3B57-25EC-867B-60F1D750C665}"/>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03" name="Picture 102">
                <a:extLst>
                  <a:ext uri="{FF2B5EF4-FFF2-40B4-BE49-F238E27FC236}">
                    <a16:creationId xmlns:a16="http://schemas.microsoft.com/office/drawing/2014/main" id="{254DC507-EBC4-3655-BADD-4F7353756512}"/>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74" name="Group 73">
              <a:extLst>
                <a:ext uri="{FF2B5EF4-FFF2-40B4-BE49-F238E27FC236}">
                  <a16:creationId xmlns:a16="http://schemas.microsoft.com/office/drawing/2014/main" id="{3F0FC240-89CF-CA1E-50DF-EF6032DC5721}"/>
                </a:ext>
              </a:extLst>
            </p:cNvPr>
            <p:cNvGrpSpPr/>
            <p:nvPr/>
          </p:nvGrpSpPr>
          <p:grpSpPr>
            <a:xfrm rot="19720146">
              <a:off x="1182580" y="2371883"/>
              <a:ext cx="386764" cy="226743"/>
              <a:chOff x="5136060" y="1710152"/>
              <a:chExt cx="538831" cy="347248"/>
            </a:xfrm>
          </p:grpSpPr>
          <p:sp>
            <p:nvSpPr>
              <p:cNvPr id="92" name="Oval 5">
                <a:extLst>
                  <a:ext uri="{FF2B5EF4-FFF2-40B4-BE49-F238E27FC236}">
                    <a16:creationId xmlns:a16="http://schemas.microsoft.com/office/drawing/2014/main" id="{D60FB222-4739-9A36-C2F4-9F65321CF24A}"/>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93" name="Group 92">
                <a:extLst>
                  <a:ext uri="{FF2B5EF4-FFF2-40B4-BE49-F238E27FC236}">
                    <a16:creationId xmlns:a16="http://schemas.microsoft.com/office/drawing/2014/main" id="{A6B49D1B-C032-0657-23D4-A1EFDAF6D055}"/>
                  </a:ext>
                </a:extLst>
              </p:cNvPr>
              <p:cNvGrpSpPr/>
              <p:nvPr/>
            </p:nvGrpSpPr>
            <p:grpSpPr>
              <a:xfrm rot="20545732">
                <a:off x="5242936" y="1710152"/>
                <a:ext cx="85726" cy="45719"/>
                <a:chOff x="5293988" y="1700325"/>
                <a:chExt cx="85726" cy="42639"/>
              </a:xfrm>
            </p:grpSpPr>
            <p:cxnSp>
              <p:nvCxnSpPr>
                <p:cNvPr id="99" name="Straight Connector 98">
                  <a:extLst>
                    <a:ext uri="{FF2B5EF4-FFF2-40B4-BE49-F238E27FC236}">
                      <a16:creationId xmlns:a16="http://schemas.microsoft.com/office/drawing/2014/main" id="{52B0C681-6535-606E-BE47-205CCB1D8057}"/>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0" name="Straight Connector 99">
                  <a:extLst>
                    <a:ext uri="{FF2B5EF4-FFF2-40B4-BE49-F238E27FC236}">
                      <a16:creationId xmlns:a16="http://schemas.microsoft.com/office/drawing/2014/main" id="{B2024712-1340-70BF-F7D8-75880AFEFD0C}"/>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1" name="Straight Connector 100">
                  <a:extLst>
                    <a:ext uri="{FF2B5EF4-FFF2-40B4-BE49-F238E27FC236}">
                      <a16:creationId xmlns:a16="http://schemas.microsoft.com/office/drawing/2014/main" id="{AC0CC196-E618-12A5-254F-74A1B61FC246}"/>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94" name="Oval 4">
                <a:extLst>
                  <a:ext uri="{FF2B5EF4-FFF2-40B4-BE49-F238E27FC236}">
                    <a16:creationId xmlns:a16="http://schemas.microsoft.com/office/drawing/2014/main" id="{D32C70F9-9DC2-A816-C133-582E1E2D2895}"/>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5" name="Oval 94">
                <a:extLst>
                  <a:ext uri="{FF2B5EF4-FFF2-40B4-BE49-F238E27FC236}">
                    <a16:creationId xmlns:a16="http://schemas.microsoft.com/office/drawing/2014/main" id="{C7D92775-DA63-B454-2D36-33677B1B687E}"/>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6" name="Oval 95">
                <a:extLst>
                  <a:ext uri="{FF2B5EF4-FFF2-40B4-BE49-F238E27FC236}">
                    <a16:creationId xmlns:a16="http://schemas.microsoft.com/office/drawing/2014/main" id="{7045D44E-498B-21C6-B7C3-9B8F76F12CA2}"/>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97" name="Oval 96">
                <a:extLst>
                  <a:ext uri="{FF2B5EF4-FFF2-40B4-BE49-F238E27FC236}">
                    <a16:creationId xmlns:a16="http://schemas.microsoft.com/office/drawing/2014/main" id="{B85DE5AA-0813-4B01-08F8-968EC99F0B6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8" name="Oval 97">
                <a:extLst>
                  <a:ext uri="{FF2B5EF4-FFF2-40B4-BE49-F238E27FC236}">
                    <a16:creationId xmlns:a16="http://schemas.microsoft.com/office/drawing/2014/main" id="{52C30983-B53E-2BC0-7768-C93C42E04E8F}"/>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75" name="Group 74">
              <a:extLst>
                <a:ext uri="{FF2B5EF4-FFF2-40B4-BE49-F238E27FC236}">
                  <a16:creationId xmlns:a16="http://schemas.microsoft.com/office/drawing/2014/main" id="{1F9A1E19-034B-677A-2502-0EA84DE97179}"/>
                </a:ext>
              </a:extLst>
            </p:cNvPr>
            <p:cNvGrpSpPr/>
            <p:nvPr/>
          </p:nvGrpSpPr>
          <p:grpSpPr>
            <a:xfrm rot="1705800" flipH="1">
              <a:off x="1678571" y="2367738"/>
              <a:ext cx="386764" cy="226743"/>
              <a:chOff x="5136060" y="1710152"/>
              <a:chExt cx="538831" cy="347248"/>
            </a:xfrm>
          </p:grpSpPr>
          <p:sp>
            <p:nvSpPr>
              <p:cNvPr id="82" name="Oval 5">
                <a:extLst>
                  <a:ext uri="{FF2B5EF4-FFF2-40B4-BE49-F238E27FC236}">
                    <a16:creationId xmlns:a16="http://schemas.microsoft.com/office/drawing/2014/main" id="{83D1231F-BA17-22CA-99AE-CD3A00CDC822}"/>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83" name="Group 82">
                <a:extLst>
                  <a:ext uri="{FF2B5EF4-FFF2-40B4-BE49-F238E27FC236}">
                    <a16:creationId xmlns:a16="http://schemas.microsoft.com/office/drawing/2014/main" id="{F4676A4B-D639-E754-CB2C-7AEB7147EA2E}"/>
                  </a:ext>
                </a:extLst>
              </p:cNvPr>
              <p:cNvGrpSpPr/>
              <p:nvPr/>
            </p:nvGrpSpPr>
            <p:grpSpPr>
              <a:xfrm rot="20545732">
                <a:off x="5242936" y="1710152"/>
                <a:ext cx="85726" cy="45719"/>
                <a:chOff x="5293988" y="1700325"/>
                <a:chExt cx="85726" cy="42639"/>
              </a:xfrm>
            </p:grpSpPr>
            <p:cxnSp>
              <p:nvCxnSpPr>
                <p:cNvPr id="89" name="Straight Connector 88">
                  <a:extLst>
                    <a:ext uri="{FF2B5EF4-FFF2-40B4-BE49-F238E27FC236}">
                      <a16:creationId xmlns:a16="http://schemas.microsoft.com/office/drawing/2014/main" id="{6559687D-F67D-3E56-8D6C-75891F4A02EC}"/>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0" name="Straight Connector 89">
                  <a:extLst>
                    <a:ext uri="{FF2B5EF4-FFF2-40B4-BE49-F238E27FC236}">
                      <a16:creationId xmlns:a16="http://schemas.microsoft.com/office/drawing/2014/main" id="{9326A1B0-D97D-DF14-5555-4FE98B3D96E3}"/>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1" name="Straight Connector 90">
                  <a:extLst>
                    <a:ext uri="{FF2B5EF4-FFF2-40B4-BE49-F238E27FC236}">
                      <a16:creationId xmlns:a16="http://schemas.microsoft.com/office/drawing/2014/main" id="{ACB0AB7C-7875-D8C9-1757-7F05FC95D35F}"/>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84" name="Oval 4">
                <a:extLst>
                  <a:ext uri="{FF2B5EF4-FFF2-40B4-BE49-F238E27FC236}">
                    <a16:creationId xmlns:a16="http://schemas.microsoft.com/office/drawing/2014/main" id="{D6B225D2-CAC6-E5A6-921E-4BAB2179D7A8}"/>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85" name="Oval 84">
                <a:extLst>
                  <a:ext uri="{FF2B5EF4-FFF2-40B4-BE49-F238E27FC236}">
                    <a16:creationId xmlns:a16="http://schemas.microsoft.com/office/drawing/2014/main" id="{C9E012B8-81C7-21D6-6D1C-DD7C87260997}"/>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86" name="Oval 85">
                <a:extLst>
                  <a:ext uri="{FF2B5EF4-FFF2-40B4-BE49-F238E27FC236}">
                    <a16:creationId xmlns:a16="http://schemas.microsoft.com/office/drawing/2014/main" id="{9A1A14BE-8DC8-7BC5-8F5C-5C95184D6CC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87" name="Oval 86">
                <a:extLst>
                  <a:ext uri="{FF2B5EF4-FFF2-40B4-BE49-F238E27FC236}">
                    <a16:creationId xmlns:a16="http://schemas.microsoft.com/office/drawing/2014/main" id="{E79B1701-6760-6D23-207F-FD3C1EC096DB}"/>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88" name="Oval 87">
                <a:extLst>
                  <a:ext uri="{FF2B5EF4-FFF2-40B4-BE49-F238E27FC236}">
                    <a16:creationId xmlns:a16="http://schemas.microsoft.com/office/drawing/2014/main" id="{229D8DC1-E0ED-B92C-20A2-944793746E3A}"/>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76" name="Freeform: Shape 75">
              <a:extLst>
                <a:ext uri="{FF2B5EF4-FFF2-40B4-BE49-F238E27FC236}">
                  <a16:creationId xmlns:a16="http://schemas.microsoft.com/office/drawing/2014/main" id="{65630E45-91AD-1F17-1EB6-E7042276FFF2}"/>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7" name="Oval 76">
              <a:extLst>
                <a:ext uri="{FF2B5EF4-FFF2-40B4-BE49-F238E27FC236}">
                  <a16:creationId xmlns:a16="http://schemas.microsoft.com/office/drawing/2014/main" id="{51AC9EF9-E8A8-8C4C-7DF2-7BEC44C996EF}"/>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78" name="Oval 77">
              <a:extLst>
                <a:ext uri="{FF2B5EF4-FFF2-40B4-BE49-F238E27FC236}">
                  <a16:creationId xmlns:a16="http://schemas.microsoft.com/office/drawing/2014/main" id="{487951CF-F7BD-76F6-8249-12B701BAD8B5}"/>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79" name="Diagonal Stripe 78">
              <a:extLst>
                <a:ext uri="{FF2B5EF4-FFF2-40B4-BE49-F238E27FC236}">
                  <a16:creationId xmlns:a16="http://schemas.microsoft.com/office/drawing/2014/main" id="{98F5D741-87E2-579C-C8DF-459BEE147E78}"/>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80" name="Diagonal Stripe 79">
              <a:extLst>
                <a:ext uri="{FF2B5EF4-FFF2-40B4-BE49-F238E27FC236}">
                  <a16:creationId xmlns:a16="http://schemas.microsoft.com/office/drawing/2014/main" id="{E0D1986A-91E8-98E3-258D-BE1C70E11CA5}"/>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81" name="Isosceles Triangle 80">
              <a:extLst>
                <a:ext uri="{FF2B5EF4-FFF2-40B4-BE49-F238E27FC236}">
                  <a16:creationId xmlns:a16="http://schemas.microsoft.com/office/drawing/2014/main" id="{FA1DA28A-6115-CF04-2744-66EDD31A3BF6}"/>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spTree>
    <p:extLst>
      <p:ext uri="{BB962C8B-B14F-4D97-AF65-F5344CB8AC3E}">
        <p14:creationId xmlns:p14="http://schemas.microsoft.com/office/powerpoint/2010/main" val="1050360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4FF6F752-9109-459E-8C9E-C855118228E0}"/>
              </a:ext>
            </a:extLst>
          </p:cNvPr>
          <p:cNvSpPr txBox="1"/>
          <p:nvPr/>
        </p:nvSpPr>
        <p:spPr>
          <a:xfrm>
            <a:off x="449942" y="1462794"/>
            <a:ext cx="8781143" cy="892552"/>
          </a:xfrm>
          <a:prstGeom prst="rect">
            <a:avLst/>
          </a:prstGeom>
          <a:noFill/>
        </p:spPr>
        <p:txBody>
          <a:bodyPr wrap="square" rtlCol="0">
            <a:spAutoFit/>
          </a:bodyPr>
          <a:lstStyle/>
          <a:p>
            <a:r>
              <a:rPr lang="en-US" sz="2600" dirty="0">
                <a:solidFill>
                  <a:srgbClr val="000000"/>
                </a:solidFill>
                <a:latin typeface="Calibri" panose="020F0502020204030204" pitchFamily="34" charset="0"/>
              </a:rPr>
              <a:t>“Active Managerial Control” is essential to the success of our food safety program.</a:t>
            </a:r>
            <a:endParaRPr lang="en-US" sz="2600" dirty="0"/>
          </a:p>
        </p:txBody>
      </p:sp>
      <p:sp>
        <p:nvSpPr>
          <p:cNvPr id="8" name="Title 1"/>
          <p:cNvSpPr txBox="1">
            <a:spLocks/>
          </p:cNvSpPr>
          <p:nvPr/>
        </p:nvSpPr>
        <p:spPr>
          <a:xfrm>
            <a:off x="0" y="0"/>
            <a:ext cx="12192000" cy="1097280"/>
          </a:xfrm>
          <a:prstGeom prst="rect">
            <a:avLst/>
          </a:prstGeom>
          <a:solidFill>
            <a:srgbClr val="712766"/>
          </a:solidFill>
          <a:ln w="25400">
            <a:noFill/>
          </a:ln>
        </p:spPr>
        <p:txBody>
          <a:bodyPr vert="horz" lIns="91440" tIns="45720" rIns="91440" bIns="45720" rtlCol="0" anchor="ctr">
            <a:normAutofit/>
          </a:bodyPr>
          <a:lstStyle>
            <a:lvl1pPr algn="ctr" defTabSz="457200" rtl="0" eaLnBrk="1" latinLnBrk="0" hangingPunct="1">
              <a:spcBef>
                <a:spcPct val="0"/>
              </a:spcBef>
              <a:buNone/>
              <a:defRPr sz="4400" kern="1200">
                <a:solidFill>
                  <a:srgbClr val="000000"/>
                </a:solidFill>
                <a:latin typeface="+mj-lt"/>
                <a:ea typeface="+mj-ea"/>
                <a:cs typeface="+mj-cs"/>
              </a:defRPr>
            </a:lvl1pPr>
          </a:lstStyle>
          <a:p>
            <a:pPr marL="457200" algn="l"/>
            <a:r>
              <a:rPr lang="en-US" sz="4800" b="1" dirty="0">
                <a:solidFill>
                  <a:schemeClr val="bg1"/>
                </a:solidFill>
                <a:latin typeface="Juice ITC" panose="04040403040A02020202" pitchFamily="82" charset="0"/>
              </a:rPr>
              <a:t>Active Managerial Control</a:t>
            </a:r>
          </a:p>
        </p:txBody>
      </p:sp>
      <p:pic>
        <p:nvPicPr>
          <p:cNvPr id="3" name="Picture 2"/>
          <p:cNvPicPr>
            <a:picLocks noChangeAspect="1"/>
          </p:cNvPicPr>
          <p:nvPr/>
        </p:nvPicPr>
        <p:blipFill>
          <a:blip r:embed="rId3"/>
          <a:stretch>
            <a:fillRect/>
          </a:stretch>
        </p:blipFill>
        <p:spPr>
          <a:xfrm>
            <a:off x="1427002" y="2484708"/>
            <a:ext cx="4064931" cy="4265799"/>
          </a:xfrm>
          <a:prstGeom prst="rect">
            <a:avLst/>
          </a:prstGeom>
        </p:spPr>
      </p:pic>
      <p:sp>
        <p:nvSpPr>
          <p:cNvPr id="7" name="TextBox 6">
            <a:extLst>
              <a:ext uri="{FF2B5EF4-FFF2-40B4-BE49-F238E27FC236}">
                <a16:creationId xmlns:a16="http://schemas.microsoft.com/office/drawing/2014/main" id="{831F449C-B235-4EDB-B849-F100391B335F}"/>
              </a:ext>
            </a:extLst>
          </p:cNvPr>
          <p:cNvSpPr txBox="1"/>
          <p:nvPr/>
        </p:nvSpPr>
        <p:spPr>
          <a:xfrm>
            <a:off x="6649451" y="2688150"/>
            <a:ext cx="2594050" cy="783193"/>
          </a:xfrm>
          <a:prstGeom prst="roundRect">
            <a:avLst/>
          </a:prstGeom>
          <a:solidFill>
            <a:srgbClr val="71296A"/>
          </a:solidFill>
        </p:spPr>
        <p:txBody>
          <a:bodyPr wrap="square" rtlCol="0">
            <a:spAutoFit/>
          </a:bodyPr>
          <a:lstStyle/>
          <a:p>
            <a:pPr marL="0" lvl="1" algn="ctr">
              <a:spcAft>
                <a:spcPts val="400"/>
              </a:spcAft>
            </a:pPr>
            <a:r>
              <a:rPr lang="en-US" sz="4000" dirty="0">
                <a:solidFill>
                  <a:schemeClr val="bg1"/>
                </a:solidFill>
                <a:latin typeface="Juice ITC" panose="04040403040A02020202" pitchFamily="82" charset="0"/>
              </a:rPr>
              <a:t>Identify Risk</a:t>
            </a:r>
            <a:endParaRPr lang="en-US" sz="3200" dirty="0">
              <a:solidFill>
                <a:schemeClr val="bg1"/>
              </a:solidFill>
              <a:latin typeface="Juice ITC" panose="04040403040A02020202" pitchFamily="82" charset="0"/>
            </a:endParaRPr>
          </a:p>
        </p:txBody>
      </p:sp>
      <p:sp>
        <p:nvSpPr>
          <p:cNvPr id="9" name="TextBox 8">
            <a:extLst>
              <a:ext uri="{FF2B5EF4-FFF2-40B4-BE49-F238E27FC236}">
                <a16:creationId xmlns:a16="http://schemas.microsoft.com/office/drawing/2014/main" id="{5A2211ED-2F10-4B5F-B3AF-ED5761FF814F}"/>
              </a:ext>
            </a:extLst>
          </p:cNvPr>
          <p:cNvSpPr txBox="1"/>
          <p:nvPr/>
        </p:nvSpPr>
        <p:spPr>
          <a:xfrm>
            <a:off x="6606764" y="3904629"/>
            <a:ext cx="2679424" cy="783193"/>
          </a:xfrm>
          <a:prstGeom prst="roundRect">
            <a:avLst/>
          </a:prstGeom>
          <a:solidFill>
            <a:srgbClr val="71296A"/>
          </a:solidFill>
        </p:spPr>
        <p:txBody>
          <a:bodyPr wrap="square" rtlCol="0">
            <a:spAutoFit/>
          </a:bodyPr>
          <a:lstStyle/>
          <a:p>
            <a:pPr marL="0" lvl="1" algn="ctr">
              <a:spcAft>
                <a:spcPts val="400"/>
              </a:spcAft>
            </a:pPr>
            <a:r>
              <a:rPr lang="en-US" sz="4000" dirty="0">
                <a:solidFill>
                  <a:schemeClr val="bg1"/>
                </a:solidFill>
                <a:latin typeface="Juice ITC" panose="04040403040A02020202" pitchFamily="82" charset="0"/>
              </a:rPr>
              <a:t>Address Risk</a:t>
            </a:r>
          </a:p>
        </p:txBody>
      </p:sp>
      <p:sp>
        <p:nvSpPr>
          <p:cNvPr id="10" name="TextBox 9">
            <a:extLst>
              <a:ext uri="{FF2B5EF4-FFF2-40B4-BE49-F238E27FC236}">
                <a16:creationId xmlns:a16="http://schemas.microsoft.com/office/drawing/2014/main" id="{C73F6721-6680-411C-AAFE-F5A62AE9B4A4}"/>
              </a:ext>
            </a:extLst>
          </p:cNvPr>
          <p:cNvSpPr txBox="1"/>
          <p:nvPr/>
        </p:nvSpPr>
        <p:spPr>
          <a:xfrm>
            <a:off x="6606764" y="5121108"/>
            <a:ext cx="2679424" cy="783193"/>
          </a:xfrm>
          <a:prstGeom prst="roundRect">
            <a:avLst/>
          </a:prstGeom>
          <a:solidFill>
            <a:srgbClr val="71296A"/>
          </a:solidFill>
        </p:spPr>
        <p:txBody>
          <a:bodyPr wrap="square" rtlCol="0">
            <a:spAutoFit/>
          </a:bodyPr>
          <a:lstStyle/>
          <a:p>
            <a:pPr marL="0" lvl="1" algn="ctr">
              <a:spcAft>
                <a:spcPts val="400"/>
              </a:spcAft>
            </a:pPr>
            <a:r>
              <a:rPr lang="en-US" sz="4000" dirty="0">
                <a:solidFill>
                  <a:schemeClr val="bg1"/>
                </a:solidFill>
                <a:latin typeface="Juice ITC" panose="04040403040A02020202" pitchFamily="82" charset="0"/>
              </a:rPr>
              <a:t>Verify Risk</a:t>
            </a:r>
          </a:p>
        </p:txBody>
      </p:sp>
      <p:grpSp>
        <p:nvGrpSpPr>
          <p:cNvPr id="6" name="Group 5">
            <a:extLst>
              <a:ext uri="{FF2B5EF4-FFF2-40B4-BE49-F238E27FC236}">
                <a16:creationId xmlns:a16="http://schemas.microsoft.com/office/drawing/2014/main" id="{0AC2BE0A-F0A9-278C-DF7B-6A24E6E34750}"/>
              </a:ext>
            </a:extLst>
          </p:cNvPr>
          <p:cNvGrpSpPr/>
          <p:nvPr/>
        </p:nvGrpSpPr>
        <p:grpSpPr>
          <a:xfrm>
            <a:off x="10247086" y="1327829"/>
            <a:ext cx="1736205" cy="1891011"/>
            <a:chOff x="-1291755" y="2720076"/>
            <a:chExt cx="2982307" cy="3699774"/>
          </a:xfrm>
        </p:grpSpPr>
        <p:sp>
          <p:nvSpPr>
            <p:cNvPr id="93" name="Oval 92">
              <a:extLst>
                <a:ext uri="{FF2B5EF4-FFF2-40B4-BE49-F238E27FC236}">
                  <a16:creationId xmlns:a16="http://schemas.microsoft.com/office/drawing/2014/main" id="{C70475B3-645E-856F-87DB-D93E33428CB1}"/>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F95EA1B1-D8A0-6B7D-5718-91DE92E7AE74}"/>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65FAE91E-AABB-F4DF-191E-D312DB4070BC}"/>
                </a:ext>
              </a:extLst>
            </p:cNvPr>
            <p:cNvGrpSpPr/>
            <p:nvPr/>
          </p:nvGrpSpPr>
          <p:grpSpPr>
            <a:xfrm flipH="1">
              <a:off x="-1205954" y="2720076"/>
              <a:ext cx="2290770" cy="3649875"/>
              <a:chOff x="720551" y="1573392"/>
              <a:chExt cx="2290770" cy="3649875"/>
            </a:xfrm>
          </p:grpSpPr>
          <p:sp>
            <p:nvSpPr>
              <p:cNvPr id="96" name="Freeform: Shape 95">
                <a:extLst>
                  <a:ext uri="{FF2B5EF4-FFF2-40B4-BE49-F238E27FC236}">
                    <a16:creationId xmlns:a16="http://schemas.microsoft.com/office/drawing/2014/main" id="{05EB68F9-A975-6DEE-1C34-525C106CF173}"/>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97" name="Flowchart: Terminator 96">
                <a:extLst>
                  <a:ext uri="{FF2B5EF4-FFF2-40B4-BE49-F238E27FC236}">
                    <a16:creationId xmlns:a16="http://schemas.microsoft.com/office/drawing/2014/main" id="{AFF0826D-08F7-0BDD-AD41-7E8467E5BD62}"/>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98" name="Flowchart: Delay 97">
                <a:extLst>
                  <a:ext uri="{FF2B5EF4-FFF2-40B4-BE49-F238E27FC236}">
                    <a16:creationId xmlns:a16="http://schemas.microsoft.com/office/drawing/2014/main" id="{E68764BB-C955-CCAF-89D3-C17F43E0047C}"/>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99" name="Group 98">
                <a:extLst>
                  <a:ext uri="{FF2B5EF4-FFF2-40B4-BE49-F238E27FC236}">
                    <a16:creationId xmlns:a16="http://schemas.microsoft.com/office/drawing/2014/main" id="{D87C89AF-26B8-DFCD-8331-4F9049835A73}"/>
                  </a:ext>
                </a:extLst>
              </p:cNvPr>
              <p:cNvGrpSpPr/>
              <p:nvPr/>
            </p:nvGrpSpPr>
            <p:grpSpPr>
              <a:xfrm>
                <a:off x="720551" y="1574772"/>
                <a:ext cx="1581557" cy="3648495"/>
                <a:chOff x="701501" y="393208"/>
                <a:chExt cx="1581557" cy="3648495"/>
              </a:xfrm>
            </p:grpSpPr>
            <p:sp>
              <p:nvSpPr>
                <p:cNvPr id="147" name="Flowchart: Manual Operation 26">
                  <a:extLst>
                    <a:ext uri="{FF2B5EF4-FFF2-40B4-BE49-F238E27FC236}">
                      <a16:creationId xmlns:a16="http://schemas.microsoft.com/office/drawing/2014/main" id="{B7A39936-E5B4-C632-6BEE-93BB1EE8B36F}"/>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48" name="Rectangle: Single Corner Snipped 29">
                  <a:extLst>
                    <a:ext uri="{FF2B5EF4-FFF2-40B4-BE49-F238E27FC236}">
                      <a16:creationId xmlns:a16="http://schemas.microsoft.com/office/drawing/2014/main" id="{E03CCD51-F18B-D2D1-39C1-FCE64724671E}"/>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49" name="Oval 148">
                  <a:extLst>
                    <a:ext uri="{FF2B5EF4-FFF2-40B4-BE49-F238E27FC236}">
                      <a16:creationId xmlns:a16="http://schemas.microsoft.com/office/drawing/2014/main" id="{CCA5F0E5-7534-C2A5-9758-278FF637481A}"/>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0" name="Oval 149">
                  <a:extLst>
                    <a:ext uri="{FF2B5EF4-FFF2-40B4-BE49-F238E27FC236}">
                      <a16:creationId xmlns:a16="http://schemas.microsoft.com/office/drawing/2014/main" id="{557029F4-DCC3-549A-A4F2-AF8EB1D42AFE}"/>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1" name="Flowchart: Off-page Connector 150">
                  <a:extLst>
                    <a:ext uri="{FF2B5EF4-FFF2-40B4-BE49-F238E27FC236}">
                      <a16:creationId xmlns:a16="http://schemas.microsoft.com/office/drawing/2014/main" id="{838C57B0-F452-04AA-F018-6D70BC531515}"/>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2" name="Oval 151">
                  <a:extLst>
                    <a:ext uri="{FF2B5EF4-FFF2-40B4-BE49-F238E27FC236}">
                      <a16:creationId xmlns:a16="http://schemas.microsoft.com/office/drawing/2014/main" id="{B47CE4D1-F0A6-B984-6E9F-2A06F83D5A5B}"/>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3" name="Flowchart: Terminator 152">
                  <a:extLst>
                    <a:ext uri="{FF2B5EF4-FFF2-40B4-BE49-F238E27FC236}">
                      <a16:creationId xmlns:a16="http://schemas.microsoft.com/office/drawing/2014/main" id="{D357B165-D114-ACD4-649B-7E5D3B727851}"/>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4" name="Flowchart: Delay 153">
                  <a:extLst>
                    <a:ext uri="{FF2B5EF4-FFF2-40B4-BE49-F238E27FC236}">
                      <a16:creationId xmlns:a16="http://schemas.microsoft.com/office/drawing/2014/main" id="{CC5EF257-7838-140F-07B9-AD13FD721B87}"/>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5" name="Isosceles Triangle 154">
                  <a:extLst>
                    <a:ext uri="{FF2B5EF4-FFF2-40B4-BE49-F238E27FC236}">
                      <a16:creationId xmlns:a16="http://schemas.microsoft.com/office/drawing/2014/main" id="{F8BA69CE-35A5-8392-F723-739D65726A5A}"/>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6" name="Oval 155">
                  <a:extLst>
                    <a:ext uri="{FF2B5EF4-FFF2-40B4-BE49-F238E27FC236}">
                      <a16:creationId xmlns:a16="http://schemas.microsoft.com/office/drawing/2014/main" id="{89508DF6-95E4-0E23-DA25-DFB394BE5F4D}"/>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7" name="Oval 156">
                  <a:extLst>
                    <a:ext uri="{FF2B5EF4-FFF2-40B4-BE49-F238E27FC236}">
                      <a16:creationId xmlns:a16="http://schemas.microsoft.com/office/drawing/2014/main" id="{2735F4E0-E1F3-A4F4-450A-B271853F3BA2}"/>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8" name="Oval 157">
                  <a:extLst>
                    <a:ext uri="{FF2B5EF4-FFF2-40B4-BE49-F238E27FC236}">
                      <a16:creationId xmlns:a16="http://schemas.microsoft.com/office/drawing/2014/main" id="{EEE3DB1B-9CD1-0F24-1F13-68BC184E1BDB}"/>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9" name="Oval 158">
                  <a:extLst>
                    <a:ext uri="{FF2B5EF4-FFF2-40B4-BE49-F238E27FC236}">
                      <a16:creationId xmlns:a16="http://schemas.microsoft.com/office/drawing/2014/main" id="{5D572851-5E80-BEC2-CAFA-F99626941F23}"/>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0" name="Flowchart: Terminator 159">
                  <a:extLst>
                    <a:ext uri="{FF2B5EF4-FFF2-40B4-BE49-F238E27FC236}">
                      <a16:creationId xmlns:a16="http://schemas.microsoft.com/office/drawing/2014/main" id="{A757AFA9-65BA-BAFB-1E31-815D4D3B32E9}"/>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1" name="Flowchart: Terminator 160">
                  <a:extLst>
                    <a:ext uri="{FF2B5EF4-FFF2-40B4-BE49-F238E27FC236}">
                      <a16:creationId xmlns:a16="http://schemas.microsoft.com/office/drawing/2014/main" id="{D2737CEC-14F7-427E-CC03-20292CA5BA66}"/>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2" name="Moon 161">
                  <a:extLst>
                    <a:ext uri="{FF2B5EF4-FFF2-40B4-BE49-F238E27FC236}">
                      <a16:creationId xmlns:a16="http://schemas.microsoft.com/office/drawing/2014/main" id="{07CE313D-A899-D721-5B9A-E84B6B269709}"/>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3" name="Moon 162">
                  <a:extLst>
                    <a:ext uri="{FF2B5EF4-FFF2-40B4-BE49-F238E27FC236}">
                      <a16:creationId xmlns:a16="http://schemas.microsoft.com/office/drawing/2014/main" id="{25A9067D-F67F-DD87-1098-BDEA05E5AF50}"/>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4" name="Oval 163">
                  <a:extLst>
                    <a:ext uri="{FF2B5EF4-FFF2-40B4-BE49-F238E27FC236}">
                      <a16:creationId xmlns:a16="http://schemas.microsoft.com/office/drawing/2014/main" id="{17AE4ECA-B4F3-6A17-E149-1311EC486AC7}"/>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5" name="Flowchart: Delay 164">
                  <a:extLst>
                    <a:ext uri="{FF2B5EF4-FFF2-40B4-BE49-F238E27FC236}">
                      <a16:creationId xmlns:a16="http://schemas.microsoft.com/office/drawing/2014/main" id="{946489F9-5B4A-DF0B-8F21-FCE5C2A4FBC3}"/>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6" name="Right Triangle 165">
                  <a:extLst>
                    <a:ext uri="{FF2B5EF4-FFF2-40B4-BE49-F238E27FC236}">
                      <a16:creationId xmlns:a16="http://schemas.microsoft.com/office/drawing/2014/main" id="{15A71C83-BFED-B5E3-AF04-73ED778E3416}"/>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7" name="Right Triangle 166">
                  <a:extLst>
                    <a:ext uri="{FF2B5EF4-FFF2-40B4-BE49-F238E27FC236}">
                      <a16:creationId xmlns:a16="http://schemas.microsoft.com/office/drawing/2014/main" id="{35BC16AC-BE36-D140-99EF-CB43294DA6CE}"/>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8" name="Flowchart: Manual Operation 26">
                  <a:extLst>
                    <a:ext uri="{FF2B5EF4-FFF2-40B4-BE49-F238E27FC236}">
                      <a16:creationId xmlns:a16="http://schemas.microsoft.com/office/drawing/2014/main" id="{E1F289E4-93F5-12D5-DF04-A14982D9D840}"/>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9" name="Flowchart: Terminator 168">
                  <a:extLst>
                    <a:ext uri="{FF2B5EF4-FFF2-40B4-BE49-F238E27FC236}">
                      <a16:creationId xmlns:a16="http://schemas.microsoft.com/office/drawing/2014/main" id="{46600EEE-3394-7D08-5B88-DA1CBBCF7C0C}"/>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0" name="Flowchart: Connector 169">
                  <a:extLst>
                    <a:ext uri="{FF2B5EF4-FFF2-40B4-BE49-F238E27FC236}">
                      <a16:creationId xmlns:a16="http://schemas.microsoft.com/office/drawing/2014/main" id="{134C790B-5F9C-74C3-C859-44E53272EEE2}"/>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1" name="Flowchart: Connector 170">
                  <a:extLst>
                    <a:ext uri="{FF2B5EF4-FFF2-40B4-BE49-F238E27FC236}">
                      <a16:creationId xmlns:a16="http://schemas.microsoft.com/office/drawing/2014/main" id="{704DA3EB-F2DE-75A7-D9A4-35A00B7F25D6}"/>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72" name="Group 171">
                  <a:extLst>
                    <a:ext uri="{FF2B5EF4-FFF2-40B4-BE49-F238E27FC236}">
                      <a16:creationId xmlns:a16="http://schemas.microsoft.com/office/drawing/2014/main" id="{83D16950-4700-B2BA-C74E-E5FA73648114}"/>
                    </a:ext>
                  </a:extLst>
                </p:cNvPr>
                <p:cNvGrpSpPr/>
                <p:nvPr/>
              </p:nvGrpSpPr>
              <p:grpSpPr>
                <a:xfrm>
                  <a:off x="1717423" y="2352216"/>
                  <a:ext cx="325110" cy="522802"/>
                  <a:chOff x="859632" y="2338402"/>
                  <a:chExt cx="571500" cy="788345"/>
                </a:xfrm>
              </p:grpSpPr>
              <p:sp>
                <p:nvSpPr>
                  <p:cNvPr id="174" name="Rectangle 173">
                    <a:extLst>
                      <a:ext uri="{FF2B5EF4-FFF2-40B4-BE49-F238E27FC236}">
                        <a16:creationId xmlns:a16="http://schemas.microsoft.com/office/drawing/2014/main" id="{CAAFBF95-BEBA-3BDD-C959-885481D6C2C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75" name="Picture 174">
                    <a:extLst>
                      <a:ext uri="{FF2B5EF4-FFF2-40B4-BE49-F238E27FC236}">
                        <a16:creationId xmlns:a16="http://schemas.microsoft.com/office/drawing/2014/main" id="{D5AABA7F-EAAA-5657-6F5D-3AE7A21418D5}"/>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73" name="Freeform: Shape 172">
                  <a:extLst>
                    <a:ext uri="{FF2B5EF4-FFF2-40B4-BE49-F238E27FC236}">
                      <a16:creationId xmlns:a16="http://schemas.microsoft.com/office/drawing/2014/main" id="{BD5EBEAA-50A2-DCAD-6F0F-5BCD3793D7C0}"/>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00" name="Rectangle: Single Corner Snipped 29">
                <a:extLst>
                  <a:ext uri="{FF2B5EF4-FFF2-40B4-BE49-F238E27FC236}">
                    <a16:creationId xmlns:a16="http://schemas.microsoft.com/office/drawing/2014/main" id="{5CD4668E-B2AC-B9CC-91E1-F1A29D76F62F}"/>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1" name="Oval 100">
                <a:extLst>
                  <a:ext uri="{FF2B5EF4-FFF2-40B4-BE49-F238E27FC236}">
                    <a16:creationId xmlns:a16="http://schemas.microsoft.com/office/drawing/2014/main" id="{BA049A6A-D6F4-D334-40D8-E50E4DBB8812}"/>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2" name="Oval 101">
                <a:extLst>
                  <a:ext uri="{FF2B5EF4-FFF2-40B4-BE49-F238E27FC236}">
                    <a16:creationId xmlns:a16="http://schemas.microsoft.com/office/drawing/2014/main" id="{5AE4AD2E-9500-F75E-6C0A-C5D3DEBC48A8}"/>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3" name="Flowchart: Off-page Connector 102">
                <a:extLst>
                  <a:ext uri="{FF2B5EF4-FFF2-40B4-BE49-F238E27FC236}">
                    <a16:creationId xmlns:a16="http://schemas.microsoft.com/office/drawing/2014/main" id="{EEFF53DC-383B-E015-30CC-D87A30EB90FC}"/>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4" name="Oval 103">
                <a:extLst>
                  <a:ext uri="{FF2B5EF4-FFF2-40B4-BE49-F238E27FC236}">
                    <a16:creationId xmlns:a16="http://schemas.microsoft.com/office/drawing/2014/main" id="{45F2F66F-7E5B-64B9-FF33-6DC06F4169EC}"/>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5" name="Flowchart: Terminator 104">
                <a:extLst>
                  <a:ext uri="{FF2B5EF4-FFF2-40B4-BE49-F238E27FC236}">
                    <a16:creationId xmlns:a16="http://schemas.microsoft.com/office/drawing/2014/main" id="{500E29E2-BABA-D074-FDBF-2B3A8F3619E4}"/>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6" name="Flowchart: Delay 105">
                <a:extLst>
                  <a:ext uri="{FF2B5EF4-FFF2-40B4-BE49-F238E27FC236}">
                    <a16:creationId xmlns:a16="http://schemas.microsoft.com/office/drawing/2014/main" id="{AC73C1FA-07D3-1188-0582-8A6C661DEB55}"/>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7" name="Moon 106">
                <a:extLst>
                  <a:ext uri="{FF2B5EF4-FFF2-40B4-BE49-F238E27FC236}">
                    <a16:creationId xmlns:a16="http://schemas.microsoft.com/office/drawing/2014/main" id="{ACF92800-A1D3-2167-B316-47268D852605}"/>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08" name="Moon 107">
                <a:extLst>
                  <a:ext uri="{FF2B5EF4-FFF2-40B4-BE49-F238E27FC236}">
                    <a16:creationId xmlns:a16="http://schemas.microsoft.com/office/drawing/2014/main" id="{CA010DA9-CBCA-DA27-9086-857A9274EF19}"/>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09" name="Oval 108">
                <a:extLst>
                  <a:ext uri="{FF2B5EF4-FFF2-40B4-BE49-F238E27FC236}">
                    <a16:creationId xmlns:a16="http://schemas.microsoft.com/office/drawing/2014/main" id="{D5C4D772-88C7-B7B6-CEB9-0321B48899C7}"/>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0" name="Right Triangle 109">
                <a:extLst>
                  <a:ext uri="{FF2B5EF4-FFF2-40B4-BE49-F238E27FC236}">
                    <a16:creationId xmlns:a16="http://schemas.microsoft.com/office/drawing/2014/main" id="{788B1A06-BA66-BCDE-3F5A-08F76AD23EE7}"/>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1" name="Right Triangle 110">
                <a:extLst>
                  <a:ext uri="{FF2B5EF4-FFF2-40B4-BE49-F238E27FC236}">
                    <a16:creationId xmlns:a16="http://schemas.microsoft.com/office/drawing/2014/main" id="{346CC2FF-EADB-DA24-D7B5-89FDC946BE70}"/>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2" name="Flowchart: Terminator 111">
                <a:extLst>
                  <a:ext uri="{FF2B5EF4-FFF2-40B4-BE49-F238E27FC236}">
                    <a16:creationId xmlns:a16="http://schemas.microsoft.com/office/drawing/2014/main" id="{860F5638-5EB6-87A9-FA7E-A76E764A296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3" name="Flowchart: Connector 112">
                <a:extLst>
                  <a:ext uri="{FF2B5EF4-FFF2-40B4-BE49-F238E27FC236}">
                    <a16:creationId xmlns:a16="http://schemas.microsoft.com/office/drawing/2014/main" id="{C369AEBB-D1DC-B5B7-81BF-1DA91FB3E4D1}"/>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4" name="Flowchart: Connector 113">
                <a:extLst>
                  <a:ext uri="{FF2B5EF4-FFF2-40B4-BE49-F238E27FC236}">
                    <a16:creationId xmlns:a16="http://schemas.microsoft.com/office/drawing/2014/main" id="{BC4D11AD-575F-8471-B183-026CDA96E44A}"/>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5" name="Freeform: Shape 114">
                <a:extLst>
                  <a:ext uri="{FF2B5EF4-FFF2-40B4-BE49-F238E27FC236}">
                    <a16:creationId xmlns:a16="http://schemas.microsoft.com/office/drawing/2014/main" id="{8D4A6399-18E6-85E1-7FE1-DDE5EC895C8F}"/>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16" name="Group 115">
                <a:extLst>
                  <a:ext uri="{FF2B5EF4-FFF2-40B4-BE49-F238E27FC236}">
                    <a16:creationId xmlns:a16="http://schemas.microsoft.com/office/drawing/2014/main" id="{A1B5DCA1-5CCB-0132-40E6-2C3EE1679AB2}"/>
                  </a:ext>
                </a:extLst>
              </p:cNvPr>
              <p:cNvGrpSpPr/>
              <p:nvPr/>
            </p:nvGrpSpPr>
            <p:grpSpPr>
              <a:xfrm>
                <a:off x="1736703" y="3532400"/>
                <a:ext cx="325110" cy="522802"/>
                <a:chOff x="859632" y="2338402"/>
                <a:chExt cx="571500" cy="788345"/>
              </a:xfrm>
            </p:grpSpPr>
            <p:sp>
              <p:nvSpPr>
                <p:cNvPr id="145" name="Rectangle 144">
                  <a:extLst>
                    <a:ext uri="{FF2B5EF4-FFF2-40B4-BE49-F238E27FC236}">
                      <a16:creationId xmlns:a16="http://schemas.microsoft.com/office/drawing/2014/main" id="{F15BA068-DC7A-2997-D892-5F1646CC9E07}"/>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46" name="Picture 145">
                  <a:extLst>
                    <a:ext uri="{FF2B5EF4-FFF2-40B4-BE49-F238E27FC236}">
                      <a16:creationId xmlns:a16="http://schemas.microsoft.com/office/drawing/2014/main" id="{36F727CE-6B3B-96E4-4C79-079F1CC8AC04}"/>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17" name="Group 116">
                <a:extLst>
                  <a:ext uri="{FF2B5EF4-FFF2-40B4-BE49-F238E27FC236}">
                    <a16:creationId xmlns:a16="http://schemas.microsoft.com/office/drawing/2014/main" id="{CA02BDA1-1635-8888-056C-83E92C2E2360}"/>
                  </a:ext>
                </a:extLst>
              </p:cNvPr>
              <p:cNvGrpSpPr/>
              <p:nvPr/>
            </p:nvGrpSpPr>
            <p:grpSpPr>
              <a:xfrm rot="19720146">
                <a:off x="1182580" y="2371883"/>
                <a:ext cx="386764" cy="226743"/>
                <a:chOff x="5136060" y="1710152"/>
                <a:chExt cx="538831" cy="347248"/>
              </a:xfrm>
            </p:grpSpPr>
            <p:sp>
              <p:nvSpPr>
                <p:cNvPr id="135" name="Oval 5">
                  <a:extLst>
                    <a:ext uri="{FF2B5EF4-FFF2-40B4-BE49-F238E27FC236}">
                      <a16:creationId xmlns:a16="http://schemas.microsoft.com/office/drawing/2014/main" id="{22BB7629-E37E-67D8-F497-8F9494D14AC3}"/>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6" name="Group 135">
                  <a:extLst>
                    <a:ext uri="{FF2B5EF4-FFF2-40B4-BE49-F238E27FC236}">
                      <a16:creationId xmlns:a16="http://schemas.microsoft.com/office/drawing/2014/main" id="{A280CE95-0B2E-A753-E33A-646E22E295D4}"/>
                    </a:ext>
                  </a:extLst>
                </p:cNvPr>
                <p:cNvGrpSpPr/>
                <p:nvPr/>
              </p:nvGrpSpPr>
              <p:grpSpPr>
                <a:xfrm rot="20545732">
                  <a:off x="5242936" y="1710152"/>
                  <a:ext cx="85726" cy="45719"/>
                  <a:chOff x="5293988" y="1700325"/>
                  <a:chExt cx="85726" cy="42639"/>
                </a:xfrm>
              </p:grpSpPr>
              <p:cxnSp>
                <p:nvCxnSpPr>
                  <p:cNvPr id="142" name="Straight Connector 141">
                    <a:extLst>
                      <a:ext uri="{FF2B5EF4-FFF2-40B4-BE49-F238E27FC236}">
                        <a16:creationId xmlns:a16="http://schemas.microsoft.com/office/drawing/2014/main" id="{DE3C29FF-0B76-65F4-2EE2-92091DB712E2}"/>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3" name="Straight Connector 142">
                    <a:extLst>
                      <a:ext uri="{FF2B5EF4-FFF2-40B4-BE49-F238E27FC236}">
                        <a16:creationId xmlns:a16="http://schemas.microsoft.com/office/drawing/2014/main" id="{70FD2006-B7C8-E463-C158-67B4F1E0991C}"/>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4" name="Straight Connector 143">
                    <a:extLst>
                      <a:ext uri="{FF2B5EF4-FFF2-40B4-BE49-F238E27FC236}">
                        <a16:creationId xmlns:a16="http://schemas.microsoft.com/office/drawing/2014/main" id="{678FC3DB-9145-B189-B6B9-A64EB5977137}"/>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7" name="Oval 4">
                  <a:extLst>
                    <a:ext uri="{FF2B5EF4-FFF2-40B4-BE49-F238E27FC236}">
                      <a16:creationId xmlns:a16="http://schemas.microsoft.com/office/drawing/2014/main" id="{B8285D2E-767F-CBFA-831F-0D8248CC9B2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8" name="Oval 137">
                  <a:extLst>
                    <a:ext uri="{FF2B5EF4-FFF2-40B4-BE49-F238E27FC236}">
                      <a16:creationId xmlns:a16="http://schemas.microsoft.com/office/drawing/2014/main" id="{29B09DD3-D605-A1F9-B4B8-DEDC35C15F9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9" name="Oval 138">
                  <a:extLst>
                    <a:ext uri="{FF2B5EF4-FFF2-40B4-BE49-F238E27FC236}">
                      <a16:creationId xmlns:a16="http://schemas.microsoft.com/office/drawing/2014/main" id="{DB952847-546D-F207-A20A-3F08D83E834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0" name="Oval 139">
                  <a:extLst>
                    <a:ext uri="{FF2B5EF4-FFF2-40B4-BE49-F238E27FC236}">
                      <a16:creationId xmlns:a16="http://schemas.microsoft.com/office/drawing/2014/main" id="{8F0940C8-468A-3917-5CBA-E83987ACE6F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1" name="Oval 140">
                  <a:extLst>
                    <a:ext uri="{FF2B5EF4-FFF2-40B4-BE49-F238E27FC236}">
                      <a16:creationId xmlns:a16="http://schemas.microsoft.com/office/drawing/2014/main" id="{E495C997-01D9-1552-0CE4-3254A38FE0C6}"/>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18" name="Group 117">
                <a:extLst>
                  <a:ext uri="{FF2B5EF4-FFF2-40B4-BE49-F238E27FC236}">
                    <a16:creationId xmlns:a16="http://schemas.microsoft.com/office/drawing/2014/main" id="{FE61FE65-B8AC-CD32-C2D2-99970D9207DE}"/>
                  </a:ext>
                </a:extLst>
              </p:cNvPr>
              <p:cNvGrpSpPr/>
              <p:nvPr/>
            </p:nvGrpSpPr>
            <p:grpSpPr>
              <a:xfrm rot="1705800" flipH="1">
                <a:off x="1678571" y="2367738"/>
                <a:ext cx="386764" cy="226743"/>
                <a:chOff x="5136060" y="1710152"/>
                <a:chExt cx="538831" cy="347248"/>
              </a:xfrm>
            </p:grpSpPr>
            <p:sp>
              <p:nvSpPr>
                <p:cNvPr id="125" name="Oval 5">
                  <a:extLst>
                    <a:ext uri="{FF2B5EF4-FFF2-40B4-BE49-F238E27FC236}">
                      <a16:creationId xmlns:a16="http://schemas.microsoft.com/office/drawing/2014/main" id="{E2EE7F42-D7BC-1BF3-17CA-EDAA92E0B544}"/>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26" name="Group 125">
                  <a:extLst>
                    <a:ext uri="{FF2B5EF4-FFF2-40B4-BE49-F238E27FC236}">
                      <a16:creationId xmlns:a16="http://schemas.microsoft.com/office/drawing/2014/main" id="{EC3CCCF8-7126-589B-A033-09F083EA003E}"/>
                    </a:ext>
                  </a:extLst>
                </p:cNvPr>
                <p:cNvGrpSpPr/>
                <p:nvPr/>
              </p:nvGrpSpPr>
              <p:grpSpPr>
                <a:xfrm rot="20545732">
                  <a:off x="5242936" y="1710152"/>
                  <a:ext cx="85726" cy="45719"/>
                  <a:chOff x="5293988" y="1700325"/>
                  <a:chExt cx="85726" cy="42639"/>
                </a:xfrm>
              </p:grpSpPr>
              <p:cxnSp>
                <p:nvCxnSpPr>
                  <p:cNvPr id="132" name="Straight Connector 131">
                    <a:extLst>
                      <a:ext uri="{FF2B5EF4-FFF2-40B4-BE49-F238E27FC236}">
                        <a16:creationId xmlns:a16="http://schemas.microsoft.com/office/drawing/2014/main" id="{906B430F-E95B-31A5-79E9-99D4109AD185}"/>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3" name="Straight Connector 132">
                    <a:extLst>
                      <a:ext uri="{FF2B5EF4-FFF2-40B4-BE49-F238E27FC236}">
                        <a16:creationId xmlns:a16="http://schemas.microsoft.com/office/drawing/2014/main" id="{056B7176-A8FE-A0A5-51A7-F11E6FC93E6B}"/>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4" name="Straight Connector 133">
                    <a:extLst>
                      <a:ext uri="{FF2B5EF4-FFF2-40B4-BE49-F238E27FC236}">
                        <a16:creationId xmlns:a16="http://schemas.microsoft.com/office/drawing/2014/main" id="{AB48D680-FB48-7A6F-524A-44C5FA45F9B2}"/>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27" name="Oval 4">
                  <a:extLst>
                    <a:ext uri="{FF2B5EF4-FFF2-40B4-BE49-F238E27FC236}">
                      <a16:creationId xmlns:a16="http://schemas.microsoft.com/office/drawing/2014/main" id="{E6A8F978-A8A7-3532-880C-F00CE14E0E07}"/>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8" name="Oval 127">
                  <a:extLst>
                    <a:ext uri="{FF2B5EF4-FFF2-40B4-BE49-F238E27FC236}">
                      <a16:creationId xmlns:a16="http://schemas.microsoft.com/office/drawing/2014/main" id="{B5E7905D-81A9-0C82-88B4-F698ACDD70CF}"/>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9" name="Oval 128">
                  <a:extLst>
                    <a:ext uri="{FF2B5EF4-FFF2-40B4-BE49-F238E27FC236}">
                      <a16:creationId xmlns:a16="http://schemas.microsoft.com/office/drawing/2014/main" id="{C05252A2-FB77-897F-F433-31C8703F0992}"/>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0" name="Oval 129">
                  <a:extLst>
                    <a:ext uri="{FF2B5EF4-FFF2-40B4-BE49-F238E27FC236}">
                      <a16:creationId xmlns:a16="http://schemas.microsoft.com/office/drawing/2014/main" id="{485DD944-6251-07A5-5CCD-CC4A4428D02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1" name="Oval 130">
                  <a:extLst>
                    <a:ext uri="{FF2B5EF4-FFF2-40B4-BE49-F238E27FC236}">
                      <a16:creationId xmlns:a16="http://schemas.microsoft.com/office/drawing/2014/main" id="{4FA7444C-0AF5-5F27-E7BE-644B3F45618A}"/>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19" name="Freeform: Shape 118">
                <a:extLst>
                  <a:ext uri="{FF2B5EF4-FFF2-40B4-BE49-F238E27FC236}">
                    <a16:creationId xmlns:a16="http://schemas.microsoft.com/office/drawing/2014/main" id="{4E7960F6-04AF-52C0-92E5-57FD7E34F7CC}"/>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0" name="Oval 119">
                <a:extLst>
                  <a:ext uri="{FF2B5EF4-FFF2-40B4-BE49-F238E27FC236}">
                    <a16:creationId xmlns:a16="http://schemas.microsoft.com/office/drawing/2014/main" id="{91D95B05-15CA-0921-4888-D3E2F8E44B3C}"/>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1" name="Oval 120">
                <a:extLst>
                  <a:ext uri="{FF2B5EF4-FFF2-40B4-BE49-F238E27FC236}">
                    <a16:creationId xmlns:a16="http://schemas.microsoft.com/office/drawing/2014/main" id="{7D0B93D5-CB10-CEA4-E244-B6FB330F203A}"/>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2" name="Diagonal Stripe 121">
                <a:extLst>
                  <a:ext uri="{FF2B5EF4-FFF2-40B4-BE49-F238E27FC236}">
                    <a16:creationId xmlns:a16="http://schemas.microsoft.com/office/drawing/2014/main" id="{11CF9BFC-3E0C-6BBD-64C9-9140480B3BAE}"/>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3" name="Diagonal Stripe 122">
                <a:extLst>
                  <a:ext uri="{FF2B5EF4-FFF2-40B4-BE49-F238E27FC236}">
                    <a16:creationId xmlns:a16="http://schemas.microsoft.com/office/drawing/2014/main" id="{6244BF7B-E2E6-B9EB-1EE6-42E442F01921}"/>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4" name="Isosceles Triangle 123">
                <a:extLst>
                  <a:ext uri="{FF2B5EF4-FFF2-40B4-BE49-F238E27FC236}">
                    <a16:creationId xmlns:a16="http://schemas.microsoft.com/office/drawing/2014/main" id="{047C29B9-1EF6-E70C-DFC1-F5A3E98DB19A}"/>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179496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1" name="Picture 10" descr="&lt;strong&gt;Clock&lt;/strong&gt; Icon Free Stock Photo - Public Domain Pictures"/>
          <p:cNvPicPr>
            <a:picLocks noChangeAspect="1"/>
          </p:cNvPicPr>
          <p:nvPr/>
        </p:nvPicPr>
        <p:blipFill>
          <a:blip r:embed="rId3">
            <a:extLst>
              <a:ext uri="{BEBA8EAE-BF5A-486C-A8C5-ECC9F3942E4B}">
                <a14:imgProps xmlns:a14="http://schemas.microsoft.com/office/drawing/2010/main">
                  <a14:imgLayer r:embed="rId4">
                    <a14:imgEffect>
                      <a14:backgroundRemoval t="0" b="89886" l="9919" r="100000"/>
                    </a14:imgEffect>
                  </a14:imgLayer>
                </a14:imgProps>
              </a:ext>
              <a:ext uri="{28A0092B-C50C-407E-A947-70E740481C1C}">
                <a14:useLocalDpi xmlns:a14="http://schemas.microsoft.com/office/drawing/2010/main" val="0"/>
              </a:ext>
            </a:extLst>
          </a:blip>
          <a:stretch>
            <a:fillRect/>
          </a:stretch>
        </p:blipFill>
        <p:spPr>
          <a:xfrm>
            <a:off x="2822354" y="8775070"/>
            <a:ext cx="3229242" cy="3218740"/>
          </a:xfrm>
          <a:prstGeom prst="rect">
            <a:avLst/>
          </a:prstGeom>
        </p:spPr>
      </p:pic>
      <p:sp>
        <p:nvSpPr>
          <p:cNvPr id="7" name="Title 1"/>
          <p:cNvSpPr>
            <a:spLocks noGrp="1"/>
          </p:cNvSpPr>
          <p:nvPr>
            <p:ph type="title"/>
          </p:nvPr>
        </p:nvSpPr>
        <p:spPr>
          <a:xfrm>
            <a:off x="0" y="0"/>
            <a:ext cx="12192000" cy="1097280"/>
          </a:xfrm>
          <a:solidFill>
            <a:srgbClr val="712766"/>
          </a:solidFill>
        </p:spPr>
        <p:txBody>
          <a:bodyPr numCol="1" anchor="ctr">
            <a:noAutofit/>
          </a:bodyPr>
          <a:lstStyle/>
          <a:p>
            <a:pPr marL="457200" algn="l"/>
            <a:r>
              <a:rPr lang="en-US" sz="4800" b="1" dirty="0">
                <a:solidFill>
                  <a:schemeClr val="bg1"/>
                </a:solidFill>
                <a:latin typeface="Juice ITC" panose="04040403040A02020202" pitchFamily="82" charset="0"/>
              </a:rPr>
              <a:t>Risks of Not Practicing Food Safety</a:t>
            </a:r>
            <a:endParaRPr lang="en-US" sz="4800" dirty="0">
              <a:solidFill>
                <a:schemeClr val="bg1"/>
              </a:solidFill>
              <a:latin typeface="Juice ITC" panose="04040403040A02020202" pitchFamily="82" charset="0"/>
            </a:endParaRPr>
          </a:p>
        </p:txBody>
      </p:sp>
      <p:sp>
        <p:nvSpPr>
          <p:cNvPr id="6" name="TextBox 5"/>
          <p:cNvSpPr txBox="1"/>
          <p:nvPr/>
        </p:nvSpPr>
        <p:spPr>
          <a:xfrm>
            <a:off x="537882" y="1371289"/>
            <a:ext cx="11438965" cy="523220"/>
          </a:xfrm>
          <a:prstGeom prst="rect">
            <a:avLst/>
          </a:prstGeom>
          <a:noFill/>
          <a:ln>
            <a:noFill/>
          </a:ln>
        </p:spPr>
        <p:txBody>
          <a:bodyPr wrap="square" rtlCol="0">
            <a:spAutoFit/>
          </a:bodyPr>
          <a:lstStyle/>
          <a:p>
            <a:pPr>
              <a:spcAft>
                <a:spcPts val="800"/>
              </a:spcAft>
            </a:pPr>
            <a:r>
              <a:rPr lang="en-US" sz="2800" dirty="0">
                <a:solidFill>
                  <a:srgbClr val="000000"/>
                </a:solidFill>
              </a:rPr>
              <a:t>When a foodborne illness breakout occurs there are serious consequences.</a:t>
            </a:r>
          </a:p>
        </p:txBody>
      </p:sp>
      <p:sp>
        <p:nvSpPr>
          <p:cNvPr id="3" name="TextBox 2"/>
          <p:cNvSpPr txBox="1"/>
          <p:nvPr/>
        </p:nvSpPr>
        <p:spPr>
          <a:xfrm>
            <a:off x="1907374" y="2819077"/>
            <a:ext cx="3484120" cy="646986"/>
          </a:xfrm>
          <a:prstGeom prst="roundRect">
            <a:avLst/>
          </a:prstGeom>
          <a:solidFill>
            <a:srgbClr val="712766"/>
          </a:solidFill>
        </p:spPr>
        <p:txBody>
          <a:bodyPr wrap="square" rtlCol="0">
            <a:spAutoFit/>
          </a:bodyPr>
          <a:lstStyle/>
          <a:p>
            <a:pPr marL="0" lvl="1">
              <a:spcAft>
                <a:spcPts val="400"/>
              </a:spcAft>
            </a:pPr>
            <a:r>
              <a:rPr lang="en-US" sz="3200" dirty="0">
                <a:solidFill>
                  <a:schemeClr val="bg1"/>
                </a:solidFill>
                <a:latin typeface="Juice ITC" panose="04040403040A02020202" pitchFamily="82" charset="0"/>
              </a:rPr>
              <a:t>Children May Become Ill</a:t>
            </a:r>
          </a:p>
        </p:txBody>
      </p:sp>
      <p:sp>
        <p:nvSpPr>
          <p:cNvPr id="87" name="TextBox 86">
            <a:extLst>
              <a:ext uri="{FF2B5EF4-FFF2-40B4-BE49-F238E27FC236}">
                <a16:creationId xmlns:a16="http://schemas.microsoft.com/office/drawing/2014/main" id="{4D4F351D-7C5A-449E-AD79-FC45865CA415}"/>
              </a:ext>
            </a:extLst>
          </p:cNvPr>
          <p:cNvSpPr txBox="1"/>
          <p:nvPr/>
        </p:nvSpPr>
        <p:spPr>
          <a:xfrm>
            <a:off x="6888657" y="4272545"/>
            <a:ext cx="3744678" cy="1191816"/>
          </a:xfrm>
          <a:prstGeom prst="roundRect">
            <a:avLst/>
          </a:prstGeom>
          <a:solidFill>
            <a:srgbClr val="712766"/>
          </a:solidFill>
        </p:spPr>
        <p:txBody>
          <a:bodyPr wrap="square" rtlCol="0">
            <a:spAutoFit/>
          </a:bodyPr>
          <a:lstStyle/>
          <a:p>
            <a:pPr marL="0" lvl="1" algn="ctr">
              <a:spcAft>
                <a:spcPts val="400"/>
              </a:spcAft>
            </a:pPr>
            <a:r>
              <a:rPr lang="en-US" sz="3200" dirty="0">
                <a:solidFill>
                  <a:schemeClr val="bg1"/>
                </a:solidFill>
                <a:latin typeface="Juice ITC" panose="04040403040A02020202" pitchFamily="82" charset="0"/>
              </a:rPr>
              <a:t>People May Lose Confidence In Your Operation </a:t>
            </a:r>
          </a:p>
        </p:txBody>
      </p:sp>
      <p:grpSp>
        <p:nvGrpSpPr>
          <p:cNvPr id="89" name="Group 88">
            <a:extLst>
              <a:ext uri="{FF2B5EF4-FFF2-40B4-BE49-F238E27FC236}">
                <a16:creationId xmlns:a16="http://schemas.microsoft.com/office/drawing/2014/main" id="{AA5DF2D8-CF63-4EBC-BB26-A1030FEA7E82}"/>
              </a:ext>
            </a:extLst>
          </p:cNvPr>
          <p:cNvGrpSpPr/>
          <p:nvPr/>
        </p:nvGrpSpPr>
        <p:grpSpPr>
          <a:xfrm>
            <a:off x="2631735" y="3746881"/>
            <a:ext cx="1486966" cy="2726151"/>
            <a:chOff x="4515626" y="4758166"/>
            <a:chExt cx="1178428" cy="2136690"/>
          </a:xfrm>
        </p:grpSpPr>
        <p:grpSp>
          <p:nvGrpSpPr>
            <p:cNvPr id="2" name="Group 1">
              <a:extLst>
                <a:ext uri="{FF2B5EF4-FFF2-40B4-BE49-F238E27FC236}">
                  <a16:creationId xmlns:a16="http://schemas.microsoft.com/office/drawing/2014/main" id="{0C055508-8D04-4522-8FC3-D73036A74DE6}"/>
                </a:ext>
              </a:extLst>
            </p:cNvPr>
            <p:cNvGrpSpPr/>
            <p:nvPr/>
          </p:nvGrpSpPr>
          <p:grpSpPr>
            <a:xfrm>
              <a:off x="4515626" y="4758166"/>
              <a:ext cx="1178428" cy="1931623"/>
              <a:chOff x="3650981" y="4724014"/>
              <a:chExt cx="1178428" cy="1931623"/>
            </a:xfrm>
          </p:grpSpPr>
          <p:sp>
            <p:nvSpPr>
              <p:cNvPr id="26" name="Freeform: Shape 78">
                <a:extLst>
                  <a:ext uri="{FF2B5EF4-FFF2-40B4-BE49-F238E27FC236}">
                    <a16:creationId xmlns:a16="http://schemas.microsoft.com/office/drawing/2014/main" id="{84733D06-38A5-4274-B5DC-D2D6869D0CB1}"/>
                  </a:ext>
                </a:extLst>
              </p:cNvPr>
              <p:cNvSpPr/>
              <p:nvPr/>
            </p:nvSpPr>
            <p:spPr>
              <a:xfrm rot="20014423">
                <a:off x="3880524" y="5862069"/>
                <a:ext cx="213623" cy="28223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27" name="Freeform: Shape 79">
                <a:extLst>
                  <a:ext uri="{FF2B5EF4-FFF2-40B4-BE49-F238E27FC236}">
                    <a16:creationId xmlns:a16="http://schemas.microsoft.com/office/drawing/2014/main" id="{314413A0-3E7C-4FE7-8B0D-52AEA142AFB1}"/>
                  </a:ext>
                </a:extLst>
              </p:cNvPr>
              <p:cNvSpPr/>
              <p:nvPr/>
            </p:nvSpPr>
            <p:spPr>
              <a:xfrm flipH="1">
                <a:off x="4451540" y="5880241"/>
                <a:ext cx="224715" cy="257384"/>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28" name="Rectangle 19">
                <a:extLst>
                  <a:ext uri="{FF2B5EF4-FFF2-40B4-BE49-F238E27FC236}">
                    <a16:creationId xmlns:a16="http://schemas.microsoft.com/office/drawing/2014/main" id="{EAD24EDA-A459-429B-B8DA-788DFF0FC9E4}"/>
                  </a:ext>
                </a:extLst>
              </p:cNvPr>
              <p:cNvSpPr/>
              <p:nvPr/>
            </p:nvSpPr>
            <p:spPr>
              <a:xfrm>
                <a:off x="4059083" y="6371609"/>
                <a:ext cx="161686" cy="210051"/>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29" name="Rectangle 19">
                <a:extLst>
                  <a:ext uri="{FF2B5EF4-FFF2-40B4-BE49-F238E27FC236}">
                    <a16:creationId xmlns:a16="http://schemas.microsoft.com/office/drawing/2014/main" id="{452C2312-8A76-45DA-B04F-9AE0D02F9522}"/>
                  </a:ext>
                </a:extLst>
              </p:cNvPr>
              <p:cNvSpPr/>
              <p:nvPr/>
            </p:nvSpPr>
            <p:spPr>
              <a:xfrm flipH="1">
                <a:off x="4331452" y="6371608"/>
                <a:ext cx="161686" cy="210051"/>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30" name="Rectangle 17">
                <a:extLst>
                  <a:ext uri="{FF2B5EF4-FFF2-40B4-BE49-F238E27FC236}">
                    <a16:creationId xmlns:a16="http://schemas.microsoft.com/office/drawing/2014/main" id="{6374EBA8-0423-44F1-85B6-8F2AF48338D8}"/>
                  </a:ext>
                </a:extLst>
              </p:cNvPr>
              <p:cNvSpPr/>
              <p:nvPr/>
            </p:nvSpPr>
            <p:spPr>
              <a:xfrm>
                <a:off x="4039372" y="6177092"/>
                <a:ext cx="464012" cy="247037"/>
              </a:xfrm>
              <a:custGeom>
                <a:avLst/>
                <a:gdLst>
                  <a:gd name="connsiteX0" fmla="*/ 0 w 381000"/>
                  <a:gd name="connsiteY0" fmla="*/ 0 h 228600"/>
                  <a:gd name="connsiteX1" fmla="*/ 381000 w 381000"/>
                  <a:gd name="connsiteY1" fmla="*/ 0 h 228600"/>
                  <a:gd name="connsiteX2" fmla="*/ 381000 w 381000"/>
                  <a:gd name="connsiteY2" fmla="*/ 228600 h 228600"/>
                  <a:gd name="connsiteX3" fmla="*/ 0 w 381000"/>
                  <a:gd name="connsiteY3" fmla="*/ 228600 h 228600"/>
                  <a:gd name="connsiteX4" fmla="*/ 0 w 381000"/>
                  <a:gd name="connsiteY4" fmla="*/ 0 h 228600"/>
                  <a:gd name="connsiteX0" fmla="*/ 0 w 440531"/>
                  <a:gd name="connsiteY0" fmla="*/ 2381 h 230981"/>
                  <a:gd name="connsiteX1" fmla="*/ 440531 w 440531"/>
                  <a:gd name="connsiteY1" fmla="*/ 0 h 230981"/>
                  <a:gd name="connsiteX2" fmla="*/ 381000 w 440531"/>
                  <a:gd name="connsiteY2" fmla="*/ 230981 h 230981"/>
                  <a:gd name="connsiteX3" fmla="*/ 0 w 440531"/>
                  <a:gd name="connsiteY3" fmla="*/ 230981 h 230981"/>
                  <a:gd name="connsiteX4" fmla="*/ 0 w 440531"/>
                  <a:gd name="connsiteY4" fmla="*/ 2381 h 230981"/>
                  <a:gd name="connsiteX0" fmla="*/ 0 w 440531"/>
                  <a:gd name="connsiteY0" fmla="*/ 2381 h 230981"/>
                  <a:gd name="connsiteX1" fmla="*/ 440531 w 440531"/>
                  <a:gd name="connsiteY1" fmla="*/ 0 h 230981"/>
                  <a:gd name="connsiteX2" fmla="*/ 431007 w 440531"/>
                  <a:gd name="connsiteY2" fmla="*/ 221456 h 230981"/>
                  <a:gd name="connsiteX3" fmla="*/ 0 w 440531"/>
                  <a:gd name="connsiteY3" fmla="*/ 230981 h 230981"/>
                  <a:gd name="connsiteX4" fmla="*/ 0 w 440531"/>
                  <a:gd name="connsiteY4" fmla="*/ 2381 h 230981"/>
                  <a:gd name="connsiteX0" fmla="*/ 11906 w 452437"/>
                  <a:gd name="connsiteY0" fmla="*/ 2381 h 221456"/>
                  <a:gd name="connsiteX1" fmla="*/ 452437 w 452437"/>
                  <a:gd name="connsiteY1" fmla="*/ 0 h 221456"/>
                  <a:gd name="connsiteX2" fmla="*/ 442913 w 452437"/>
                  <a:gd name="connsiteY2" fmla="*/ 221456 h 221456"/>
                  <a:gd name="connsiteX3" fmla="*/ 0 w 452437"/>
                  <a:gd name="connsiteY3" fmla="*/ 221456 h 221456"/>
                  <a:gd name="connsiteX4" fmla="*/ 11906 w 452437"/>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7144 w 459581"/>
                  <a:gd name="connsiteY3" fmla="*/ 221456 h 221456"/>
                  <a:gd name="connsiteX4" fmla="*/ 0 w 459581"/>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183356 w 459581"/>
                  <a:gd name="connsiteY3" fmla="*/ 123826 h 221456"/>
                  <a:gd name="connsiteX4" fmla="*/ 7144 w 459581"/>
                  <a:gd name="connsiteY4" fmla="*/ 221456 h 221456"/>
                  <a:gd name="connsiteX5" fmla="*/ 0 w 459581"/>
                  <a:gd name="connsiteY5" fmla="*/ 2381 h 22145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7144 w 459581"/>
                  <a:gd name="connsiteY5" fmla="*/ 221456 h 225216"/>
                  <a:gd name="connsiteX6" fmla="*/ 0 w 459581"/>
                  <a:gd name="connsiteY6" fmla="*/ 2381 h 22521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195263 w 459581"/>
                  <a:gd name="connsiteY5" fmla="*/ 219076 h 225216"/>
                  <a:gd name="connsiteX6" fmla="*/ 7144 w 459581"/>
                  <a:gd name="connsiteY6" fmla="*/ 221456 h 225216"/>
                  <a:gd name="connsiteX7" fmla="*/ 0 w 459581"/>
                  <a:gd name="connsiteY7" fmla="*/ 2381 h 225216"/>
                  <a:gd name="connsiteX0" fmla="*/ 0 w 459581"/>
                  <a:gd name="connsiteY0" fmla="*/ 2381 h 237791"/>
                  <a:gd name="connsiteX1" fmla="*/ 459581 w 459581"/>
                  <a:gd name="connsiteY1" fmla="*/ 0 h 237791"/>
                  <a:gd name="connsiteX2" fmla="*/ 450057 w 459581"/>
                  <a:gd name="connsiteY2" fmla="*/ 221456 h 237791"/>
                  <a:gd name="connsiteX3" fmla="*/ 266700 w 459581"/>
                  <a:gd name="connsiteY3" fmla="*/ 221457 h 237791"/>
                  <a:gd name="connsiteX4" fmla="*/ 264319 w 459581"/>
                  <a:gd name="connsiteY4" fmla="*/ 126207 h 237791"/>
                  <a:gd name="connsiteX5" fmla="*/ 183356 w 459581"/>
                  <a:gd name="connsiteY5" fmla="*/ 123826 h 237791"/>
                  <a:gd name="connsiteX6" fmla="*/ 195263 w 459581"/>
                  <a:gd name="connsiteY6" fmla="*/ 219076 h 237791"/>
                  <a:gd name="connsiteX7" fmla="*/ 7144 w 459581"/>
                  <a:gd name="connsiteY7" fmla="*/ 221456 h 237791"/>
                  <a:gd name="connsiteX8" fmla="*/ 0 w 459581"/>
                  <a:gd name="connsiteY8" fmla="*/ 2381 h 237791"/>
                  <a:gd name="connsiteX0" fmla="*/ 0 w 481012"/>
                  <a:gd name="connsiteY0" fmla="*/ 0 h 268747"/>
                  <a:gd name="connsiteX1" fmla="*/ 481012 w 481012"/>
                  <a:gd name="connsiteY1" fmla="*/ 30956 h 268747"/>
                  <a:gd name="connsiteX2" fmla="*/ 471488 w 481012"/>
                  <a:gd name="connsiteY2" fmla="*/ 252412 h 268747"/>
                  <a:gd name="connsiteX3" fmla="*/ 288131 w 481012"/>
                  <a:gd name="connsiteY3" fmla="*/ 252413 h 268747"/>
                  <a:gd name="connsiteX4" fmla="*/ 285750 w 481012"/>
                  <a:gd name="connsiteY4" fmla="*/ 157163 h 268747"/>
                  <a:gd name="connsiteX5" fmla="*/ 204787 w 481012"/>
                  <a:gd name="connsiteY5" fmla="*/ 154782 h 268747"/>
                  <a:gd name="connsiteX6" fmla="*/ 216694 w 481012"/>
                  <a:gd name="connsiteY6" fmla="*/ 250032 h 268747"/>
                  <a:gd name="connsiteX7" fmla="*/ 28575 w 481012"/>
                  <a:gd name="connsiteY7" fmla="*/ 252412 h 268747"/>
                  <a:gd name="connsiteX8" fmla="*/ 0 w 481012"/>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73831 w 471488"/>
                  <a:gd name="connsiteY6" fmla="*/ 228601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90500 w 471488"/>
                  <a:gd name="connsiteY6" fmla="*/ 226219 h 268747"/>
                  <a:gd name="connsiteX7" fmla="*/ 11906 w 471488"/>
                  <a:gd name="connsiteY7" fmla="*/ 221456 h 268747"/>
                  <a:gd name="connsiteX8" fmla="*/ 0 w 471488"/>
                  <a:gd name="connsiteY8" fmla="*/ 0 h 268747"/>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85750 w 471488"/>
                  <a:gd name="connsiteY4" fmla="*/ 157163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140494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2412 w 471488"/>
                  <a:gd name="connsiteY4" fmla="*/ 97633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59581"/>
                  <a:gd name="connsiteY0" fmla="*/ 0 h 235459"/>
                  <a:gd name="connsiteX1" fmla="*/ 459581 w 459581"/>
                  <a:gd name="connsiteY1" fmla="*/ 4763 h 235459"/>
                  <a:gd name="connsiteX2" fmla="*/ 397670 w 459581"/>
                  <a:gd name="connsiteY2" fmla="*/ 190500 h 235459"/>
                  <a:gd name="connsiteX3" fmla="*/ 271462 w 459581"/>
                  <a:gd name="connsiteY3" fmla="*/ 230981 h 235459"/>
                  <a:gd name="connsiteX4" fmla="*/ 261937 w 459581"/>
                  <a:gd name="connsiteY4" fmla="*/ 97632 h 235459"/>
                  <a:gd name="connsiteX5" fmla="*/ 209550 w 459581"/>
                  <a:gd name="connsiteY5" fmla="*/ 92870 h 235459"/>
                  <a:gd name="connsiteX6" fmla="*/ 190500 w 459581"/>
                  <a:gd name="connsiteY6" fmla="*/ 226219 h 235459"/>
                  <a:gd name="connsiteX7" fmla="*/ 11906 w 459581"/>
                  <a:gd name="connsiteY7" fmla="*/ 221456 h 235459"/>
                  <a:gd name="connsiteX8" fmla="*/ 0 w 459581"/>
                  <a:gd name="connsiteY8" fmla="*/ 0 h 235459"/>
                  <a:gd name="connsiteX0" fmla="*/ 0 w 459581"/>
                  <a:gd name="connsiteY0" fmla="*/ 0 h 244678"/>
                  <a:gd name="connsiteX1" fmla="*/ 459581 w 459581"/>
                  <a:gd name="connsiteY1" fmla="*/ 4763 h 244678"/>
                  <a:gd name="connsiteX2" fmla="*/ 452438 w 459581"/>
                  <a:gd name="connsiteY2" fmla="*/ 226218 h 244678"/>
                  <a:gd name="connsiteX3" fmla="*/ 271462 w 459581"/>
                  <a:gd name="connsiteY3" fmla="*/ 230981 h 244678"/>
                  <a:gd name="connsiteX4" fmla="*/ 261937 w 459581"/>
                  <a:gd name="connsiteY4" fmla="*/ 97632 h 244678"/>
                  <a:gd name="connsiteX5" fmla="*/ 209550 w 459581"/>
                  <a:gd name="connsiteY5" fmla="*/ 92870 h 244678"/>
                  <a:gd name="connsiteX6" fmla="*/ 190500 w 459581"/>
                  <a:gd name="connsiteY6" fmla="*/ 226219 h 244678"/>
                  <a:gd name="connsiteX7" fmla="*/ 11906 w 459581"/>
                  <a:gd name="connsiteY7" fmla="*/ 221456 h 244678"/>
                  <a:gd name="connsiteX8" fmla="*/ 0 w 459581"/>
                  <a:gd name="connsiteY8" fmla="*/ 0 h 24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581" h="244678">
                    <a:moveTo>
                      <a:pt x="0" y="0"/>
                    </a:moveTo>
                    <a:cubicBezTo>
                      <a:pt x="162719" y="20638"/>
                      <a:pt x="308769" y="17463"/>
                      <a:pt x="459581" y="4763"/>
                    </a:cubicBezTo>
                    <a:lnTo>
                      <a:pt x="452438" y="226218"/>
                    </a:lnTo>
                    <a:cubicBezTo>
                      <a:pt x="429419" y="253206"/>
                      <a:pt x="302418" y="246856"/>
                      <a:pt x="271462" y="230981"/>
                    </a:cubicBezTo>
                    <a:cubicBezTo>
                      <a:pt x="271462" y="179388"/>
                      <a:pt x="263525" y="120650"/>
                      <a:pt x="261937" y="97632"/>
                    </a:cubicBezTo>
                    <a:cubicBezTo>
                      <a:pt x="255586" y="93663"/>
                      <a:pt x="234156" y="101602"/>
                      <a:pt x="209550" y="92870"/>
                    </a:cubicBezTo>
                    <a:cubicBezTo>
                      <a:pt x="199231" y="111920"/>
                      <a:pt x="203200" y="190501"/>
                      <a:pt x="190500" y="226219"/>
                    </a:cubicBezTo>
                    <a:lnTo>
                      <a:pt x="11906" y="221456"/>
                    </a:lnTo>
                    <a:lnTo>
                      <a:pt x="0" y="0"/>
                    </a:ln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31" name="Rectangle 19">
                <a:extLst>
                  <a:ext uri="{FF2B5EF4-FFF2-40B4-BE49-F238E27FC236}">
                    <a16:creationId xmlns:a16="http://schemas.microsoft.com/office/drawing/2014/main" id="{E4476269-CB19-4DCC-881B-CB5484B330BC}"/>
                  </a:ext>
                </a:extLst>
              </p:cNvPr>
              <p:cNvSpPr/>
              <p:nvPr/>
            </p:nvSpPr>
            <p:spPr>
              <a:xfrm flipH="1">
                <a:off x="3990594" y="6570882"/>
                <a:ext cx="233813" cy="8475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32" name="Rectangle 19">
                <a:extLst>
                  <a:ext uri="{FF2B5EF4-FFF2-40B4-BE49-F238E27FC236}">
                    <a16:creationId xmlns:a16="http://schemas.microsoft.com/office/drawing/2014/main" id="{025DC4F9-772F-4540-9ED6-312FA1F98367}"/>
                  </a:ext>
                </a:extLst>
              </p:cNvPr>
              <p:cNvSpPr/>
              <p:nvPr/>
            </p:nvSpPr>
            <p:spPr>
              <a:xfrm>
                <a:off x="4332991" y="6570882"/>
                <a:ext cx="233813" cy="8475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33" name="Rectangle: Rounded Corners 20">
                <a:extLst>
                  <a:ext uri="{FF2B5EF4-FFF2-40B4-BE49-F238E27FC236}">
                    <a16:creationId xmlns:a16="http://schemas.microsoft.com/office/drawing/2014/main" id="{321F0888-F6DD-4E3C-AFDA-93CF249B6FDB}"/>
                  </a:ext>
                </a:extLst>
              </p:cNvPr>
              <p:cNvSpPr/>
              <p:nvPr/>
            </p:nvSpPr>
            <p:spPr>
              <a:xfrm>
                <a:off x="3992938" y="5679272"/>
                <a:ext cx="512276" cy="414224"/>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0070C0"/>
              </a:solidFill>
              <a:ln w="9525" cap="flat" cmpd="sng" algn="ctr">
                <a:noFill/>
                <a:prstDash val="solid"/>
              </a:ln>
              <a:effectLst>
                <a:outerShdw blurRad="40000" dist="23000" dir="5400000" rotWithShape="0">
                  <a:srgbClr val="000000">
                    <a:alpha val="35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34" name="Freeform: Shape 86">
                <a:extLst>
                  <a:ext uri="{FF2B5EF4-FFF2-40B4-BE49-F238E27FC236}">
                    <a16:creationId xmlns:a16="http://schemas.microsoft.com/office/drawing/2014/main" id="{FDD1F1FB-4FF9-477E-80CC-E85A1FC9137E}"/>
                  </a:ext>
                </a:extLst>
              </p:cNvPr>
              <p:cNvSpPr/>
              <p:nvPr/>
            </p:nvSpPr>
            <p:spPr>
              <a:xfrm>
                <a:off x="4171894" y="5672453"/>
                <a:ext cx="165889" cy="136549"/>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35" name="Rectangle: Rounded Corners 2">
                <a:extLst>
                  <a:ext uri="{FF2B5EF4-FFF2-40B4-BE49-F238E27FC236}">
                    <a16:creationId xmlns:a16="http://schemas.microsoft.com/office/drawing/2014/main" id="{9EAA41B5-F416-4DA8-B6AB-B206372DE670}"/>
                  </a:ext>
                </a:extLst>
              </p:cNvPr>
              <p:cNvSpPr/>
              <p:nvPr/>
            </p:nvSpPr>
            <p:spPr>
              <a:xfrm>
                <a:off x="3911964" y="5723978"/>
                <a:ext cx="716455" cy="476033"/>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FF0000"/>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36" name="Freeform: Shape 88">
                <a:extLst>
                  <a:ext uri="{FF2B5EF4-FFF2-40B4-BE49-F238E27FC236}">
                    <a16:creationId xmlns:a16="http://schemas.microsoft.com/office/drawing/2014/main" id="{15BFB22B-6B8A-46C4-8A88-DAC9BDE4196A}"/>
                  </a:ext>
                </a:extLst>
              </p:cNvPr>
              <p:cNvSpPr/>
              <p:nvPr/>
            </p:nvSpPr>
            <p:spPr>
              <a:xfrm>
                <a:off x="4010500" y="5721574"/>
                <a:ext cx="122614" cy="337710"/>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005DA2"/>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37" name="Freeform: Shape 89">
                <a:extLst>
                  <a:ext uri="{FF2B5EF4-FFF2-40B4-BE49-F238E27FC236}">
                    <a16:creationId xmlns:a16="http://schemas.microsoft.com/office/drawing/2014/main" id="{9676A73C-DEDB-43E8-A673-0687F9D0D23F}"/>
                  </a:ext>
                </a:extLst>
              </p:cNvPr>
              <p:cNvSpPr/>
              <p:nvPr/>
            </p:nvSpPr>
            <p:spPr>
              <a:xfrm flipH="1">
                <a:off x="4382600" y="5721574"/>
                <a:ext cx="122614" cy="337710"/>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005DA2"/>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38" name="Oval 36">
                <a:extLst>
                  <a:ext uri="{FF2B5EF4-FFF2-40B4-BE49-F238E27FC236}">
                    <a16:creationId xmlns:a16="http://schemas.microsoft.com/office/drawing/2014/main" id="{022A1D61-C51F-40A9-9124-239D2EC46D8C}"/>
                  </a:ext>
                </a:extLst>
              </p:cNvPr>
              <p:cNvSpPr/>
              <p:nvPr/>
            </p:nvSpPr>
            <p:spPr>
              <a:xfrm>
                <a:off x="3650981" y="5280213"/>
                <a:ext cx="172151" cy="226271"/>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39" name="Oval 36">
                <a:extLst>
                  <a:ext uri="{FF2B5EF4-FFF2-40B4-BE49-F238E27FC236}">
                    <a16:creationId xmlns:a16="http://schemas.microsoft.com/office/drawing/2014/main" id="{1F67BA5E-2C23-406C-AAB6-4CEF2776EE35}"/>
                  </a:ext>
                </a:extLst>
              </p:cNvPr>
              <p:cNvSpPr/>
              <p:nvPr/>
            </p:nvSpPr>
            <p:spPr>
              <a:xfrm flipH="1">
                <a:off x="4657258" y="5261193"/>
                <a:ext cx="172151" cy="226271"/>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40" name="Oval 33">
                <a:extLst>
                  <a:ext uri="{FF2B5EF4-FFF2-40B4-BE49-F238E27FC236}">
                    <a16:creationId xmlns:a16="http://schemas.microsoft.com/office/drawing/2014/main" id="{5129A8A7-880A-4932-952A-F1E20AC1DBD0}"/>
                  </a:ext>
                </a:extLst>
              </p:cNvPr>
              <p:cNvSpPr/>
              <p:nvPr/>
            </p:nvSpPr>
            <p:spPr>
              <a:xfrm>
                <a:off x="3732794" y="4832688"/>
                <a:ext cx="1000152" cy="859840"/>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9525" cap="flat" cmpd="sng" algn="ctr">
                <a:noFill/>
                <a:prstDash val="solid"/>
              </a:ln>
              <a:effectLst>
                <a:outerShdw blurRad="25400" dist="25400" dir="5400000" algn="t" rotWithShape="0">
                  <a:srgbClr val="DA9E6F">
                    <a:alpha val="56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41" name="Teardrop 40">
                <a:extLst>
                  <a:ext uri="{FF2B5EF4-FFF2-40B4-BE49-F238E27FC236}">
                    <a16:creationId xmlns:a16="http://schemas.microsoft.com/office/drawing/2014/main" id="{18BEF74C-4135-4DB3-B5B4-081BE17CF4FB}"/>
                  </a:ext>
                </a:extLst>
              </p:cNvPr>
              <p:cNvSpPr/>
              <p:nvPr/>
            </p:nvSpPr>
            <p:spPr>
              <a:xfrm rot="16200000">
                <a:off x="4247206" y="5456220"/>
                <a:ext cx="59162" cy="46160"/>
              </a:xfrm>
              <a:prstGeom prst="teardrop">
                <a:avLst/>
              </a:prstGeom>
              <a:solidFill>
                <a:srgbClr val="F5AE73"/>
              </a:solidFill>
              <a:ln w="25400" cap="flat" cmpd="sng" algn="ctr">
                <a:noFill/>
                <a:prstDash val="solid"/>
              </a:ln>
              <a:effectLst/>
            </p:spPr>
            <p:txBody>
              <a:bodyPr rtlCol="0" anchor="ctr"/>
              <a:lstStyle/>
              <a:p>
                <a:pPr algn="ctr" defTabSz="914400">
                  <a:defRPr/>
                </a:pPr>
                <a:endParaRPr lang="en-US" sz="1350" kern="0" dirty="0">
                  <a:solidFill>
                    <a:sysClr val="windowText" lastClr="000000"/>
                  </a:solidFill>
                </a:endParaRPr>
              </a:p>
            </p:txBody>
          </p:sp>
          <p:sp>
            <p:nvSpPr>
              <p:cNvPr id="42" name="Moon 41">
                <a:extLst>
                  <a:ext uri="{FF2B5EF4-FFF2-40B4-BE49-F238E27FC236}">
                    <a16:creationId xmlns:a16="http://schemas.microsoft.com/office/drawing/2014/main" id="{7ADBFF48-E9A5-4377-86A0-BBDB57D9A314}"/>
                  </a:ext>
                </a:extLst>
              </p:cNvPr>
              <p:cNvSpPr/>
              <p:nvPr/>
            </p:nvSpPr>
            <p:spPr>
              <a:xfrm rot="5863267">
                <a:off x="4173976" y="5495766"/>
                <a:ext cx="86119" cy="196561"/>
              </a:xfrm>
              <a:prstGeom prst="moon">
                <a:avLst>
                  <a:gd name="adj" fmla="val 47096"/>
                </a:avLst>
              </a:prstGeom>
              <a:solidFill>
                <a:srgbClr val="824E1D"/>
              </a:solidFill>
              <a:ln w="25400" cap="flat" cmpd="sng" algn="ctr">
                <a:noFill/>
                <a:prstDash val="solid"/>
              </a:ln>
              <a:effectLst/>
            </p:spPr>
            <p:txBody>
              <a:bodyPr rtlCol="0" anchor="ctr"/>
              <a:lstStyle/>
              <a:p>
                <a:pPr algn="ctr" defTabSz="914400">
                  <a:defRPr/>
                </a:pPr>
                <a:endParaRPr lang="en-US" sz="1350" kern="0" dirty="0">
                  <a:solidFill>
                    <a:sysClr val="windowText" lastClr="000000"/>
                  </a:solidFill>
                </a:endParaRPr>
              </a:p>
            </p:txBody>
          </p:sp>
          <p:sp>
            <p:nvSpPr>
              <p:cNvPr id="45" name="Oval 44">
                <a:extLst>
                  <a:ext uri="{FF2B5EF4-FFF2-40B4-BE49-F238E27FC236}">
                    <a16:creationId xmlns:a16="http://schemas.microsoft.com/office/drawing/2014/main" id="{E89C9577-9A00-4FA7-8733-6F8265FB4823}"/>
                  </a:ext>
                </a:extLst>
              </p:cNvPr>
              <p:cNvSpPr/>
              <p:nvPr/>
            </p:nvSpPr>
            <p:spPr>
              <a:xfrm>
                <a:off x="4055356" y="5359436"/>
                <a:ext cx="150084" cy="113324"/>
              </a:xfrm>
              <a:prstGeom prst="ellipse">
                <a:avLst/>
              </a:prstGeom>
              <a:solidFill>
                <a:sysClr val="window" lastClr="FFFFFF"/>
              </a:solidFill>
              <a:ln w="25400" cap="flat" cmpd="sng" algn="ctr">
                <a:noFill/>
                <a:prstDash val="solid"/>
              </a:ln>
              <a:effectLst/>
            </p:spPr>
            <p:txBody>
              <a:bodyPr rtlCol="0" anchor="ctr"/>
              <a:lstStyle/>
              <a:p>
                <a:pPr algn="ctr" defTabSz="914400">
                  <a:defRPr/>
                </a:pPr>
                <a:endParaRPr lang="en-US" sz="1350" kern="0" dirty="0">
                  <a:solidFill>
                    <a:sysClr val="windowText" lastClr="000000"/>
                  </a:solidFill>
                </a:endParaRPr>
              </a:p>
            </p:txBody>
          </p:sp>
          <p:sp>
            <p:nvSpPr>
              <p:cNvPr id="46" name="Oval 45">
                <a:extLst>
                  <a:ext uri="{FF2B5EF4-FFF2-40B4-BE49-F238E27FC236}">
                    <a16:creationId xmlns:a16="http://schemas.microsoft.com/office/drawing/2014/main" id="{96102023-28C2-4695-A671-0518CDBC8706}"/>
                  </a:ext>
                </a:extLst>
              </p:cNvPr>
              <p:cNvSpPr/>
              <p:nvPr/>
            </p:nvSpPr>
            <p:spPr>
              <a:xfrm>
                <a:off x="4096015" y="5358306"/>
                <a:ext cx="62715" cy="63374"/>
              </a:xfrm>
              <a:prstGeom prst="ellipse">
                <a:avLst/>
              </a:prstGeom>
              <a:solidFill>
                <a:srgbClr val="4B1412"/>
              </a:solidFill>
              <a:ln w="25400" cap="flat" cmpd="sng" algn="ctr">
                <a:noFill/>
                <a:prstDash val="solid"/>
              </a:ln>
              <a:effectLst/>
            </p:spPr>
            <p:txBody>
              <a:bodyPr rtlCol="0" anchor="ctr"/>
              <a:lstStyle/>
              <a:p>
                <a:pPr algn="ctr" defTabSz="914400">
                  <a:defRPr/>
                </a:pPr>
                <a:endParaRPr lang="en-US" sz="1350" kern="0" dirty="0">
                  <a:solidFill>
                    <a:sysClr val="windowText" lastClr="000000"/>
                  </a:solidFill>
                </a:endParaRPr>
              </a:p>
            </p:txBody>
          </p:sp>
          <p:sp>
            <p:nvSpPr>
              <p:cNvPr id="47" name="Oval 46">
                <a:extLst>
                  <a:ext uri="{FF2B5EF4-FFF2-40B4-BE49-F238E27FC236}">
                    <a16:creationId xmlns:a16="http://schemas.microsoft.com/office/drawing/2014/main" id="{1FED56B5-929B-461A-9F4D-3A82C1BC99A4}"/>
                  </a:ext>
                </a:extLst>
              </p:cNvPr>
              <p:cNvSpPr/>
              <p:nvPr/>
            </p:nvSpPr>
            <p:spPr>
              <a:xfrm>
                <a:off x="4103190" y="5368397"/>
                <a:ext cx="27208" cy="27494"/>
              </a:xfrm>
              <a:prstGeom prst="ellipse">
                <a:avLst/>
              </a:prstGeom>
              <a:solidFill>
                <a:sysClr val="window" lastClr="FFFFFF"/>
              </a:solidFill>
              <a:ln w="25400" cap="flat" cmpd="sng" algn="ctr">
                <a:noFill/>
                <a:prstDash val="solid"/>
              </a:ln>
              <a:effectLst/>
            </p:spPr>
            <p:txBody>
              <a:bodyPr rtlCol="0" anchor="ctr"/>
              <a:lstStyle/>
              <a:p>
                <a:pPr algn="ctr" defTabSz="914400">
                  <a:defRPr/>
                </a:pPr>
                <a:endParaRPr lang="en-US" sz="1350" kern="0" dirty="0">
                  <a:solidFill>
                    <a:sysClr val="windowText" lastClr="000000"/>
                  </a:solidFill>
                </a:endParaRPr>
              </a:p>
            </p:txBody>
          </p:sp>
          <p:sp>
            <p:nvSpPr>
              <p:cNvPr id="48" name="Oval 47">
                <a:extLst>
                  <a:ext uri="{FF2B5EF4-FFF2-40B4-BE49-F238E27FC236}">
                    <a16:creationId xmlns:a16="http://schemas.microsoft.com/office/drawing/2014/main" id="{F4AD0D5B-999B-4370-B6EA-8F26CE4DA40F}"/>
                  </a:ext>
                </a:extLst>
              </p:cNvPr>
              <p:cNvSpPr/>
              <p:nvPr/>
            </p:nvSpPr>
            <p:spPr>
              <a:xfrm>
                <a:off x="4130398" y="5393889"/>
                <a:ext cx="18868" cy="19067"/>
              </a:xfrm>
              <a:prstGeom prst="ellipse">
                <a:avLst/>
              </a:prstGeom>
              <a:solidFill>
                <a:sysClr val="window" lastClr="FFFFFF"/>
              </a:solidFill>
              <a:ln w="25400" cap="flat" cmpd="sng" algn="ctr">
                <a:noFill/>
                <a:prstDash val="solid"/>
              </a:ln>
              <a:effectLst/>
            </p:spPr>
            <p:txBody>
              <a:bodyPr rtlCol="0" anchor="ctr"/>
              <a:lstStyle/>
              <a:p>
                <a:pPr algn="ctr" defTabSz="914400">
                  <a:defRPr/>
                </a:pPr>
                <a:endParaRPr lang="en-US" sz="1350" kern="0" dirty="0">
                  <a:solidFill>
                    <a:sysClr val="windowText" lastClr="000000"/>
                  </a:solidFill>
                </a:endParaRPr>
              </a:p>
            </p:txBody>
          </p:sp>
          <p:pic>
            <p:nvPicPr>
              <p:cNvPr id="49" name="Picture 48">
                <a:extLst>
                  <a:ext uri="{FF2B5EF4-FFF2-40B4-BE49-F238E27FC236}">
                    <a16:creationId xmlns:a16="http://schemas.microsoft.com/office/drawing/2014/main" id="{A974166B-2990-483F-968A-45D01C651E0A}"/>
                  </a:ext>
                </a:extLst>
              </p:cNvPr>
              <p:cNvPicPr>
                <a:picLocks noChangeAspect="1"/>
              </p:cNvPicPr>
              <p:nvPr/>
            </p:nvPicPr>
            <p:blipFill>
              <a:blip r:embed="rId5"/>
              <a:stretch>
                <a:fillRect/>
              </a:stretch>
            </p:blipFill>
            <p:spPr>
              <a:xfrm rot="20463960">
                <a:off x="4034210" y="5287002"/>
                <a:ext cx="78679" cy="48082"/>
              </a:xfrm>
              <a:prstGeom prst="rect">
                <a:avLst/>
              </a:prstGeom>
            </p:spPr>
          </p:pic>
          <p:sp>
            <p:nvSpPr>
              <p:cNvPr id="50" name="Oval 49">
                <a:extLst>
                  <a:ext uri="{FF2B5EF4-FFF2-40B4-BE49-F238E27FC236}">
                    <a16:creationId xmlns:a16="http://schemas.microsoft.com/office/drawing/2014/main" id="{E3A852F8-2D29-46F7-803C-5E7F4FEA24A9}"/>
                  </a:ext>
                </a:extLst>
              </p:cNvPr>
              <p:cNvSpPr/>
              <p:nvPr/>
            </p:nvSpPr>
            <p:spPr>
              <a:xfrm flipH="1">
                <a:off x="4323119" y="5358307"/>
                <a:ext cx="150084" cy="117580"/>
              </a:xfrm>
              <a:prstGeom prst="ellipse">
                <a:avLst/>
              </a:prstGeom>
              <a:solidFill>
                <a:sysClr val="window" lastClr="FFFFFF"/>
              </a:solidFill>
              <a:ln w="25400" cap="flat" cmpd="sng" algn="ctr">
                <a:noFill/>
                <a:prstDash val="solid"/>
              </a:ln>
              <a:effectLst/>
            </p:spPr>
            <p:txBody>
              <a:bodyPr rtlCol="0" anchor="ctr"/>
              <a:lstStyle/>
              <a:p>
                <a:pPr algn="ctr" defTabSz="914400">
                  <a:defRPr/>
                </a:pPr>
                <a:endParaRPr lang="en-US" sz="1350" kern="0" dirty="0">
                  <a:solidFill>
                    <a:sysClr val="windowText" lastClr="000000"/>
                  </a:solidFill>
                </a:endParaRPr>
              </a:p>
            </p:txBody>
          </p:sp>
          <p:sp>
            <p:nvSpPr>
              <p:cNvPr id="51" name="Oval 50">
                <a:extLst>
                  <a:ext uri="{FF2B5EF4-FFF2-40B4-BE49-F238E27FC236}">
                    <a16:creationId xmlns:a16="http://schemas.microsoft.com/office/drawing/2014/main" id="{B3FE04E4-97B4-4603-A1B1-423E649E1CA9}"/>
                  </a:ext>
                </a:extLst>
              </p:cNvPr>
              <p:cNvSpPr/>
              <p:nvPr/>
            </p:nvSpPr>
            <p:spPr>
              <a:xfrm flipH="1">
                <a:off x="4369829" y="5361433"/>
                <a:ext cx="62715" cy="63374"/>
              </a:xfrm>
              <a:prstGeom prst="ellipse">
                <a:avLst/>
              </a:prstGeom>
              <a:solidFill>
                <a:srgbClr val="4B1412"/>
              </a:solidFill>
              <a:ln w="25400" cap="flat" cmpd="sng" algn="ctr">
                <a:noFill/>
                <a:prstDash val="solid"/>
              </a:ln>
              <a:effectLst/>
            </p:spPr>
            <p:txBody>
              <a:bodyPr rtlCol="0" anchor="ctr"/>
              <a:lstStyle/>
              <a:p>
                <a:pPr algn="ctr" defTabSz="914400">
                  <a:defRPr/>
                </a:pPr>
                <a:endParaRPr lang="en-US" sz="1350" kern="0" dirty="0">
                  <a:solidFill>
                    <a:sysClr val="windowText" lastClr="000000"/>
                  </a:solidFill>
                </a:endParaRPr>
              </a:p>
            </p:txBody>
          </p:sp>
          <p:sp>
            <p:nvSpPr>
              <p:cNvPr id="52" name="Oval 51">
                <a:extLst>
                  <a:ext uri="{FF2B5EF4-FFF2-40B4-BE49-F238E27FC236}">
                    <a16:creationId xmlns:a16="http://schemas.microsoft.com/office/drawing/2014/main" id="{E35EA733-4E08-4D13-92F6-231B08A54274}"/>
                  </a:ext>
                </a:extLst>
              </p:cNvPr>
              <p:cNvSpPr/>
              <p:nvPr/>
            </p:nvSpPr>
            <p:spPr>
              <a:xfrm flipH="1">
                <a:off x="4398161" y="5371523"/>
                <a:ext cx="27208" cy="27494"/>
              </a:xfrm>
              <a:prstGeom prst="ellipse">
                <a:avLst/>
              </a:prstGeom>
              <a:solidFill>
                <a:sysClr val="window" lastClr="FFFFFF"/>
              </a:solidFill>
              <a:ln w="25400" cap="flat" cmpd="sng" algn="ctr">
                <a:noFill/>
                <a:prstDash val="solid"/>
              </a:ln>
              <a:effectLst/>
            </p:spPr>
            <p:txBody>
              <a:bodyPr rtlCol="0" anchor="ctr"/>
              <a:lstStyle/>
              <a:p>
                <a:pPr algn="ctr" defTabSz="914400">
                  <a:defRPr/>
                </a:pPr>
                <a:endParaRPr lang="en-US" sz="1350" kern="0" dirty="0">
                  <a:solidFill>
                    <a:sysClr val="windowText" lastClr="000000"/>
                  </a:solidFill>
                </a:endParaRPr>
              </a:p>
            </p:txBody>
          </p:sp>
          <p:sp>
            <p:nvSpPr>
              <p:cNvPr id="53" name="Oval 52">
                <a:extLst>
                  <a:ext uri="{FF2B5EF4-FFF2-40B4-BE49-F238E27FC236}">
                    <a16:creationId xmlns:a16="http://schemas.microsoft.com/office/drawing/2014/main" id="{0ABDDCAB-6270-426E-A9E6-997F676DB16D}"/>
                  </a:ext>
                </a:extLst>
              </p:cNvPr>
              <p:cNvSpPr/>
              <p:nvPr/>
            </p:nvSpPr>
            <p:spPr>
              <a:xfrm flipH="1">
                <a:off x="4379293" y="5397016"/>
                <a:ext cx="18868" cy="19067"/>
              </a:xfrm>
              <a:prstGeom prst="ellipse">
                <a:avLst/>
              </a:prstGeom>
              <a:solidFill>
                <a:sysClr val="window" lastClr="FFFFFF"/>
              </a:solidFill>
              <a:ln w="25400" cap="flat" cmpd="sng" algn="ctr">
                <a:noFill/>
                <a:prstDash val="solid"/>
              </a:ln>
              <a:effectLst/>
            </p:spPr>
            <p:txBody>
              <a:bodyPr rtlCol="0" anchor="ctr"/>
              <a:lstStyle/>
              <a:p>
                <a:pPr algn="ctr" defTabSz="914400">
                  <a:defRPr/>
                </a:pPr>
                <a:endParaRPr lang="en-US" sz="1350" kern="0" dirty="0">
                  <a:solidFill>
                    <a:sysClr val="windowText" lastClr="000000"/>
                  </a:solidFill>
                </a:endParaRPr>
              </a:p>
            </p:txBody>
          </p:sp>
          <p:pic>
            <p:nvPicPr>
              <p:cNvPr id="54" name="Picture 53">
                <a:extLst>
                  <a:ext uri="{FF2B5EF4-FFF2-40B4-BE49-F238E27FC236}">
                    <a16:creationId xmlns:a16="http://schemas.microsoft.com/office/drawing/2014/main" id="{A8910D7C-6D14-4B6F-B878-EC164B3B7B39}"/>
                  </a:ext>
                </a:extLst>
              </p:cNvPr>
              <p:cNvPicPr>
                <a:picLocks noChangeAspect="1"/>
              </p:cNvPicPr>
              <p:nvPr/>
            </p:nvPicPr>
            <p:blipFill>
              <a:blip r:embed="rId5"/>
              <a:stretch>
                <a:fillRect/>
              </a:stretch>
            </p:blipFill>
            <p:spPr>
              <a:xfrm rot="20570773" flipH="1">
                <a:off x="4342978" y="5275244"/>
                <a:ext cx="78679" cy="48082"/>
              </a:xfrm>
              <a:prstGeom prst="rect">
                <a:avLst/>
              </a:prstGeom>
            </p:spPr>
          </p:pic>
          <p:sp>
            <p:nvSpPr>
              <p:cNvPr id="44" name="Oval 1">
                <a:extLst>
                  <a:ext uri="{FF2B5EF4-FFF2-40B4-BE49-F238E27FC236}">
                    <a16:creationId xmlns:a16="http://schemas.microsoft.com/office/drawing/2014/main" id="{920510E6-DE72-4FEF-ABE2-203775D6B156}"/>
                  </a:ext>
                </a:extLst>
              </p:cNvPr>
              <p:cNvSpPr/>
              <p:nvPr/>
            </p:nvSpPr>
            <p:spPr>
              <a:xfrm>
                <a:off x="3701990" y="4724014"/>
                <a:ext cx="1061759" cy="619283"/>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5040" h="613369">
                    <a:moveTo>
                      <a:pt x="51192" y="594319"/>
                    </a:moveTo>
                    <a:cubicBezTo>
                      <a:pt x="38643" y="582572"/>
                      <a:pt x="33897" y="364029"/>
                      <a:pt x="58037" y="291269"/>
                    </a:cubicBezTo>
                    <a:cubicBezTo>
                      <a:pt x="21852" y="231209"/>
                      <a:pt x="-14045" y="169400"/>
                      <a:pt x="5534" y="138708"/>
                    </a:cubicBezTo>
                    <a:cubicBezTo>
                      <a:pt x="7733" y="79204"/>
                      <a:pt x="119024" y="188215"/>
                      <a:pt x="118363" y="138870"/>
                    </a:cubicBezTo>
                    <a:cubicBezTo>
                      <a:pt x="117702" y="89525"/>
                      <a:pt x="-16426" y="45310"/>
                      <a:pt x="65066" y="33139"/>
                    </a:cubicBezTo>
                    <a:cubicBezTo>
                      <a:pt x="146558" y="20968"/>
                      <a:pt x="443370" y="38329"/>
                      <a:pt x="508888" y="69020"/>
                    </a:cubicBezTo>
                    <a:cubicBezTo>
                      <a:pt x="561707" y="42561"/>
                      <a:pt x="438088" y="-16841"/>
                      <a:pt x="508977" y="4563"/>
                    </a:cubicBezTo>
                    <a:cubicBezTo>
                      <a:pt x="579866" y="25967"/>
                      <a:pt x="875915" y="133150"/>
                      <a:pt x="934221" y="197444"/>
                    </a:cubicBezTo>
                    <a:cubicBezTo>
                      <a:pt x="992527" y="261738"/>
                      <a:pt x="1029074" y="480813"/>
                      <a:pt x="986609" y="613369"/>
                    </a:cubicBezTo>
                    <a:cubicBezTo>
                      <a:pt x="960019" y="516532"/>
                      <a:pt x="943713" y="339922"/>
                      <a:pt x="861990" y="332382"/>
                    </a:cubicBezTo>
                    <a:cubicBezTo>
                      <a:pt x="813591" y="282403"/>
                      <a:pt x="681229" y="405966"/>
                      <a:pt x="623187" y="399219"/>
                    </a:cubicBezTo>
                    <a:cubicBezTo>
                      <a:pt x="565145" y="392472"/>
                      <a:pt x="689971" y="341801"/>
                      <a:pt x="631214" y="342700"/>
                    </a:cubicBezTo>
                    <a:cubicBezTo>
                      <a:pt x="572457" y="343599"/>
                      <a:pt x="356803" y="403025"/>
                      <a:pt x="270647" y="404613"/>
                    </a:cubicBezTo>
                    <a:cubicBezTo>
                      <a:pt x="209891" y="380801"/>
                      <a:pt x="185648" y="405407"/>
                      <a:pt x="133330" y="361751"/>
                    </a:cubicBezTo>
                    <a:cubicBezTo>
                      <a:pt x="98838" y="448667"/>
                      <a:pt x="63741" y="606066"/>
                      <a:pt x="51192" y="594319"/>
                    </a:cubicBezTo>
                    <a:close/>
                  </a:path>
                </a:pathLst>
              </a:custGeom>
              <a:solidFill>
                <a:srgbClr val="654122"/>
              </a:solidFill>
              <a:ln w="9525" cap="flat" cmpd="sng" algn="ctr">
                <a:noFill/>
                <a:prstDash val="solid"/>
              </a:ln>
              <a:effectLst>
                <a:outerShdw dist="38100" dir="4200000" sx="96000" sy="96000" algn="t" rotWithShape="0">
                  <a:srgbClr val="DA9E6F"/>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85" name="Freeform: Shape 78">
                <a:extLst>
                  <a:ext uri="{FF2B5EF4-FFF2-40B4-BE49-F238E27FC236}">
                    <a16:creationId xmlns:a16="http://schemas.microsoft.com/office/drawing/2014/main" id="{B01C555F-A997-47F3-AAB5-5F0429DDE7D7}"/>
                  </a:ext>
                </a:extLst>
              </p:cNvPr>
              <p:cNvSpPr/>
              <p:nvPr/>
            </p:nvSpPr>
            <p:spPr>
              <a:xfrm rot="15898647">
                <a:off x="3996507" y="5998560"/>
                <a:ext cx="197491" cy="308323"/>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sp>
            <p:nvSpPr>
              <p:cNvPr id="86" name="Freeform: Shape 78">
                <a:extLst>
                  <a:ext uri="{FF2B5EF4-FFF2-40B4-BE49-F238E27FC236}">
                    <a16:creationId xmlns:a16="http://schemas.microsoft.com/office/drawing/2014/main" id="{1A00B899-0A50-4FBC-8D70-43C769480C5C}"/>
                  </a:ext>
                </a:extLst>
              </p:cNvPr>
              <p:cNvSpPr/>
              <p:nvPr/>
            </p:nvSpPr>
            <p:spPr>
              <a:xfrm rot="5701353" flipH="1">
                <a:off x="4380596" y="5950810"/>
                <a:ext cx="216395" cy="37077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25848 w 211583"/>
                  <a:gd name="connsiteY0" fmla="*/ 0 h 414169"/>
                  <a:gd name="connsiteX1" fmla="*/ 211583 w 211583"/>
                  <a:gd name="connsiteY1" fmla="*/ 38351 h 414169"/>
                  <a:gd name="connsiteX2" fmla="*/ 142527 w 211583"/>
                  <a:gd name="connsiteY2" fmla="*/ 364582 h 414169"/>
                  <a:gd name="connsiteX3" fmla="*/ 90139 w 211583"/>
                  <a:gd name="connsiteY3" fmla="*/ 321720 h 414169"/>
                  <a:gd name="connsiteX4" fmla="*/ 92521 w 211583"/>
                  <a:gd name="connsiteY4" fmla="*/ 388395 h 414169"/>
                  <a:gd name="connsiteX5" fmla="*/ 44894 w 211583"/>
                  <a:gd name="connsiteY5" fmla="*/ 412208 h 414169"/>
                  <a:gd name="connsiteX6" fmla="*/ 2033 w 211583"/>
                  <a:gd name="connsiteY6" fmla="*/ 390776 h 414169"/>
                  <a:gd name="connsiteX7" fmla="*/ 6796 w 211583"/>
                  <a:gd name="connsiteY7" fmla="*/ 300289 h 414169"/>
                  <a:gd name="connsiteX8" fmla="*/ 125848 w 211583"/>
                  <a:gd name="connsiteY8" fmla="*/ 0 h 414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14169">
                    <a:moveTo>
                      <a:pt x="125848" y="0"/>
                    </a:moveTo>
                    <a:cubicBezTo>
                      <a:pt x="160773" y="21431"/>
                      <a:pt x="176658" y="16920"/>
                      <a:pt x="211583" y="38351"/>
                    </a:cubicBezTo>
                    <a:cubicBezTo>
                      <a:pt x="117126" y="287590"/>
                      <a:pt x="160783" y="255838"/>
                      <a:pt x="142527" y="364582"/>
                    </a:cubicBezTo>
                    <a:cubicBezTo>
                      <a:pt x="101251" y="396333"/>
                      <a:pt x="119508" y="313782"/>
                      <a:pt x="90139" y="321720"/>
                    </a:cubicBezTo>
                    <a:cubicBezTo>
                      <a:pt x="83789" y="353470"/>
                      <a:pt x="91727" y="366170"/>
                      <a:pt x="92521" y="388395"/>
                    </a:cubicBezTo>
                    <a:cubicBezTo>
                      <a:pt x="96887" y="425305"/>
                      <a:pt x="54419" y="386411"/>
                      <a:pt x="44894" y="412208"/>
                    </a:cubicBezTo>
                    <a:cubicBezTo>
                      <a:pt x="25844" y="418954"/>
                      <a:pt x="10764" y="407445"/>
                      <a:pt x="2033" y="390776"/>
                    </a:cubicBezTo>
                    <a:cubicBezTo>
                      <a:pt x="-5904" y="355058"/>
                      <a:pt x="12352" y="338389"/>
                      <a:pt x="6796" y="300289"/>
                    </a:cubicBezTo>
                    <a:cubicBezTo>
                      <a:pt x="44896" y="53433"/>
                      <a:pt x="92511" y="108744"/>
                      <a:pt x="12584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400">
                  <a:defRPr/>
                </a:pPr>
                <a:endParaRPr lang="en-US" sz="1350" kern="0" dirty="0">
                  <a:solidFill>
                    <a:sysClr val="windowText" lastClr="000000"/>
                  </a:solidFill>
                </a:endParaRPr>
              </a:p>
            </p:txBody>
          </p:sp>
        </p:grpSp>
        <p:pic>
          <p:nvPicPr>
            <p:cNvPr id="5" name="Picture 4" descr="A picture containing text&#10;&#10;Description automatically generated">
              <a:extLst>
                <a:ext uri="{FF2B5EF4-FFF2-40B4-BE49-F238E27FC236}">
                  <a16:creationId xmlns:a16="http://schemas.microsoft.com/office/drawing/2014/main" id="{D9CA7A34-4E15-432F-BBD8-A24FF4CEB71D}"/>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0000">
                          <a14:foregroundMark x1="33077" y1="83571" x2="36923" y2="83571"/>
                          <a14:foregroundMark x1="39231" y1="53929" x2="39231" y2="53929"/>
                          <a14:backgroundMark x1="40000" y1="10357" x2="53846" y2="32143"/>
                          <a14:backgroundMark x1="53846" y1="32143" x2="65385" y2="83214"/>
                          <a14:backgroundMark x1="57692" y1="21071" x2="64615" y2="73929"/>
                          <a14:backgroundMark x1="55000" y1="45000" x2="51154" y2="81429"/>
                          <a14:backgroundMark x1="44231" y1="23214" x2="44231" y2="23214"/>
                        </a14:backgroundRemoval>
                      </a14:imgEffect>
                    </a14:imgLayer>
                  </a14:imgProps>
                </a:ext>
              </a:extLst>
            </a:blip>
            <a:srcRect l="20302" t="19554" r="48148" b="10397"/>
            <a:stretch/>
          </p:blipFill>
          <p:spPr>
            <a:xfrm>
              <a:off x="4797682" y="5622997"/>
              <a:ext cx="475933" cy="1271859"/>
            </a:xfrm>
            <a:prstGeom prst="rect">
              <a:avLst/>
            </a:prstGeom>
          </p:spPr>
        </p:pic>
      </p:grpSp>
      <p:grpSp>
        <p:nvGrpSpPr>
          <p:cNvPr id="90" name="Group 89">
            <a:extLst>
              <a:ext uri="{FF2B5EF4-FFF2-40B4-BE49-F238E27FC236}">
                <a16:creationId xmlns:a16="http://schemas.microsoft.com/office/drawing/2014/main" id="{BEAB6407-D06E-4D7A-91C7-635E8BF7116E}"/>
              </a:ext>
            </a:extLst>
          </p:cNvPr>
          <p:cNvGrpSpPr/>
          <p:nvPr/>
        </p:nvGrpSpPr>
        <p:grpSpPr>
          <a:xfrm flipH="1">
            <a:off x="9204361" y="2943522"/>
            <a:ext cx="1997107" cy="3609503"/>
            <a:chOff x="5749012" y="3831547"/>
            <a:chExt cx="1339170" cy="2420371"/>
          </a:xfrm>
        </p:grpSpPr>
        <p:sp>
          <p:nvSpPr>
            <p:cNvPr id="91" name="Freeform: Shape 90">
              <a:extLst>
                <a:ext uri="{FF2B5EF4-FFF2-40B4-BE49-F238E27FC236}">
                  <a16:creationId xmlns:a16="http://schemas.microsoft.com/office/drawing/2014/main" id="{AF7E0F5B-23A2-4094-8F7B-0E6DF79C423D}"/>
                </a:ext>
              </a:extLst>
            </p:cNvPr>
            <p:cNvSpPr/>
            <p:nvPr/>
          </p:nvSpPr>
          <p:spPr>
            <a:xfrm>
              <a:off x="5749012" y="3896060"/>
              <a:ext cx="1339170" cy="1213821"/>
            </a:xfrm>
            <a:custGeom>
              <a:avLst/>
              <a:gdLst>
                <a:gd name="connsiteX0" fmla="*/ 292894 w 762000"/>
                <a:gd name="connsiteY0" fmla="*/ 540544 h 783431"/>
                <a:gd name="connsiteX1" fmla="*/ 471488 w 762000"/>
                <a:gd name="connsiteY1" fmla="*/ 552450 h 783431"/>
                <a:gd name="connsiteX2" fmla="*/ 490538 w 762000"/>
                <a:gd name="connsiteY2" fmla="*/ 716756 h 783431"/>
                <a:gd name="connsiteX3" fmla="*/ 638175 w 762000"/>
                <a:gd name="connsiteY3" fmla="*/ 783431 h 783431"/>
                <a:gd name="connsiteX4" fmla="*/ 631032 w 762000"/>
                <a:gd name="connsiteY4" fmla="*/ 728662 h 783431"/>
                <a:gd name="connsiteX5" fmla="*/ 700088 w 762000"/>
                <a:gd name="connsiteY5" fmla="*/ 742950 h 783431"/>
                <a:gd name="connsiteX6" fmla="*/ 690563 w 762000"/>
                <a:gd name="connsiteY6" fmla="*/ 685800 h 783431"/>
                <a:gd name="connsiteX7" fmla="*/ 759619 w 762000"/>
                <a:gd name="connsiteY7" fmla="*/ 681037 h 783431"/>
                <a:gd name="connsiteX8" fmla="*/ 740569 w 762000"/>
                <a:gd name="connsiteY8" fmla="*/ 623887 h 783431"/>
                <a:gd name="connsiteX9" fmla="*/ 762000 w 762000"/>
                <a:gd name="connsiteY9" fmla="*/ 552450 h 783431"/>
                <a:gd name="connsiteX10" fmla="*/ 728663 w 762000"/>
                <a:gd name="connsiteY10" fmla="*/ 490537 h 783431"/>
                <a:gd name="connsiteX11" fmla="*/ 728663 w 762000"/>
                <a:gd name="connsiteY11" fmla="*/ 385762 h 783431"/>
                <a:gd name="connsiteX12" fmla="*/ 669132 w 762000"/>
                <a:gd name="connsiteY12" fmla="*/ 338137 h 783431"/>
                <a:gd name="connsiteX13" fmla="*/ 661988 w 762000"/>
                <a:gd name="connsiteY13" fmla="*/ 230981 h 783431"/>
                <a:gd name="connsiteX14" fmla="*/ 485775 w 762000"/>
                <a:gd name="connsiteY14" fmla="*/ 0 h 783431"/>
                <a:gd name="connsiteX15" fmla="*/ 238125 w 762000"/>
                <a:gd name="connsiteY15" fmla="*/ 9525 h 783431"/>
                <a:gd name="connsiteX16" fmla="*/ 107157 w 762000"/>
                <a:gd name="connsiteY16" fmla="*/ 204787 h 783431"/>
                <a:gd name="connsiteX17" fmla="*/ 85725 w 762000"/>
                <a:gd name="connsiteY17" fmla="*/ 345281 h 783431"/>
                <a:gd name="connsiteX18" fmla="*/ 50007 w 762000"/>
                <a:gd name="connsiteY18" fmla="*/ 440531 h 783431"/>
                <a:gd name="connsiteX19" fmla="*/ 23813 w 762000"/>
                <a:gd name="connsiteY19" fmla="*/ 507206 h 783431"/>
                <a:gd name="connsiteX20" fmla="*/ 33338 w 762000"/>
                <a:gd name="connsiteY20" fmla="*/ 633412 h 783431"/>
                <a:gd name="connsiteX21" fmla="*/ 0 w 762000"/>
                <a:gd name="connsiteY21" fmla="*/ 688181 h 783431"/>
                <a:gd name="connsiteX22" fmla="*/ 78582 w 762000"/>
                <a:gd name="connsiteY22" fmla="*/ 681037 h 783431"/>
                <a:gd name="connsiteX23" fmla="*/ 61913 w 762000"/>
                <a:gd name="connsiteY23" fmla="*/ 740569 h 783431"/>
                <a:gd name="connsiteX24" fmla="*/ 135732 w 762000"/>
                <a:gd name="connsiteY24" fmla="*/ 723900 h 783431"/>
                <a:gd name="connsiteX25" fmla="*/ 126207 w 762000"/>
                <a:gd name="connsiteY25" fmla="*/ 769144 h 783431"/>
                <a:gd name="connsiteX26" fmla="*/ 240507 w 762000"/>
                <a:gd name="connsiteY26" fmla="*/ 750094 h 783431"/>
                <a:gd name="connsiteX27" fmla="*/ 292894 w 762000"/>
                <a:gd name="connsiteY27" fmla="*/ 540544 h 783431"/>
                <a:gd name="connsiteX0" fmla="*/ 292894 w 762000"/>
                <a:gd name="connsiteY0" fmla="*/ 540544 h 783431"/>
                <a:gd name="connsiteX1" fmla="*/ 471488 w 762000"/>
                <a:gd name="connsiteY1" fmla="*/ 552450 h 783431"/>
                <a:gd name="connsiteX2" fmla="*/ 490538 w 762000"/>
                <a:gd name="connsiteY2" fmla="*/ 716756 h 783431"/>
                <a:gd name="connsiteX3" fmla="*/ 638175 w 762000"/>
                <a:gd name="connsiteY3" fmla="*/ 783431 h 783431"/>
                <a:gd name="connsiteX4" fmla="*/ 631032 w 762000"/>
                <a:gd name="connsiteY4" fmla="*/ 728662 h 783431"/>
                <a:gd name="connsiteX5" fmla="*/ 700088 w 762000"/>
                <a:gd name="connsiteY5" fmla="*/ 742950 h 783431"/>
                <a:gd name="connsiteX6" fmla="*/ 690563 w 762000"/>
                <a:gd name="connsiteY6" fmla="*/ 685800 h 783431"/>
                <a:gd name="connsiteX7" fmla="*/ 759619 w 762000"/>
                <a:gd name="connsiteY7" fmla="*/ 681037 h 783431"/>
                <a:gd name="connsiteX8" fmla="*/ 740569 w 762000"/>
                <a:gd name="connsiteY8" fmla="*/ 623887 h 783431"/>
                <a:gd name="connsiteX9" fmla="*/ 762000 w 762000"/>
                <a:gd name="connsiteY9" fmla="*/ 552450 h 783431"/>
                <a:gd name="connsiteX10" fmla="*/ 728663 w 762000"/>
                <a:gd name="connsiteY10" fmla="*/ 490537 h 783431"/>
                <a:gd name="connsiteX11" fmla="*/ 728663 w 762000"/>
                <a:gd name="connsiteY11" fmla="*/ 385762 h 783431"/>
                <a:gd name="connsiteX12" fmla="*/ 669132 w 762000"/>
                <a:gd name="connsiteY12" fmla="*/ 338137 h 783431"/>
                <a:gd name="connsiteX13" fmla="*/ 661988 w 762000"/>
                <a:gd name="connsiteY13" fmla="*/ 230981 h 783431"/>
                <a:gd name="connsiteX14" fmla="*/ 485775 w 762000"/>
                <a:gd name="connsiteY14" fmla="*/ 0 h 783431"/>
                <a:gd name="connsiteX15" fmla="*/ 238125 w 762000"/>
                <a:gd name="connsiteY15" fmla="*/ 9525 h 783431"/>
                <a:gd name="connsiteX16" fmla="*/ 107157 w 762000"/>
                <a:gd name="connsiteY16" fmla="*/ 204787 h 783431"/>
                <a:gd name="connsiteX17" fmla="*/ 85725 w 762000"/>
                <a:gd name="connsiteY17" fmla="*/ 345281 h 783431"/>
                <a:gd name="connsiteX18" fmla="*/ 50007 w 762000"/>
                <a:gd name="connsiteY18" fmla="*/ 440531 h 783431"/>
                <a:gd name="connsiteX19" fmla="*/ 23813 w 762000"/>
                <a:gd name="connsiteY19" fmla="*/ 507206 h 783431"/>
                <a:gd name="connsiteX20" fmla="*/ 33338 w 762000"/>
                <a:gd name="connsiteY20" fmla="*/ 633412 h 783431"/>
                <a:gd name="connsiteX21" fmla="*/ 0 w 762000"/>
                <a:gd name="connsiteY21" fmla="*/ 688181 h 783431"/>
                <a:gd name="connsiteX22" fmla="*/ 78582 w 762000"/>
                <a:gd name="connsiteY22" fmla="*/ 681037 h 783431"/>
                <a:gd name="connsiteX23" fmla="*/ 61913 w 762000"/>
                <a:gd name="connsiteY23" fmla="*/ 740569 h 783431"/>
                <a:gd name="connsiteX24" fmla="*/ 135732 w 762000"/>
                <a:gd name="connsiteY24" fmla="*/ 723900 h 783431"/>
                <a:gd name="connsiteX25" fmla="*/ 126207 w 762000"/>
                <a:gd name="connsiteY25" fmla="*/ 769144 h 783431"/>
                <a:gd name="connsiteX26" fmla="*/ 240507 w 762000"/>
                <a:gd name="connsiteY26" fmla="*/ 750094 h 783431"/>
                <a:gd name="connsiteX27" fmla="*/ 292894 w 762000"/>
                <a:gd name="connsiteY27" fmla="*/ 540544 h 783431"/>
                <a:gd name="connsiteX0" fmla="*/ 292894 w 762000"/>
                <a:gd name="connsiteY0" fmla="*/ 540544 h 783431"/>
                <a:gd name="connsiteX1" fmla="*/ 471488 w 762000"/>
                <a:gd name="connsiteY1" fmla="*/ 552450 h 783431"/>
                <a:gd name="connsiteX2" fmla="*/ 490538 w 762000"/>
                <a:gd name="connsiteY2" fmla="*/ 716756 h 783431"/>
                <a:gd name="connsiteX3" fmla="*/ 638175 w 762000"/>
                <a:gd name="connsiteY3" fmla="*/ 783431 h 783431"/>
                <a:gd name="connsiteX4" fmla="*/ 631032 w 762000"/>
                <a:gd name="connsiteY4" fmla="*/ 728662 h 783431"/>
                <a:gd name="connsiteX5" fmla="*/ 700088 w 762000"/>
                <a:gd name="connsiteY5" fmla="*/ 742950 h 783431"/>
                <a:gd name="connsiteX6" fmla="*/ 690563 w 762000"/>
                <a:gd name="connsiteY6" fmla="*/ 685800 h 783431"/>
                <a:gd name="connsiteX7" fmla="*/ 759619 w 762000"/>
                <a:gd name="connsiteY7" fmla="*/ 681037 h 783431"/>
                <a:gd name="connsiteX8" fmla="*/ 740569 w 762000"/>
                <a:gd name="connsiteY8" fmla="*/ 623887 h 783431"/>
                <a:gd name="connsiteX9" fmla="*/ 762000 w 762000"/>
                <a:gd name="connsiteY9" fmla="*/ 552450 h 783431"/>
                <a:gd name="connsiteX10" fmla="*/ 728663 w 762000"/>
                <a:gd name="connsiteY10" fmla="*/ 490537 h 783431"/>
                <a:gd name="connsiteX11" fmla="*/ 728663 w 762000"/>
                <a:gd name="connsiteY11" fmla="*/ 385762 h 783431"/>
                <a:gd name="connsiteX12" fmla="*/ 669132 w 762000"/>
                <a:gd name="connsiteY12" fmla="*/ 338137 h 783431"/>
                <a:gd name="connsiteX13" fmla="*/ 661988 w 762000"/>
                <a:gd name="connsiteY13" fmla="*/ 230981 h 783431"/>
                <a:gd name="connsiteX14" fmla="*/ 485775 w 762000"/>
                <a:gd name="connsiteY14" fmla="*/ 0 h 783431"/>
                <a:gd name="connsiteX15" fmla="*/ 238125 w 762000"/>
                <a:gd name="connsiteY15" fmla="*/ 9525 h 783431"/>
                <a:gd name="connsiteX16" fmla="*/ 107157 w 762000"/>
                <a:gd name="connsiteY16" fmla="*/ 204787 h 783431"/>
                <a:gd name="connsiteX17" fmla="*/ 85725 w 762000"/>
                <a:gd name="connsiteY17" fmla="*/ 345281 h 783431"/>
                <a:gd name="connsiteX18" fmla="*/ 50007 w 762000"/>
                <a:gd name="connsiteY18" fmla="*/ 440531 h 783431"/>
                <a:gd name="connsiteX19" fmla="*/ 23813 w 762000"/>
                <a:gd name="connsiteY19" fmla="*/ 507206 h 783431"/>
                <a:gd name="connsiteX20" fmla="*/ 33338 w 762000"/>
                <a:gd name="connsiteY20" fmla="*/ 633412 h 783431"/>
                <a:gd name="connsiteX21" fmla="*/ 0 w 762000"/>
                <a:gd name="connsiteY21" fmla="*/ 688181 h 783431"/>
                <a:gd name="connsiteX22" fmla="*/ 78582 w 762000"/>
                <a:gd name="connsiteY22" fmla="*/ 681037 h 783431"/>
                <a:gd name="connsiteX23" fmla="*/ 61913 w 762000"/>
                <a:gd name="connsiteY23" fmla="*/ 740569 h 783431"/>
                <a:gd name="connsiteX24" fmla="*/ 135732 w 762000"/>
                <a:gd name="connsiteY24" fmla="*/ 723900 h 783431"/>
                <a:gd name="connsiteX25" fmla="*/ 126207 w 762000"/>
                <a:gd name="connsiteY25" fmla="*/ 769144 h 783431"/>
                <a:gd name="connsiteX26" fmla="*/ 240507 w 762000"/>
                <a:gd name="connsiteY26" fmla="*/ 750094 h 783431"/>
                <a:gd name="connsiteX27" fmla="*/ 292894 w 762000"/>
                <a:gd name="connsiteY27" fmla="*/ 540544 h 783431"/>
                <a:gd name="connsiteX0" fmla="*/ 292894 w 762000"/>
                <a:gd name="connsiteY0" fmla="*/ 540544 h 783431"/>
                <a:gd name="connsiteX1" fmla="*/ 450057 w 762000"/>
                <a:gd name="connsiteY1" fmla="*/ 547688 h 783431"/>
                <a:gd name="connsiteX2" fmla="*/ 490538 w 762000"/>
                <a:gd name="connsiteY2" fmla="*/ 716756 h 783431"/>
                <a:gd name="connsiteX3" fmla="*/ 638175 w 762000"/>
                <a:gd name="connsiteY3" fmla="*/ 783431 h 783431"/>
                <a:gd name="connsiteX4" fmla="*/ 631032 w 762000"/>
                <a:gd name="connsiteY4" fmla="*/ 728662 h 783431"/>
                <a:gd name="connsiteX5" fmla="*/ 700088 w 762000"/>
                <a:gd name="connsiteY5" fmla="*/ 742950 h 783431"/>
                <a:gd name="connsiteX6" fmla="*/ 690563 w 762000"/>
                <a:gd name="connsiteY6" fmla="*/ 685800 h 783431"/>
                <a:gd name="connsiteX7" fmla="*/ 759619 w 762000"/>
                <a:gd name="connsiteY7" fmla="*/ 681037 h 783431"/>
                <a:gd name="connsiteX8" fmla="*/ 740569 w 762000"/>
                <a:gd name="connsiteY8" fmla="*/ 623887 h 783431"/>
                <a:gd name="connsiteX9" fmla="*/ 762000 w 762000"/>
                <a:gd name="connsiteY9" fmla="*/ 552450 h 783431"/>
                <a:gd name="connsiteX10" fmla="*/ 728663 w 762000"/>
                <a:gd name="connsiteY10" fmla="*/ 490537 h 783431"/>
                <a:gd name="connsiteX11" fmla="*/ 728663 w 762000"/>
                <a:gd name="connsiteY11" fmla="*/ 385762 h 783431"/>
                <a:gd name="connsiteX12" fmla="*/ 669132 w 762000"/>
                <a:gd name="connsiteY12" fmla="*/ 338137 h 783431"/>
                <a:gd name="connsiteX13" fmla="*/ 661988 w 762000"/>
                <a:gd name="connsiteY13" fmla="*/ 230981 h 783431"/>
                <a:gd name="connsiteX14" fmla="*/ 485775 w 762000"/>
                <a:gd name="connsiteY14" fmla="*/ 0 h 783431"/>
                <a:gd name="connsiteX15" fmla="*/ 238125 w 762000"/>
                <a:gd name="connsiteY15" fmla="*/ 9525 h 783431"/>
                <a:gd name="connsiteX16" fmla="*/ 107157 w 762000"/>
                <a:gd name="connsiteY16" fmla="*/ 204787 h 783431"/>
                <a:gd name="connsiteX17" fmla="*/ 85725 w 762000"/>
                <a:gd name="connsiteY17" fmla="*/ 345281 h 783431"/>
                <a:gd name="connsiteX18" fmla="*/ 50007 w 762000"/>
                <a:gd name="connsiteY18" fmla="*/ 440531 h 783431"/>
                <a:gd name="connsiteX19" fmla="*/ 23813 w 762000"/>
                <a:gd name="connsiteY19" fmla="*/ 507206 h 783431"/>
                <a:gd name="connsiteX20" fmla="*/ 33338 w 762000"/>
                <a:gd name="connsiteY20" fmla="*/ 633412 h 783431"/>
                <a:gd name="connsiteX21" fmla="*/ 0 w 762000"/>
                <a:gd name="connsiteY21" fmla="*/ 688181 h 783431"/>
                <a:gd name="connsiteX22" fmla="*/ 78582 w 762000"/>
                <a:gd name="connsiteY22" fmla="*/ 681037 h 783431"/>
                <a:gd name="connsiteX23" fmla="*/ 61913 w 762000"/>
                <a:gd name="connsiteY23" fmla="*/ 740569 h 783431"/>
                <a:gd name="connsiteX24" fmla="*/ 135732 w 762000"/>
                <a:gd name="connsiteY24" fmla="*/ 723900 h 783431"/>
                <a:gd name="connsiteX25" fmla="*/ 126207 w 762000"/>
                <a:gd name="connsiteY25" fmla="*/ 769144 h 783431"/>
                <a:gd name="connsiteX26" fmla="*/ 240507 w 762000"/>
                <a:gd name="connsiteY26" fmla="*/ 750094 h 783431"/>
                <a:gd name="connsiteX27" fmla="*/ 292894 w 762000"/>
                <a:gd name="connsiteY27" fmla="*/ 540544 h 783431"/>
                <a:gd name="connsiteX0" fmla="*/ 292894 w 762000"/>
                <a:gd name="connsiteY0" fmla="*/ 540544 h 783431"/>
                <a:gd name="connsiteX1" fmla="*/ 450057 w 762000"/>
                <a:gd name="connsiteY1" fmla="*/ 547688 h 783431"/>
                <a:gd name="connsiteX2" fmla="*/ 490538 w 762000"/>
                <a:gd name="connsiteY2" fmla="*/ 716756 h 783431"/>
                <a:gd name="connsiteX3" fmla="*/ 638175 w 762000"/>
                <a:gd name="connsiteY3" fmla="*/ 783431 h 783431"/>
                <a:gd name="connsiteX4" fmla="*/ 631032 w 762000"/>
                <a:gd name="connsiteY4" fmla="*/ 728662 h 783431"/>
                <a:gd name="connsiteX5" fmla="*/ 700088 w 762000"/>
                <a:gd name="connsiteY5" fmla="*/ 742950 h 783431"/>
                <a:gd name="connsiteX6" fmla="*/ 690563 w 762000"/>
                <a:gd name="connsiteY6" fmla="*/ 685800 h 783431"/>
                <a:gd name="connsiteX7" fmla="*/ 759619 w 762000"/>
                <a:gd name="connsiteY7" fmla="*/ 681037 h 783431"/>
                <a:gd name="connsiteX8" fmla="*/ 740569 w 762000"/>
                <a:gd name="connsiteY8" fmla="*/ 623887 h 783431"/>
                <a:gd name="connsiteX9" fmla="*/ 762000 w 762000"/>
                <a:gd name="connsiteY9" fmla="*/ 552450 h 783431"/>
                <a:gd name="connsiteX10" fmla="*/ 728663 w 762000"/>
                <a:gd name="connsiteY10" fmla="*/ 490537 h 783431"/>
                <a:gd name="connsiteX11" fmla="*/ 728663 w 762000"/>
                <a:gd name="connsiteY11" fmla="*/ 385762 h 783431"/>
                <a:gd name="connsiteX12" fmla="*/ 669132 w 762000"/>
                <a:gd name="connsiteY12" fmla="*/ 338137 h 783431"/>
                <a:gd name="connsiteX13" fmla="*/ 661988 w 762000"/>
                <a:gd name="connsiteY13" fmla="*/ 230981 h 783431"/>
                <a:gd name="connsiteX14" fmla="*/ 485775 w 762000"/>
                <a:gd name="connsiteY14" fmla="*/ 0 h 783431"/>
                <a:gd name="connsiteX15" fmla="*/ 238125 w 762000"/>
                <a:gd name="connsiteY15" fmla="*/ 9525 h 783431"/>
                <a:gd name="connsiteX16" fmla="*/ 107157 w 762000"/>
                <a:gd name="connsiteY16" fmla="*/ 204787 h 783431"/>
                <a:gd name="connsiteX17" fmla="*/ 85725 w 762000"/>
                <a:gd name="connsiteY17" fmla="*/ 345281 h 783431"/>
                <a:gd name="connsiteX18" fmla="*/ 50007 w 762000"/>
                <a:gd name="connsiteY18" fmla="*/ 440531 h 783431"/>
                <a:gd name="connsiteX19" fmla="*/ 23813 w 762000"/>
                <a:gd name="connsiteY19" fmla="*/ 507206 h 783431"/>
                <a:gd name="connsiteX20" fmla="*/ 33338 w 762000"/>
                <a:gd name="connsiteY20" fmla="*/ 633412 h 783431"/>
                <a:gd name="connsiteX21" fmla="*/ 0 w 762000"/>
                <a:gd name="connsiteY21" fmla="*/ 688181 h 783431"/>
                <a:gd name="connsiteX22" fmla="*/ 78582 w 762000"/>
                <a:gd name="connsiteY22" fmla="*/ 681037 h 783431"/>
                <a:gd name="connsiteX23" fmla="*/ 61913 w 762000"/>
                <a:gd name="connsiteY23" fmla="*/ 740569 h 783431"/>
                <a:gd name="connsiteX24" fmla="*/ 135732 w 762000"/>
                <a:gd name="connsiteY24" fmla="*/ 723900 h 783431"/>
                <a:gd name="connsiteX25" fmla="*/ 126207 w 762000"/>
                <a:gd name="connsiteY25" fmla="*/ 769144 h 783431"/>
                <a:gd name="connsiteX26" fmla="*/ 240507 w 762000"/>
                <a:gd name="connsiteY26" fmla="*/ 750094 h 783431"/>
                <a:gd name="connsiteX27" fmla="*/ 292894 w 762000"/>
                <a:gd name="connsiteY27" fmla="*/ 540544 h 783431"/>
                <a:gd name="connsiteX0" fmla="*/ 292894 w 762000"/>
                <a:gd name="connsiteY0" fmla="*/ 540544 h 783431"/>
                <a:gd name="connsiteX1" fmla="*/ 450057 w 762000"/>
                <a:gd name="connsiteY1" fmla="*/ 547688 h 783431"/>
                <a:gd name="connsiteX2" fmla="*/ 483394 w 762000"/>
                <a:gd name="connsiteY2" fmla="*/ 719137 h 783431"/>
                <a:gd name="connsiteX3" fmla="*/ 638175 w 762000"/>
                <a:gd name="connsiteY3" fmla="*/ 783431 h 783431"/>
                <a:gd name="connsiteX4" fmla="*/ 631032 w 762000"/>
                <a:gd name="connsiteY4" fmla="*/ 728662 h 783431"/>
                <a:gd name="connsiteX5" fmla="*/ 700088 w 762000"/>
                <a:gd name="connsiteY5" fmla="*/ 742950 h 783431"/>
                <a:gd name="connsiteX6" fmla="*/ 690563 w 762000"/>
                <a:gd name="connsiteY6" fmla="*/ 685800 h 783431"/>
                <a:gd name="connsiteX7" fmla="*/ 759619 w 762000"/>
                <a:gd name="connsiteY7" fmla="*/ 681037 h 783431"/>
                <a:gd name="connsiteX8" fmla="*/ 740569 w 762000"/>
                <a:gd name="connsiteY8" fmla="*/ 623887 h 783431"/>
                <a:gd name="connsiteX9" fmla="*/ 762000 w 762000"/>
                <a:gd name="connsiteY9" fmla="*/ 552450 h 783431"/>
                <a:gd name="connsiteX10" fmla="*/ 728663 w 762000"/>
                <a:gd name="connsiteY10" fmla="*/ 490537 h 783431"/>
                <a:gd name="connsiteX11" fmla="*/ 728663 w 762000"/>
                <a:gd name="connsiteY11" fmla="*/ 385762 h 783431"/>
                <a:gd name="connsiteX12" fmla="*/ 669132 w 762000"/>
                <a:gd name="connsiteY12" fmla="*/ 338137 h 783431"/>
                <a:gd name="connsiteX13" fmla="*/ 661988 w 762000"/>
                <a:gd name="connsiteY13" fmla="*/ 230981 h 783431"/>
                <a:gd name="connsiteX14" fmla="*/ 485775 w 762000"/>
                <a:gd name="connsiteY14" fmla="*/ 0 h 783431"/>
                <a:gd name="connsiteX15" fmla="*/ 238125 w 762000"/>
                <a:gd name="connsiteY15" fmla="*/ 9525 h 783431"/>
                <a:gd name="connsiteX16" fmla="*/ 107157 w 762000"/>
                <a:gd name="connsiteY16" fmla="*/ 204787 h 783431"/>
                <a:gd name="connsiteX17" fmla="*/ 85725 w 762000"/>
                <a:gd name="connsiteY17" fmla="*/ 345281 h 783431"/>
                <a:gd name="connsiteX18" fmla="*/ 50007 w 762000"/>
                <a:gd name="connsiteY18" fmla="*/ 440531 h 783431"/>
                <a:gd name="connsiteX19" fmla="*/ 23813 w 762000"/>
                <a:gd name="connsiteY19" fmla="*/ 507206 h 783431"/>
                <a:gd name="connsiteX20" fmla="*/ 33338 w 762000"/>
                <a:gd name="connsiteY20" fmla="*/ 633412 h 783431"/>
                <a:gd name="connsiteX21" fmla="*/ 0 w 762000"/>
                <a:gd name="connsiteY21" fmla="*/ 688181 h 783431"/>
                <a:gd name="connsiteX22" fmla="*/ 78582 w 762000"/>
                <a:gd name="connsiteY22" fmla="*/ 681037 h 783431"/>
                <a:gd name="connsiteX23" fmla="*/ 61913 w 762000"/>
                <a:gd name="connsiteY23" fmla="*/ 740569 h 783431"/>
                <a:gd name="connsiteX24" fmla="*/ 135732 w 762000"/>
                <a:gd name="connsiteY24" fmla="*/ 723900 h 783431"/>
                <a:gd name="connsiteX25" fmla="*/ 126207 w 762000"/>
                <a:gd name="connsiteY25" fmla="*/ 769144 h 783431"/>
                <a:gd name="connsiteX26" fmla="*/ 240507 w 762000"/>
                <a:gd name="connsiteY26" fmla="*/ 750094 h 783431"/>
                <a:gd name="connsiteX27" fmla="*/ 292894 w 762000"/>
                <a:gd name="connsiteY27" fmla="*/ 540544 h 783431"/>
                <a:gd name="connsiteX0" fmla="*/ 292894 w 762000"/>
                <a:gd name="connsiteY0" fmla="*/ 540544 h 783431"/>
                <a:gd name="connsiteX1" fmla="*/ 450057 w 762000"/>
                <a:gd name="connsiteY1" fmla="*/ 547688 h 783431"/>
                <a:gd name="connsiteX2" fmla="*/ 483394 w 762000"/>
                <a:gd name="connsiteY2" fmla="*/ 719137 h 783431"/>
                <a:gd name="connsiteX3" fmla="*/ 638175 w 762000"/>
                <a:gd name="connsiteY3" fmla="*/ 783431 h 783431"/>
                <a:gd name="connsiteX4" fmla="*/ 631032 w 762000"/>
                <a:gd name="connsiteY4" fmla="*/ 728662 h 783431"/>
                <a:gd name="connsiteX5" fmla="*/ 700088 w 762000"/>
                <a:gd name="connsiteY5" fmla="*/ 742950 h 783431"/>
                <a:gd name="connsiteX6" fmla="*/ 690563 w 762000"/>
                <a:gd name="connsiteY6" fmla="*/ 685800 h 783431"/>
                <a:gd name="connsiteX7" fmla="*/ 759619 w 762000"/>
                <a:gd name="connsiteY7" fmla="*/ 681037 h 783431"/>
                <a:gd name="connsiteX8" fmla="*/ 740569 w 762000"/>
                <a:gd name="connsiteY8" fmla="*/ 623887 h 783431"/>
                <a:gd name="connsiteX9" fmla="*/ 762000 w 762000"/>
                <a:gd name="connsiteY9" fmla="*/ 552450 h 783431"/>
                <a:gd name="connsiteX10" fmla="*/ 728663 w 762000"/>
                <a:gd name="connsiteY10" fmla="*/ 490537 h 783431"/>
                <a:gd name="connsiteX11" fmla="*/ 728663 w 762000"/>
                <a:gd name="connsiteY11" fmla="*/ 385762 h 783431"/>
                <a:gd name="connsiteX12" fmla="*/ 669132 w 762000"/>
                <a:gd name="connsiteY12" fmla="*/ 338137 h 783431"/>
                <a:gd name="connsiteX13" fmla="*/ 661988 w 762000"/>
                <a:gd name="connsiteY13" fmla="*/ 230981 h 783431"/>
                <a:gd name="connsiteX14" fmla="*/ 485775 w 762000"/>
                <a:gd name="connsiteY14" fmla="*/ 0 h 783431"/>
                <a:gd name="connsiteX15" fmla="*/ 238125 w 762000"/>
                <a:gd name="connsiteY15" fmla="*/ 9525 h 783431"/>
                <a:gd name="connsiteX16" fmla="*/ 107157 w 762000"/>
                <a:gd name="connsiteY16" fmla="*/ 204787 h 783431"/>
                <a:gd name="connsiteX17" fmla="*/ 85725 w 762000"/>
                <a:gd name="connsiteY17" fmla="*/ 345281 h 783431"/>
                <a:gd name="connsiteX18" fmla="*/ 50007 w 762000"/>
                <a:gd name="connsiteY18" fmla="*/ 440531 h 783431"/>
                <a:gd name="connsiteX19" fmla="*/ 23813 w 762000"/>
                <a:gd name="connsiteY19" fmla="*/ 507206 h 783431"/>
                <a:gd name="connsiteX20" fmla="*/ 33338 w 762000"/>
                <a:gd name="connsiteY20" fmla="*/ 633412 h 783431"/>
                <a:gd name="connsiteX21" fmla="*/ 0 w 762000"/>
                <a:gd name="connsiteY21" fmla="*/ 688181 h 783431"/>
                <a:gd name="connsiteX22" fmla="*/ 78582 w 762000"/>
                <a:gd name="connsiteY22" fmla="*/ 681037 h 783431"/>
                <a:gd name="connsiteX23" fmla="*/ 61913 w 762000"/>
                <a:gd name="connsiteY23" fmla="*/ 740569 h 783431"/>
                <a:gd name="connsiteX24" fmla="*/ 135732 w 762000"/>
                <a:gd name="connsiteY24" fmla="*/ 723900 h 783431"/>
                <a:gd name="connsiteX25" fmla="*/ 126207 w 762000"/>
                <a:gd name="connsiteY25" fmla="*/ 769144 h 783431"/>
                <a:gd name="connsiteX26" fmla="*/ 240507 w 762000"/>
                <a:gd name="connsiteY26" fmla="*/ 750094 h 783431"/>
                <a:gd name="connsiteX27" fmla="*/ 292894 w 762000"/>
                <a:gd name="connsiteY27" fmla="*/ 540544 h 783431"/>
                <a:gd name="connsiteX0" fmla="*/ 292894 w 762000"/>
                <a:gd name="connsiteY0" fmla="*/ 540544 h 783431"/>
                <a:gd name="connsiteX1" fmla="*/ 450057 w 762000"/>
                <a:gd name="connsiteY1" fmla="*/ 547688 h 783431"/>
                <a:gd name="connsiteX2" fmla="*/ 483394 w 762000"/>
                <a:gd name="connsiteY2" fmla="*/ 719137 h 783431"/>
                <a:gd name="connsiteX3" fmla="*/ 638175 w 762000"/>
                <a:gd name="connsiteY3" fmla="*/ 783431 h 783431"/>
                <a:gd name="connsiteX4" fmla="*/ 631032 w 762000"/>
                <a:gd name="connsiteY4" fmla="*/ 728662 h 783431"/>
                <a:gd name="connsiteX5" fmla="*/ 700088 w 762000"/>
                <a:gd name="connsiteY5" fmla="*/ 742950 h 783431"/>
                <a:gd name="connsiteX6" fmla="*/ 690563 w 762000"/>
                <a:gd name="connsiteY6" fmla="*/ 685800 h 783431"/>
                <a:gd name="connsiteX7" fmla="*/ 759619 w 762000"/>
                <a:gd name="connsiteY7" fmla="*/ 681037 h 783431"/>
                <a:gd name="connsiteX8" fmla="*/ 740569 w 762000"/>
                <a:gd name="connsiteY8" fmla="*/ 623887 h 783431"/>
                <a:gd name="connsiteX9" fmla="*/ 762000 w 762000"/>
                <a:gd name="connsiteY9" fmla="*/ 552450 h 783431"/>
                <a:gd name="connsiteX10" fmla="*/ 728663 w 762000"/>
                <a:gd name="connsiteY10" fmla="*/ 490537 h 783431"/>
                <a:gd name="connsiteX11" fmla="*/ 728663 w 762000"/>
                <a:gd name="connsiteY11" fmla="*/ 385762 h 783431"/>
                <a:gd name="connsiteX12" fmla="*/ 669132 w 762000"/>
                <a:gd name="connsiteY12" fmla="*/ 338137 h 783431"/>
                <a:gd name="connsiteX13" fmla="*/ 661988 w 762000"/>
                <a:gd name="connsiteY13" fmla="*/ 230981 h 783431"/>
                <a:gd name="connsiteX14" fmla="*/ 485775 w 762000"/>
                <a:gd name="connsiteY14" fmla="*/ 0 h 783431"/>
                <a:gd name="connsiteX15" fmla="*/ 238125 w 762000"/>
                <a:gd name="connsiteY15" fmla="*/ 9525 h 783431"/>
                <a:gd name="connsiteX16" fmla="*/ 107157 w 762000"/>
                <a:gd name="connsiteY16" fmla="*/ 204787 h 783431"/>
                <a:gd name="connsiteX17" fmla="*/ 85725 w 762000"/>
                <a:gd name="connsiteY17" fmla="*/ 345281 h 783431"/>
                <a:gd name="connsiteX18" fmla="*/ 50007 w 762000"/>
                <a:gd name="connsiteY18" fmla="*/ 440531 h 783431"/>
                <a:gd name="connsiteX19" fmla="*/ 23813 w 762000"/>
                <a:gd name="connsiteY19" fmla="*/ 507206 h 783431"/>
                <a:gd name="connsiteX20" fmla="*/ 33338 w 762000"/>
                <a:gd name="connsiteY20" fmla="*/ 633412 h 783431"/>
                <a:gd name="connsiteX21" fmla="*/ 0 w 762000"/>
                <a:gd name="connsiteY21" fmla="*/ 688181 h 783431"/>
                <a:gd name="connsiteX22" fmla="*/ 78582 w 762000"/>
                <a:gd name="connsiteY22" fmla="*/ 681037 h 783431"/>
                <a:gd name="connsiteX23" fmla="*/ 61913 w 762000"/>
                <a:gd name="connsiteY23" fmla="*/ 740569 h 783431"/>
                <a:gd name="connsiteX24" fmla="*/ 135732 w 762000"/>
                <a:gd name="connsiteY24" fmla="*/ 723900 h 783431"/>
                <a:gd name="connsiteX25" fmla="*/ 126207 w 762000"/>
                <a:gd name="connsiteY25" fmla="*/ 769144 h 783431"/>
                <a:gd name="connsiteX26" fmla="*/ 240507 w 762000"/>
                <a:gd name="connsiteY26" fmla="*/ 750094 h 783431"/>
                <a:gd name="connsiteX27" fmla="*/ 292894 w 762000"/>
                <a:gd name="connsiteY27" fmla="*/ 540544 h 783431"/>
                <a:gd name="connsiteX0" fmla="*/ 292894 w 762000"/>
                <a:gd name="connsiteY0" fmla="*/ 540544 h 783431"/>
                <a:gd name="connsiteX1" fmla="*/ 450057 w 762000"/>
                <a:gd name="connsiteY1" fmla="*/ 547688 h 783431"/>
                <a:gd name="connsiteX2" fmla="*/ 483394 w 762000"/>
                <a:gd name="connsiteY2" fmla="*/ 719137 h 783431"/>
                <a:gd name="connsiteX3" fmla="*/ 638175 w 762000"/>
                <a:gd name="connsiteY3" fmla="*/ 783431 h 783431"/>
                <a:gd name="connsiteX4" fmla="*/ 631032 w 762000"/>
                <a:gd name="connsiteY4" fmla="*/ 728662 h 783431"/>
                <a:gd name="connsiteX5" fmla="*/ 700088 w 762000"/>
                <a:gd name="connsiteY5" fmla="*/ 742950 h 783431"/>
                <a:gd name="connsiteX6" fmla="*/ 690563 w 762000"/>
                <a:gd name="connsiteY6" fmla="*/ 685800 h 783431"/>
                <a:gd name="connsiteX7" fmla="*/ 759619 w 762000"/>
                <a:gd name="connsiteY7" fmla="*/ 681037 h 783431"/>
                <a:gd name="connsiteX8" fmla="*/ 740569 w 762000"/>
                <a:gd name="connsiteY8" fmla="*/ 623887 h 783431"/>
                <a:gd name="connsiteX9" fmla="*/ 762000 w 762000"/>
                <a:gd name="connsiteY9" fmla="*/ 552450 h 783431"/>
                <a:gd name="connsiteX10" fmla="*/ 728663 w 762000"/>
                <a:gd name="connsiteY10" fmla="*/ 490537 h 783431"/>
                <a:gd name="connsiteX11" fmla="*/ 728663 w 762000"/>
                <a:gd name="connsiteY11" fmla="*/ 385762 h 783431"/>
                <a:gd name="connsiteX12" fmla="*/ 669132 w 762000"/>
                <a:gd name="connsiteY12" fmla="*/ 338137 h 783431"/>
                <a:gd name="connsiteX13" fmla="*/ 661988 w 762000"/>
                <a:gd name="connsiteY13" fmla="*/ 230981 h 783431"/>
                <a:gd name="connsiteX14" fmla="*/ 485775 w 762000"/>
                <a:gd name="connsiteY14" fmla="*/ 0 h 783431"/>
                <a:gd name="connsiteX15" fmla="*/ 238125 w 762000"/>
                <a:gd name="connsiteY15" fmla="*/ 9525 h 783431"/>
                <a:gd name="connsiteX16" fmla="*/ 107157 w 762000"/>
                <a:gd name="connsiteY16" fmla="*/ 204787 h 783431"/>
                <a:gd name="connsiteX17" fmla="*/ 85725 w 762000"/>
                <a:gd name="connsiteY17" fmla="*/ 345281 h 783431"/>
                <a:gd name="connsiteX18" fmla="*/ 50007 w 762000"/>
                <a:gd name="connsiteY18" fmla="*/ 440531 h 783431"/>
                <a:gd name="connsiteX19" fmla="*/ 23813 w 762000"/>
                <a:gd name="connsiteY19" fmla="*/ 507206 h 783431"/>
                <a:gd name="connsiteX20" fmla="*/ 33338 w 762000"/>
                <a:gd name="connsiteY20" fmla="*/ 633412 h 783431"/>
                <a:gd name="connsiteX21" fmla="*/ 0 w 762000"/>
                <a:gd name="connsiteY21" fmla="*/ 688181 h 783431"/>
                <a:gd name="connsiteX22" fmla="*/ 78582 w 762000"/>
                <a:gd name="connsiteY22" fmla="*/ 681037 h 783431"/>
                <a:gd name="connsiteX23" fmla="*/ 61913 w 762000"/>
                <a:gd name="connsiteY23" fmla="*/ 740569 h 783431"/>
                <a:gd name="connsiteX24" fmla="*/ 135732 w 762000"/>
                <a:gd name="connsiteY24" fmla="*/ 723900 h 783431"/>
                <a:gd name="connsiteX25" fmla="*/ 126207 w 762000"/>
                <a:gd name="connsiteY25" fmla="*/ 769144 h 783431"/>
                <a:gd name="connsiteX26" fmla="*/ 240507 w 762000"/>
                <a:gd name="connsiteY26" fmla="*/ 750094 h 783431"/>
                <a:gd name="connsiteX27" fmla="*/ 292894 w 762000"/>
                <a:gd name="connsiteY27" fmla="*/ 540544 h 783431"/>
                <a:gd name="connsiteX0" fmla="*/ 292894 w 762000"/>
                <a:gd name="connsiteY0" fmla="*/ 540544 h 781050"/>
                <a:gd name="connsiteX1" fmla="*/ 450057 w 762000"/>
                <a:gd name="connsiteY1" fmla="*/ 547688 h 781050"/>
                <a:gd name="connsiteX2" fmla="*/ 483394 w 762000"/>
                <a:gd name="connsiteY2" fmla="*/ 719137 h 781050"/>
                <a:gd name="connsiteX3" fmla="*/ 631031 w 762000"/>
                <a:gd name="connsiteY3" fmla="*/ 781050 h 781050"/>
                <a:gd name="connsiteX4" fmla="*/ 631032 w 762000"/>
                <a:gd name="connsiteY4" fmla="*/ 728662 h 781050"/>
                <a:gd name="connsiteX5" fmla="*/ 700088 w 762000"/>
                <a:gd name="connsiteY5" fmla="*/ 742950 h 781050"/>
                <a:gd name="connsiteX6" fmla="*/ 690563 w 762000"/>
                <a:gd name="connsiteY6" fmla="*/ 685800 h 781050"/>
                <a:gd name="connsiteX7" fmla="*/ 759619 w 762000"/>
                <a:gd name="connsiteY7" fmla="*/ 681037 h 781050"/>
                <a:gd name="connsiteX8" fmla="*/ 740569 w 762000"/>
                <a:gd name="connsiteY8" fmla="*/ 623887 h 781050"/>
                <a:gd name="connsiteX9" fmla="*/ 762000 w 762000"/>
                <a:gd name="connsiteY9" fmla="*/ 552450 h 781050"/>
                <a:gd name="connsiteX10" fmla="*/ 728663 w 762000"/>
                <a:gd name="connsiteY10" fmla="*/ 490537 h 781050"/>
                <a:gd name="connsiteX11" fmla="*/ 728663 w 762000"/>
                <a:gd name="connsiteY11" fmla="*/ 385762 h 781050"/>
                <a:gd name="connsiteX12" fmla="*/ 669132 w 762000"/>
                <a:gd name="connsiteY12" fmla="*/ 338137 h 781050"/>
                <a:gd name="connsiteX13" fmla="*/ 661988 w 762000"/>
                <a:gd name="connsiteY13" fmla="*/ 230981 h 781050"/>
                <a:gd name="connsiteX14" fmla="*/ 485775 w 762000"/>
                <a:gd name="connsiteY14" fmla="*/ 0 h 781050"/>
                <a:gd name="connsiteX15" fmla="*/ 238125 w 762000"/>
                <a:gd name="connsiteY15" fmla="*/ 9525 h 781050"/>
                <a:gd name="connsiteX16" fmla="*/ 107157 w 762000"/>
                <a:gd name="connsiteY16" fmla="*/ 204787 h 781050"/>
                <a:gd name="connsiteX17" fmla="*/ 85725 w 762000"/>
                <a:gd name="connsiteY17" fmla="*/ 345281 h 781050"/>
                <a:gd name="connsiteX18" fmla="*/ 50007 w 762000"/>
                <a:gd name="connsiteY18" fmla="*/ 440531 h 781050"/>
                <a:gd name="connsiteX19" fmla="*/ 23813 w 762000"/>
                <a:gd name="connsiteY19" fmla="*/ 507206 h 781050"/>
                <a:gd name="connsiteX20" fmla="*/ 33338 w 762000"/>
                <a:gd name="connsiteY20" fmla="*/ 633412 h 781050"/>
                <a:gd name="connsiteX21" fmla="*/ 0 w 762000"/>
                <a:gd name="connsiteY21" fmla="*/ 688181 h 781050"/>
                <a:gd name="connsiteX22" fmla="*/ 78582 w 762000"/>
                <a:gd name="connsiteY22" fmla="*/ 681037 h 781050"/>
                <a:gd name="connsiteX23" fmla="*/ 61913 w 762000"/>
                <a:gd name="connsiteY23" fmla="*/ 740569 h 781050"/>
                <a:gd name="connsiteX24" fmla="*/ 135732 w 762000"/>
                <a:gd name="connsiteY24" fmla="*/ 723900 h 781050"/>
                <a:gd name="connsiteX25" fmla="*/ 126207 w 762000"/>
                <a:gd name="connsiteY25" fmla="*/ 769144 h 781050"/>
                <a:gd name="connsiteX26" fmla="*/ 240507 w 762000"/>
                <a:gd name="connsiteY26" fmla="*/ 750094 h 781050"/>
                <a:gd name="connsiteX27" fmla="*/ 292894 w 762000"/>
                <a:gd name="connsiteY27" fmla="*/ 540544 h 781050"/>
                <a:gd name="connsiteX0" fmla="*/ 292894 w 762000"/>
                <a:gd name="connsiteY0" fmla="*/ 540544 h 781050"/>
                <a:gd name="connsiteX1" fmla="*/ 450057 w 762000"/>
                <a:gd name="connsiteY1" fmla="*/ 547688 h 781050"/>
                <a:gd name="connsiteX2" fmla="*/ 483394 w 762000"/>
                <a:gd name="connsiteY2" fmla="*/ 719137 h 781050"/>
                <a:gd name="connsiteX3" fmla="*/ 631031 w 762000"/>
                <a:gd name="connsiteY3" fmla="*/ 781050 h 781050"/>
                <a:gd name="connsiteX4" fmla="*/ 619125 w 762000"/>
                <a:gd name="connsiteY4" fmla="*/ 731044 h 781050"/>
                <a:gd name="connsiteX5" fmla="*/ 700088 w 762000"/>
                <a:gd name="connsiteY5" fmla="*/ 742950 h 781050"/>
                <a:gd name="connsiteX6" fmla="*/ 690563 w 762000"/>
                <a:gd name="connsiteY6" fmla="*/ 685800 h 781050"/>
                <a:gd name="connsiteX7" fmla="*/ 759619 w 762000"/>
                <a:gd name="connsiteY7" fmla="*/ 681037 h 781050"/>
                <a:gd name="connsiteX8" fmla="*/ 740569 w 762000"/>
                <a:gd name="connsiteY8" fmla="*/ 623887 h 781050"/>
                <a:gd name="connsiteX9" fmla="*/ 762000 w 762000"/>
                <a:gd name="connsiteY9" fmla="*/ 552450 h 781050"/>
                <a:gd name="connsiteX10" fmla="*/ 728663 w 762000"/>
                <a:gd name="connsiteY10" fmla="*/ 490537 h 781050"/>
                <a:gd name="connsiteX11" fmla="*/ 728663 w 762000"/>
                <a:gd name="connsiteY11" fmla="*/ 385762 h 781050"/>
                <a:gd name="connsiteX12" fmla="*/ 669132 w 762000"/>
                <a:gd name="connsiteY12" fmla="*/ 338137 h 781050"/>
                <a:gd name="connsiteX13" fmla="*/ 661988 w 762000"/>
                <a:gd name="connsiteY13" fmla="*/ 230981 h 781050"/>
                <a:gd name="connsiteX14" fmla="*/ 485775 w 762000"/>
                <a:gd name="connsiteY14" fmla="*/ 0 h 781050"/>
                <a:gd name="connsiteX15" fmla="*/ 238125 w 762000"/>
                <a:gd name="connsiteY15" fmla="*/ 9525 h 781050"/>
                <a:gd name="connsiteX16" fmla="*/ 107157 w 762000"/>
                <a:gd name="connsiteY16" fmla="*/ 204787 h 781050"/>
                <a:gd name="connsiteX17" fmla="*/ 85725 w 762000"/>
                <a:gd name="connsiteY17" fmla="*/ 345281 h 781050"/>
                <a:gd name="connsiteX18" fmla="*/ 50007 w 762000"/>
                <a:gd name="connsiteY18" fmla="*/ 440531 h 781050"/>
                <a:gd name="connsiteX19" fmla="*/ 23813 w 762000"/>
                <a:gd name="connsiteY19" fmla="*/ 507206 h 781050"/>
                <a:gd name="connsiteX20" fmla="*/ 33338 w 762000"/>
                <a:gd name="connsiteY20" fmla="*/ 633412 h 781050"/>
                <a:gd name="connsiteX21" fmla="*/ 0 w 762000"/>
                <a:gd name="connsiteY21" fmla="*/ 688181 h 781050"/>
                <a:gd name="connsiteX22" fmla="*/ 78582 w 762000"/>
                <a:gd name="connsiteY22" fmla="*/ 681037 h 781050"/>
                <a:gd name="connsiteX23" fmla="*/ 61913 w 762000"/>
                <a:gd name="connsiteY23" fmla="*/ 740569 h 781050"/>
                <a:gd name="connsiteX24" fmla="*/ 135732 w 762000"/>
                <a:gd name="connsiteY24" fmla="*/ 723900 h 781050"/>
                <a:gd name="connsiteX25" fmla="*/ 126207 w 762000"/>
                <a:gd name="connsiteY25" fmla="*/ 769144 h 781050"/>
                <a:gd name="connsiteX26" fmla="*/ 240507 w 762000"/>
                <a:gd name="connsiteY26" fmla="*/ 750094 h 781050"/>
                <a:gd name="connsiteX27" fmla="*/ 292894 w 762000"/>
                <a:gd name="connsiteY27" fmla="*/ 540544 h 781050"/>
                <a:gd name="connsiteX0" fmla="*/ 292894 w 762000"/>
                <a:gd name="connsiteY0" fmla="*/ 540544 h 781050"/>
                <a:gd name="connsiteX1" fmla="*/ 450057 w 762000"/>
                <a:gd name="connsiteY1" fmla="*/ 547688 h 781050"/>
                <a:gd name="connsiteX2" fmla="*/ 483394 w 762000"/>
                <a:gd name="connsiteY2" fmla="*/ 719137 h 781050"/>
                <a:gd name="connsiteX3" fmla="*/ 631031 w 762000"/>
                <a:gd name="connsiteY3" fmla="*/ 781050 h 781050"/>
                <a:gd name="connsiteX4" fmla="*/ 619125 w 762000"/>
                <a:gd name="connsiteY4" fmla="*/ 731044 h 781050"/>
                <a:gd name="connsiteX5" fmla="*/ 700088 w 762000"/>
                <a:gd name="connsiteY5" fmla="*/ 742950 h 781050"/>
                <a:gd name="connsiteX6" fmla="*/ 690563 w 762000"/>
                <a:gd name="connsiteY6" fmla="*/ 685800 h 781050"/>
                <a:gd name="connsiteX7" fmla="*/ 759619 w 762000"/>
                <a:gd name="connsiteY7" fmla="*/ 681037 h 781050"/>
                <a:gd name="connsiteX8" fmla="*/ 740569 w 762000"/>
                <a:gd name="connsiteY8" fmla="*/ 623887 h 781050"/>
                <a:gd name="connsiteX9" fmla="*/ 762000 w 762000"/>
                <a:gd name="connsiteY9" fmla="*/ 552450 h 781050"/>
                <a:gd name="connsiteX10" fmla="*/ 728663 w 762000"/>
                <a:gd name="connsiteY10" fmla="*/ 490537 h 781050"/>
                <a:gd name="connsiteX11" fmla="*/ 728663 w 762000"/>
                <a:gd name="connsiteY11" fmla="*/ 385762 h 781050"/>
                <a:gd name="connsiteX12" fmla="*/ 669132 w 762000"/>
                <a:gd name="connsiteY12" fmla="*/ 338137 h 781050"/>
                <a:gd name="connsiteX13" fmla="*/ 661988 w 762000"/>
                <a:gd name="connsiteY13" fmla="*/ 230981 h 781050"/>
                <a:gd name="connsiteX14" fmla="*/ 485775 w 762000"/>
                <a:gd name="connsiteY14" fmla="*/ 0 h 781050"/>
                <a:gd name="connsiteX15" fmla="*/ 238125 w 762000"/>
                <a:gd name="connsiteY15" fmla="*/ 9525 h 781050"/>
                <a:gd name="connsiteX16" fmla="*/ 107157 w 762000"/>
                <a:gd name="connsiteY16" fmla="*/ 204787 h 781050"/>
                <a:gd name="connsiteX17" fmla="*/ 85725 w 762000"/>
                <a:gd name="connsiteY17" fmla="*/ 345281 h 781050"/>
                <a:gd name="connsiteX18" fmla="*/ 50007 w 762000"/>
                <a:gd name="connsiteY18" fmla="*/ 440531 h 781050"/>
                <a:gd name="connsiteX19" fmla="*/ 23813 w 762000"/>
                <a:gd name="connsiteY19" fmla="*/ 507206 h 781050"/>
                <a:gd name="connsiteX20" fmla="*/ 33338 w 762000"/>
                <a:gd name="connsiteY20" fmla="*/ 633412 h 781050"/>
                <a:gd name="connsiteX21" fmla="*/ 0 w 762000"/>
                <a:gd name="connsiteY21" fmla="*/ 688181 h 781050"/>
                <a:gd name="connsiteX22" fmla="*/ 78582 w 762000"/>
                <a:gd name="connsiteY22" fmla="*/ 681037 h 781050"/>
                <a:gd name="connsiteX23" fmla="*/ 61913 w 762000"/>
                <a:gd name="connsiteY23" fmla="*/ 740569 h 781050"/>
                <a:gd name="connsiteX24" fmla="*/ 135732 w 762000"/>
                <a:gd name="connsiteY24" fmla="*/ 723900 h 781050"/>
                <a:gd name="connsiteX25" fmla="*/ 126207 w 762000"/>
                <a:gd name="connsiteY25" fmla="*/ 769144 h 781050"/>
                <a:gd name="connsiteX26" fmla="*/ 240507 w 762000"/>
                <a:gd name="connsiteY26" fmla="*/ 750094 h 781050"/>
                <a:gd name="connsiteX27" fmla="*/ 292894 w 762000"/>
                <a:gd name="connsiteY27" fmla="*/ 540544 h 781050"/>
                <a:gd name="connsiteX0" fmla="*/ 292894 w 762000"/>
                <a:gd name="connsiteY0" fmla="*/ 540544 h 781050"/>
                <a:gd name="connsiteX1" fmla="*/ 450057 w 762000"/>
                <a:gd name="connsiteY1" fmla="*/ 547688 h 781050"/>
                <a:gd name="connsiteX2" fmla="*/ 483394 w 762000"/>
                <a:gd name="connsiteY2" fmla="*/ 719137 h 781050"/>
                <a:gd name="connsiteX3" fmla="*/ 631031 w 762000"/>
                <a:gd name="connsiteY3" fmla="*/ 781050 h 781050"/>
                <a:gd name="connsiteX4" fmla="*/ 619125 w 762000"/>
                <a:gd name="connsiteY4" fmla="*/ 731044 h 781050"/>
                <a:gd name="connsiteX5" fmla="*/ 700088 w 762000"/>
                <a:gd name="connsiteY5" fmla="*/ 742950 h 781050"/>
                <a:gd name="connsiteX6" fmla="*/ 690563 w 762000"/>
                <a:gd name="connsiteY6" fmla="*/ 685800 h 781050"/>
                <a:gd name="connsiteX7" fmla="*/ 759619 w 762000"/>
                <a:gd name="connsiteY7" fmla="*/ 681037 h 781050"/>
                <a:gd name="connsiteX8" fmla="*/ 740569 w 762000"/>
                <a:gd name="connsiteY8" fmla="*/ 623887 h 781050"/>
                <a:gd name="connsiteX9" fmla="*/ 762000 w 762000"/>
                <a:gd name="connsiteY9" fmla="*/ 552450 h 781050"/>
                <a:gd name="connsiteX10" fmla="*/ 728663 w 762000"/>
                <a:gd name="connsiteY10" fmla="*/ 490537 h 781050"/>
                <a:gd name="connsiteX11" fmla="*/ 728663 w 762000"/>
                <a:gd name="connsiteY11" fmla="*/ 385762 h 781050"/>
                <a:gd name="connsiteX12" fmla="*/ 669132 w 762000"/>
                <a:gd name="connsiteY12" fmla="*/ 338137 h 781050"/>
                <a:gd name="connsiteX13" fmla="*/ 661988 w 762000"/>
                <a:gd name="connsiteY13" fmla="*/ 230981 h 781050"/>
                <a:gd name="connsiteX14" fmla="*/ 485775 w 762000"/>
                <a:gd name="connsiteY14" fmla="*/ 0 h 781050"/>
                <a:gd name="connsiteX15" fmla="*/ 238125 w 762000"/>
                <a:gd name="connsiteY15" fmla="*/ 9525 h 781050"/>
                <a:gd name="connsiteX16" fmla="*/ 107157 w 762000"/>
                <a:gd name="connsiteY16" fmla="*/ 204787 h 781050"/>
                <a:gd name="connsiteX17" fmla="*/ 85725 w 762000"/>
                <a:gd name="connsiteY17" fmla="*/ 345281 h 781050"/>
                <a:gd name="connsiteX18" fmla="*/ 50007 w 762000"/>
                <a:gd name="connsiteY18" fmla="*/ 440531 h 781050"/>
                <a:gd name="connsiteX19" fmla="*/ 23813 w 762000"/>
                <a:gd name="connsiteY19" fmla="*/ 507206 h 781050"/>
                <a:gd name="connsiteX20" fmla="*/ 33338 w 762000"/>
                <a:gd name="connsiteY20" fmla="*/ 633412 h 781050"/>
                <a:gd name="connsiteX21" fmla="*/ 0 w 762000"/>
                <a:gd name="connsiteY21" fmla="*/ 688181 h 781050"/>
                <a:gd name="connsiteX22" fmla="*/ 78582 w 762000"/>
                <a:gd name="connsiteY22" fmla="*/ 681037 h 781050"/>
                <a:gd name="connsiteX23" fmla="*/ 61913 w 762000"/>
                <a:gd name="connsiteY23" fmla="*/ 740569 h 781050"/>
                <a:gd name="connsiteX24" fmla="*/ 135732 w 762000"/>
                <a:gd name="connsiteY24" fmla="*/ 723900 h 781050"/>
                <a:gd name="connsiteX25" fmla="*/ 126207 w 762000"/>
                <a:gd name="connsiteY25" fmla="*/ 769144 h 781050"/>
                <a:gd name="connsiteX26" fmla="*/ 240507 w 762000"/>
                <a:gd name="connsiteY26" fmla="*/ 750094 h 781050"/>
                <a:gd name="connsiteX27" fmla="*/ 292894 w 762000"/>
                <a:gd name="connsiteY27" fmla="*/ 540544 h 781050"/>
                <a:gd name="connsiteX0" fmla="*/ 292894 w 762000"/>
                <a:gd name="connsiteY0" fmla="*/ 540544 h 781050"/>
                <a:gd name="connsiteX1" fmla="*/ 450057 w 762000"/>
                <a:gd name="connsiteY1" fmla="*/ 547688 h 781050"/>
                <a:gd name="connsiteX2" fmla="*/ 483394 w 762000"/>
                <a:gd name="connsiteY2" fmla="*/ 719137 h 781050"/>
                <a:gd name="connsiteX3" fmla="*/ 631031 w 762000"/>
                <a:gd name="connsiteY3" fmla="*/ 781050 h 781050"/>
                <a:gd name="connsiteX4" fmla="*/ 619125 w 762000"/>
                <a:gd name="connsiteY4" fmla="*/ 731044 h 781050"/>
                <a:gd name="connsiteX5" fmla="*/ 700088 w 762000"/>
                <a:gd name="connsiteY5" fmla="*/ 742950 h 781050"/>
                <a:gd name="connsiteX6" fmla="*/ 690563 w 762000"/>
                <a:gd name="connsiteY6" fmla="*/ 685800 h 781050"/>
                <a:gd name="connsiteX7" fmla="*/ 759619 w 762000"/>
                <a:gd name="connsiteY7" fmla="*/ 681037 h 781050"/>
                <a:gd name="connsiteX8" fmla="*/ 740569 w 762000"/>
                <a:gd name="connsiteY8" fmla="*/ 623887 h 781050"/>
                <a:gd name="connsiteX9" fmla="*/ 762000 w 762000"/>
                <a:gd name="connsiteY9" fmla="*/ 552450 h 781050"/>
                <a:gd name="connsiteX10" fmla="*/ 728663 w 762000"/>
                <a:gd name="connsiteY10" fmla="*/ 490537 h 781050"/>
                <a:gd name="connsiteX11" fmla="*/ 728663 w 762000"/>
                <a:gd name="connsiteY11" fmla="*/ 385762 h 781050"/>
                <a:gd name="connsiteX12" fmla="*/ 669132 w 762000"/>
                <a:gd name="connsiteY12" fmla="*/ 338137 h 781050"/>
                <a:gd name="connsiteX13" fmla="*/ 661988 w 762000"/>
                <a:gd name="connsiteY13" fmla="*/ 230981 h 781050"/>
                <a:gd name="connsiteX14" fmla="*/ 485775 w 762000"/>
                <a:gd name="connsiteY14" fmla="*/ 0 h 781050"/>
                <a:gd name="connsiteX15" fmla="*/ 238125 w 762000"/>
                <a:gd name="connsiteY15" fmla="*/ 9525 h 781050"/>
                <a:gd name="connsiteX16" fmla="*/ 107157 w 762000"/>
                <a:gd name="connsiteY16" fmla="*/ 204787 h 781050"/>
                <a:gd name="connsiteX17" fmla="*/ 85725 w 762000"/>
                <a:gd name="connsiteY17" fmla="*/ 345281 h 781050"/>
                <a:gd name="connsiteX18" fmla="*/ 50007 w 762000"/>
                <a:gd name="connsiteY18" fmla="*/ 440531 h 781050"/>
                <a:gd name="connsiteX19" fmla="*/ 23813 w 762000"/>
                <a:gd name="connsiteY19" fmla="*/ 507206 h 781050"/>
                <a:gd name="connsiteX20" fmla="*/ 33338 w 762000"/>
                <a:gd name="connsiteY20" fmla="*/ 633412 h 781050"/>
                <a:gd name="connsiteX21" fmla="*/ 0 w 762000"/>
                <a:gd name="connsiteY21" fmla="*/ 688181 h 781050"/>
                <a:gd name="connsiteX22" fmla="*/ 78582 w 762000"/>
                <a:gd name="connsiteY22" fmla="*/ 681037 h 781050"/>
                <a:gd name="connsiteX23" fmla="*/ 61913 w 762000"/>
                <a:gd name="connsiteY23" fmla="*/ 740569 h 781050"/>
                <a:gd name="connsiteX24" fmla="*/ 135732 w 762000"/>
                <a:gd name="connsiteY24" fmla="*/ 723900 h 781050"/>
                <a:gd name="connsiteX25" fmla="*/ 126207 w 762000"/>
                <a:gd name="connsiteY25" fmla="*/ 769144 h 781050"/>
                <a:gd name="connsiteX26" fmla="*/ 240507 w 762000"/>
                <a:gd name="connsiteY26" fmla="*/ 750094 h 781050"/>
                <a:gd name="connsiteX27" fmla="*/ 292894 w 762000"/>
                <a:gd name="connsiteY27" fmla="*/ 540544 h 781050"/>
                <a:gd name="connsiteX0" fmla="*/ 292894 w 762000"/>
                <a:gd name="connsiteY0" fmla="*/ 540544 h 781050"/>
                <a:gd name="connsiteX1" fmla="*/ 450057 w 762000"/>
                <a:gd name="connsiteY1" fmla="*/ 547688 h 781050"/>
                <a:gd name="connsiteX2" fmla="*/ 483394 w 762000"/>
                <a:gd name="connsiteY2" fmla="*/ 719137 h 781050"/>
                <a:gd name="connsiteX3" fmla="*/ 631031 w 762000"/>
                <a:gd name="connsiteY3" fmla="*/ 781050 h 781050"/>
                <a:gd name="connsiteX4" fmla="*/ 600075 w 762000"/>
                <a:gd name="connsiteY4" fmla="*/ 728663 h 781050"/>
                <a:gd name="connsiteX5" fmla="*/ 700088 w 762000"/>
                <a:gd name="connsiteY5" fmla="*/ 742950 h 781050"/>
                <a:gd name="connsiteX6" fmla="*/ 690563 w 762000"/>
                <a:gd name="connsiteY6" fmla="*/ 685800 h 781050"/>
                <a:gd name="connsiteX7" fmla="*/ 759619 w 762000"/>
                <a:gd name="connsiteY7" fmla="*/ 681037 h 781050"/>
                <a:gd name="connsiteX8" fmla="*/ 740569 w 762000"/>
                <a:gd name="connsiteY8" fmla="*/ 623887 h 781050"/>
                <a:gd name="connsiteX9" fmla="*/ 762000 w 762000"/>
                <a:gd name="connsiteY9" fmla="*/ 552450 h 781050"/>
                <a:gd name="connsiteX10" fmla="*/ 728663 w 762000"/>
                <a:gd name="connsiteY10" fmla="*/ 490537 h 781050"/>
                <a:gd name="connsiteX11" fmla="*/ 728663 w 762000"/>
                <a:gd name="connsiteY11" fmla="*/ 385762 h 781050"/>
                <a:gd name="connsiteX12" fmla="*/ 669132 w 762000"/>
                <a:gd name="connsiteY12" fmla="*/ 338137 h 781050"/>
                <a:gd name="connsiteX13" fmla="*/ 661988 w 762000"/>
                <a:gd name="connsiteY13" fmla="*/ 230981 h 781050"/>
                <a:gd name="connsiteX14" fmla="*/ 485775 w 762000"/>
                <a:gd name="connsiteY14" fmla="*/ 0 h 781050"/>
                <a:gd name="connsiteX15" fmla="*/ 238125 w 762000"/>
                <a:gd name="connsiteY15" fmla="*/ 9525 h 781050"/>
                <a:gd name="connsiteX16" fmla="*/ 107157 w 762000"/>
                <a:gd name="connsiteY16" fmla="*/ 204787 h 781050"/>
                <a:gd name="connsiteX17" fmla="*/ 85725 w 762000"/>
                <a:gd name="connsiteY17" fmla="*/ 345281 h 781050"/>
                <a:gd name="connsiteX18" fmla="*/ 50007 w 762000"/>
                <a:gd name="connsiteY18" fmla="*/ 440531 h 781050"/>
                <a:gd name="connsiteX19" fmla="*/ 23813 w 762000"/>
                <a:gd name="connsiteY19" fmla="*/ 507206 h 781050"/>
                <a:gd name="connsiteX20" fmla="*/ 33338 w 762000"/>
                <a:gd name="connsiteY20" fmla="*/ 633412 h 781050"/>
                <a:gd name="connsiteX21" fmla="*/ 0 w 762000"/>
                <a:gd name="connsiteY21" fmla="*/ 688181 h 781050"/>
                <a:gd name="connsiteX22" fmla="*/ 78582 w 762000"/>
                <a:gd name="connsiteY22" fmla="*/ 681037 h 781050"/>
                <a:gd name="connsiteX23" fmla="*/ 61913 w 762000"/>
                <a:gd name="connsiteY23" fmla="*/ 740569 h 781050"/>
                <a:gd name="connsiteX24" fmla="*/ 135732 w 762000"/>
                <a:gd name="connsiteY24" fmla="*/ 723900 h 781050"/>
                <a:gd name="connsiteX25" fmla="*/ 126207 w 762000"/>
                <a:gd name="connsiteY25" fmla="*/ 769144 h 781050"/>
                <a:gd name="connsiteX26" fmla="*/ 240507 w 762000"/>
                <a:gd name="connsiteY26" fmla="*/ 750094 h 781050"/>
                <a:gd name="connsiteX27" fmla="*/ 292894 w 762000"/>
                <a:gd name="connsiteY27" fmla="*/ 540544 h 781050"/>
                <a:gd name="connsiteX0" fmla="*/ 292894 w 762000"/>
                <a:gd name="connsiteY0" fmla="*/ 540544 h 776287"/>
                <a:gd name="connsiteX1" fmla="*/ 450057 w 762000"/>
                <a:gd name="connsiteY1" fmla="*/ 547688 h 776287"/>
                <a:gd name="connsiteX2" fmla="*/ 483394 w 762000"/>
                <a:gd name="connsiteY2" fmla="*/ 719137 h 776287"/>
                <a:gd name="connsiteX3" fmla="*/ 62388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59619 w 762000"/>
                <a:gd name="connsiteY7" fmla="*/ 681037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26207 w 762000"/>
                <a:gd name="connsiteY25" fmla="*/ 769144 h 776287"/>
                <a:gd name="connsiteX26" fmla="*/ 240507 w 762000"/>
                <a:gd name="connsiteY26" fmla="*/ 750094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16744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59619 w 762000"/>
                <a:gd name="connsiteY7" fmla="*/ 681037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26207 w 762000"/>
                <a:gd name="connsiteY25" fmla="*/ 769144 h 776287"/>
                <a:gd name="connsiteX26" fmla="*/ 240507 w 762000"/>
                <a:gd name="connsiteY26" fmla="*/ 750094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59619 w 762000"/>
                <a:gd name="connsiteY7" fmla="*/ 681037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26207 w 762000"/>
                <a:gd name="connsiteY25" fmla="*/ 769144 h 776287"/>
                <a:gd name="connsiteX26" fmla="*/ 240507 w 762000"/>
                <a:gd name="connsiteY26" fmla="*/ 750094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59619 w 762000"/>
                <a:gd name="connsiteY7" fmla="*/ 681037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26207 w 762000"/>
                <a:gd name="connsiteY25" fmla="*/ 769144 h 776287"/>
                <a:gd name="connsiteX26" fmla="*/ 240507 w 762000"/>
                <a:gd name="connsiteY26" fmla="*/ 750094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59619 w 762000"/>
                <a:gd name="connsiteY7" fmla="*/ 681037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26207 w 762000"/>
                <a:gd name="connsiteY25" fmla="*/ 769144 h 776287"/>
                <a:gd name="connsiteX26" fmla="*/ 240507 w 762000"/>
                <a:gd name="connsiteY26" fmla="*/ 750094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59619 w 762000"/>
                <a:gd name="connsiteY7" fmla="*/ 681037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26207 w 762000"/>
                <a:gd name="connsiteY25" fmla="*/ 769144 h 776287"/>
                <a:gd name="connsiteX26" fmla="*/ 240507 w 762000"/>
                <a:gd name="connsiteY26" fmla="*/ 750094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59619 w 762000"/>
                <a:gd name="connsiteY7" fmla="*/ 681037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26207 w 762000"/>
                <a:gd name="connsiteY25" fmla="*/ 769144 h 776287"/>
                <a:gd name="connsiteX26" fmla="*/ 240507 w 762000"/>
                <a:gd name="connsiteY26" fmla="*/ 750094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26207 w 762000"/>
                <a:gd name="connsiteY25" fmla="*/ 769144 h 776287"/>
                <a:gd name="connsiteX26" fmla="*/ 240507 w 762000"/>
                <a:gd name="connsiteY26" fmla="*/ 750094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26207 w 762000"/>
                <a:gd name="connsiteY25" fmla="*/ 769144 h 776287"/>
                <a:gd name="connsiteX26" fmla="*/ 240507 w 762000"/>
                <a:gd name="connsiteY26" fmla="*/ 750094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40507 w 762000"/>
                <a:gd name="connsiteY26" fmla="*/ 750094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40507 w 762000"/>
                <a:gd name="connsiteY26" fmla="*/ 707232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92894 w 762000"/>
                <a:gd name="connsiteY27" fmla="*/ 540544 h 776287"/>
                <a:gd name="connsiteX0" fmla="*/ 292894 w 762000"/>
                <a:gd name="connsiteY0" fmla="*/ 540544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92894 w 762000"/>
                <a:gd name="connsiteY27" fmla="*/ 540544 h 776287"/>
                <a:gd name="connsiteX0" fmla="*/ 276225 w 762000"/>
                <a:gd name="connsiteY0" fmla="*/ 547687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04838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9056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7151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7151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7151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71513 w 762000"/>
                <a:gd name="connsiteY6" fmla="*/ 685800 h 776287"/>
                <a:gd name="connsiteX7" fmla="*/ 745331 w 762000"/>
                <a:gd name="connsiteY7" fmla="*/ 683418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71513 w 762000"/>
                <a:gd name="connsiteY6" fmla="*/ 685800 h 776287"/>
                <a:gd name="connsiteX7" fmla="*/ 747712 w 762000"/>
                <a:gd name="connsiteY7" fmla="*/ 690561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71513 w 762000"/>
                <a:gd name="connsiteY6" fmla="*/ 685800 h 776287"/>
                <a:gd name="connsiteX7" fmla="*/ 747712 w 762000"/>
                <a:gd name="connsiteY7" fmla="*/ 690561 h 776287"/>
                <a:gd name="connsiteX8" fmla="*/ 740569 w 762000"/>
                <a:gd name="connsiteY8" fmla="*/ 623887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71513 w 762000"/>
                <a:gd name="connsiteY6" fmla="*/ 685800 h 776287"/>
                <a:gd name="connsiteX7" fmla="*/ 747712 w 762000"/>
                <a:gd name="connsiteY7" fmla="*/ 690561 h 776287"/>
                <a:gd name="connsiteX8" fmla="*/ 707231 w 762000"/>
                <a:gd name="connsiteY8" fmla="*/ 595312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71513 w 762000"/>
                <a:gd name="connsiteY6" fmla="*/ 685800 h 776287"/>
                <a:gd name="connsiteX7" fmla="*/ 747712 w 762000"/>
                <a:gd name="connsiteY7" fmla="*/ 690561 h 776287"/>
                <a:gd name="connsiteX8" fmla="*/ 721518 w 762000"/>
                <a:gd name="connsiteY8" fmla="*/ 597693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71513 w 762000"/>
                <a:gd name="connsiteY6" fmla="*/ 685800 h 776287"/>
                <a:gd name="connsiteX7" fmla="*/ 747712 w 762000"/>
                <a:gd name="connsiteY7" fmla="*/ 690561 h 776287"/>
                <a:gd name="connsiteX8" fmla="*/ 721518 w 762000"/>
                <a:gd name="connsiteY8" fmla="*/ 597693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62000"/>
                <a:gd name="connsiteY0" fmla="*/ 547687 h 776287"/>
                <a:gd name="connsiteX1" fmla="*/ 450057 w 762000"/>
                <a:gd name="connsiteY1" fmla="*/ 547688 h 776287"/>
                <a:gd name="connsiteX2" fmla="*/ 483394 w 762000"/>
                <a:gd name="connsiteY2" fmla="*/ 719137 h 776287"/>
                <a:gd name="connsiteX3" fmla="*/ 614363 w 762000"/>
                <a:gd name="connsiteY3" fmla="*/ 776287 h 776287"/>
                <a:gd name="connsiteX4" fmla="*/ 600075 w 762000"/>
                <a:gd name="connsiteY4" fmla="*/ 728663 h 776287"/>
                <a:gd name="connsiteX5" fmla="*/ 700088 w 762000"/>
                <a:gd name="connsiteY5" fmla="*/ 742950 h 776287"/>
                <a:gd name="connsiteX6" fmla="*/ 671513 w 762000"/>
                <a:gd name="connsiteY6" fmla="*/ 685800 h 776287"/>
                <a:gd name="connsiteX7" fmla="*/ 747712 w 762000"/>
                <a:gd name="connsiteY7" fmla="*/ 690561 h 776287"/>
                <a:gd name="connsiteX8" fmla="*/ 721518 w 762000"/>
                <a:gd name="connsiteY8" fmla="*/ 597693 h 776287"/>
                <a:gd name="connsiteX9" fmla="*/ 762000 w 762000"/>
                <a:gd name="connsiteY9" fmla="*/ 552450 h 776287"/>
                <a:gd name="connsiteX10" fmla="*/ 728663 w 762000"/>
                <a:gd name="connsiteY10" fmla="*/ 490537 h 776287"/>
                <a:gd name="connsiteX11" fmla="*/ 728663 w 762000"/>
                <a:gd name="connsiteY11" fmla="*/ 385762 h 776287"/>
                <a:gd name="connsiteX12" fmla="*/ 669132 w 762000"/>
                <a:gd name="connsiteY12" fmla="*/ 338137 h 776287"/>
                <a:gd name="connsiteX13" fmla="*/ 661988 w 762000"/>
                <a:gd name="connsiteY13" fmla="*/ 230981 h 776287"/>
                <a:gd name="connsiteX14" fmla="*/ 485775 w 762000"/>
                <a:gd name="connsiteY14" fmla="*/ 0 h 776287"/>
                <a:gd name="connsiteX15" fmla="*/ 238125 w 762000"/>
                <a:gd name="connsiteY15" fmla="*/ 9525 h 776287"/>
                <a:gd name="connsiteX16" fmla="*/ 107157 w 762000"/>
                <a:gd name="connsiteY16" fmla="*/ 204787 h 776287"/>
                <a:gd name="connsiteX17" fmla="*/ 85725 w 762000"/>
                <a:gd name="connsiteY17" fmla="*/ 345281 h 776287"/>
                <a:gd name="connsiteX18" fmla="*/ 50007 w 762000"/>
                <a:gd name="connsiteY18" fmla="*/ 440531 h 776287"/>
                <a:gd name="connsiteX19" fmla="*/ 23813 w 762000"/>
                <a:gd name="connsiteY19" fmla="*/ 507206 h 776287"/>
                <a:gd name="connsiteX20" fmla="*/ 33338 w 762000"/>
                <a:gd name="connsiteY20" fmla="*/ 633412 h 776287"/>
                <a:gd name="connsiteX21" fmla="*/ 0 w 762000"/>
                <a:gd name="connsiteY21" fmla="*/ 688181 h 776287"/>
                <a:gd name="connsiteX22" fmla="*/ 78582 w 762000"/>
                <a:gd name="connsiteY22" fmla="*/ 681037 h 776287"/>
                <a:gd name="connsiteX23" fmla="*/ 61913 w 762000"/>
                <a:gd name="connsiteY23" fmla="*/ 740569 h 776287"/>
                <a:gd name="connsiteX24" fmla="*/ 135732 w 762000"/>
                <a:gd name="connsiteY24" fmla="*/ 723900 h 776287"/>
                <a:gd name="connsiteX25" fmla="*/ 114301 w 762000"/>
                <a:gd name="connsiteY25" fmla="*/ 773907 h 776287"/>
                <a:gd name="connsiteX26" fmla="*/ 252413 w 762000"/>
                <a:gd name="connsiteY26" fmla="*/ 702470 h 776287"/>
                <a:gd name="connsiteX27" fmla="*/ 276225 w 762000"/>
                <a:gd name="connsiteY27" fmla="*/ 547687 h 776287"/>
                <a:gd name="connsiteX0" fmla="*/ 276225 w 747712"/>
                <a:gd name="connsiteY0" fmla="*/ 547687 h 776287"/>
                <a:gd name="connsiteX1" fmla="*/ 450057 w 747712"/>
                <a:gd name="connsiteY1" fmla="*/ 547688 h 776287"/>
                <a:gd name="connsiteX2" fmla="*/ 483394 w 747712"/>
                <a:gd name="connsiteY2" fmla="*/ 719137 h 776287"/>
                <a:gd name="connsiteX3" fmla="*/ 614363 w 747712"/>
                <a:gd name="connsiteY3" fmla="*/ 776287 h 776287"/>
                <a:gd name="connsiteX4" fmla="*/ 600075 w 747712"/>
                <a:gd name="connsiteY4" fmla="*/ 728663 h 776287"/>
                <a:gd name="connsiteX5" fmla="*/ 700088 w 747712"/>
                <a:gd name="connsiteY5" fmla="*/ 742950 h 776287"/>
                <a:gd name="connsiteX6" fmla="*/ 671513 w 747712"/>
                <a:gd name="connsiteY6" fmla="*/ 685800 h 776287"/>
                <a:gd name="connsiteX7" fmla="*/ 747712 w 747712"/>
                <a:gd name="connsiteY7" fmla="*/ 690561 h 776287"/>
                <a:gd name="connsiteX8" fmla="*/ 721518 w 747712"/>
                <a:gd name="connsiteY8" fmla="*/ 597693 h 776287"/>
                <a:gd name="connsiteX9" fmla="*/ 735806 w 747712"/>
                <a:gd name="connsiteY9" fmla="*/ 554832 h 776287"/>
                <a:gd name="connsiteX10" fmla="*/ 728663 w 747712"/>
                <a:gd name="connsiteY10" fmla="*/ 490537 h 776287"/>
                <a:gd name="connsiteX11" fmla="*/ 728663 w 747712"/>
                <a:gd name="connsiteY11" fmla="*/ 385762 h 776287"/>
                <a:gd name="connsiteX12" fmla="*/ 669132 w 747712"/>
                <a:gd name="connsiteY12" fmla="*/ 338137 h 776287"/>
                <a:gd name="connsiteX13" fmla="*/ 661988 w 747712"/>
                <a:gd name="connsiteY13" fmla="*/ 230981 h 776287"/>
                <a:gd name="connsiteX14" fmla="*/ 485775 w 747712"/>
                <a:gd name="connsiteY14" fmla="*/ 0 h 776287"/>
                <a:gd name="connsiteX15" fmla="*/ 238125 w 747712"/>
                <a:gd name="connsiteY15" fmla="*/ 9525 h 776287"/>
                <a:gd name="connsiteX16" fmla="*/ 107157 w 747712"/>
                <a:gd name="connsiteY16" fmla="*/ 204787 h 776287"/>
                <a:gd name="connsiteX17" fmla="*/ 85725 w 747712"/>
                <a:gd name="connsiteY17" fmla="*/ 345281 h 776287"/>
                <a:gd name="connsiteX18" fmla="*/ 50007 w 747712"/>
                <a:gd name="connsiteY18" fmla="*/ 440531 h 776287"/>
                <a:gd name="connsiteX19" fmla="*/ 23813 w 747712"/>
                <a:gd name="connsiteY19" fmla="*/ 507206 h 776287"/>
                <a:gd name="connsiteX20" fmla="*/ 33338 w 747712"/>
                <a:gd name="connsiteY20" fmla="*/ 633412 h 776287"/>
                <a:gd name="connsiteX21" fmla="*/ 0 w 747712"/>
                <a:gd name="connsiteY21" fmla="*/ 688181 h 776287"/>
                <a:gd name="connsiteX22" fmla="*/ 78582 w 747712"/>
                <a:gd name="connsiteY22" fmla="*/ 681037 h 776287"/>
                <a:gd name="connsiteX23" fmla="*/ 61913 w 747712"/>
                <a:gd name="connsiteY23" fmla="*/ 740569 h 776287"/>
                <a:gd name="connsiteX24" fmla="*/ 135732 w 747712"/>
                <a:gd name="connsiteY24" fmla="*/ 723900 h 776287"/>
                <a:gd name="connsiteX25" fmla="*/ 114301 w 747712"/>
                <a:gd name="connsiteY25" fmla="*/ 773907 h 776287"/>
                <a:gd name="connsiteX26" fmla="*/ 252413 w 747712"/>
                <a:gd name="connsiteY26" fmla="*/ 702470 h 776287"/>
                <a:gd name="connsiteX27" fmla="*/ 276225 w 747712"/>
                <a:gd name="connsiteY27" fmla="*/ 547687 h 776287"/>
                <a:gd name="connsiteX0" fmla="*/ 276225 w 747712"/>
                <a:gd name="connsiteY0" fmla="*/ 547687 h 776287"/>
                <a:gd name="connsiteX1" fmla="*/ 450057 w 747712"/>
                <a:gd name="connsiteY1" fmla="*/ 547688 h 776287"/>
                <a:gd name="connsiteX2" fmla="*/ 483394 w 747712"/>
                <a:gd name="connsiteY2" fmla="*/ 719137 h 776287"/>
                <a:gd name="connsiteX3" fmla="*/ 614363 w 747712"/>
                <a:gd name="connsiteY3" fmla="*/ 776287 h 776287"/>
                <a:gd name="connsiteX4" fmla="*/ 600075 w 747712"/>
                <a:gd name="connsiteY4" fmla="*/ 728663 h 776287"/>
                <a:gd name="connsiteX5" fmla="*/ 700088 w 747712"/>
                <a:gd name="connsiteY5" fmla="*/ 742950 h 776287"/>
                <a:gd name="connsiteX6" fmla="*/ 671513 w 747712"/>
                <a:gd name="connsiteY6" fmla="*/ 685800 h 776287"/>
                <a:gd name="connsiteX7" fmla="*/ 747712 w 747712"/>
                <a:gd name="connsiteY7" fmla="*/ 690561 h 776287"/>
                <a:gd name="connsiteX8" fmla="*/ 721518 w 747712"/>
                <a:gd name="connsiteY8" fmla="*/ 597693 h 776287"/>
                <a:gd name="connsiteX9" fmla="*/ 735806 w 747712"/>
                <a:gd name="connsiteY9" fmla="*/ 554832 h 776287"/>
                <a:gd name="connsiteX10" fmla="*/ 728663 w 747712"/>
                <a:gd name="connsiteY10" fmla="*/ 490537 h 776287"/>
                <a:gd name="connsiteX11" fmla="*/ 728663 w 747712"/>
                <a:gd name="connsiteY11" fmla="*/ 385762 h 776287"/>
                <a:gd name="connsiteX12" fmla="*/ 669132 w 747712"/>
                <a:gd name="connsiteY12" fmla="*/ 338137 h 776287"/>
                <a:gd name="connsiteX13" fmla="*/ 661988 w 747712"/>
                <a:gd name="connsiteY13" fmla="*/ 230981 h 776287"/>
                <a:gd name="connsiteX14" fmla="*/ 485775 w 747712"/>
                <a:gd name="connsiteY14" fmla="*/ 0 h 776287"/>
                <a:gd name="connsiteX15" fmla="*/ 238125 w 747712"/>
                <a:gd name="connsiteY15" fmla="*/ 9525 h 776287"/>
                <a:gd name="connsiteX16" fmla="*/ 107157 w 747712"/>
                <a:gd name="connsiteY16" fmla="*/ 204787 h 776287"/>
                <a:gd name="connsiteX17" fmla="*/ 85725 w 747712"/>
                <a:gd name="connsiteY17" fmla="*/ 345281 h 776287"/>
                <a:gd name="connsiteX18" fmla="*/ 50007 w 747712"/>
                <a:gd name="connsiteY18" fmla="*/ 440531 h 776287"/>
                <a:gd name="connsiteX19" fmla="*/ 23813 w 747712"/>
                <a:gd name="connsiteY19" fmla="*/ 507206 h 776287"/>
                <a:gd name="connsiteX20" fmla="*/ 33338 w 747712"/>
                <a:gd name="connsiteY20" fmla="*/ 633412 h 776287"/>
                <a:gd name="connsiteX21" fmla="*/ 0 w 747712"/>
                <a:gd name="connsiteY21" fmla="*/ 688181 h 776287"/>
                <a:gd name="connsiteX22" fmla="*/ 78582 w 747712"/>
                <a:gd name="connsiteY22" fmla="*/ 681037 h 776287"/>
                <a:gd name="connsiteX23" fmla="*/ 61913 w 747712"/>
                <a:gd name="connsiteY23" fmla="*/ 740569 h 776287"/>
                <a:gd name="connsiteX24" fmla="*/ 121445 w 747712"/>
                <a:gd name="connsiteY24" fmla="*/ 711994 h 776287"/>
                <a:gd name="connsiteX25" fmla="*/ 114301 w 747712"/>
                <a:gd name="connsiteY25" fmla="*/ 773907 h 776287"/>
                <a:gd name="connsiteX26" fmla="*/ 252413 w 747712"/>
                <a:gd name="connsiteY26" fmla="*/ 702470 h 776287"/>
                <a:gd name="connsiteX27" fmla="*/ 276225 w 747712"/>
                <a:gd name="connsiteY27" fmla="*/ 547687 h 776287"/>
                <a:gd name="connsiteX0" fmla="*/ 276225 w 747712"/>
                <a:gd name="connsiteY0" fmla="*/ 547687 h 776287"/>
                <a:gd name="connsiteX1" fmla="*/ 450057 w 747712"/>
                <a:gd name="connsiteY1" fmla="*/ 547688 h 776287"/>
                <a:gd name="connsiteX2" fmla="*/ 483394 w 747712"/>
                <a:gd name="connsiteY2" fmla="*/ 719137 h 776287"/>
                <a:gd name="connsiteX3" fmla="*/ 614363 w 747712"/>
                <a:gd name="connsiteY3" fmla="*/ 776287 h 776287"/>
                <a:gd name="connsiteX4" fmla="*/ 600075 w 747712"/>
                <a:gd name="connsiteY4" fmla="*/ 728663 h 776287"/>
                <a:gd name="connsiteX5" fmla="*/ 700088 w 747712"/>
                <a:gd name="connsiteY5" fmla="*/ 742950 h 776287"/>
                <a:gd name="connsiteX6" fmla="*/ 671513 w 747712"/>
                <a:gd name="connsiteY6" fmla="*/ 685800 h 776287"/>
                <a:gd name="connsiteX7" fmla="*/ 747712 w 747712"/>
                <a:gd name="connsiteY7" fmla="*/ 690561 h 776287"/>
                <a:gd name="connsiteX8" fmla="*/ 721518 w 747712"/>
                <a:gd name="connsiteY8" fmla="*/ 597693 h 776287"/>
                <a:gd name="connsiteX9" fmla="*/ 735806 w 747712"/>
                <a:gd name="connsiteY9" fmla="*/ 554832 h 776287"/>
                <a:gd name="connsiteX10" fmla="*/ 728663 w 747712"/>
                <a:gd name="connsiteY10" fmla="*/ 490537 h 776287"/>
                <a:gd name="connsiteX11" fmla="*/ 728663 w 747712"/>
                <a:gd name="connsiteY11" fmla="*/ 385762 h 776287"/>
                <a:gd name="connsiteX12" fmla="*/ 669132 w 747712"/>
                <a:gd name="connsiteY12" fmla="*/ 338137 h 776287"/>
                <a:gd name="connsiteX13" fmla="*/ 661988 w 747712"/>
                <a:gd name="connsiteY13" fmla="*/ 230981 h 776287"/>
                <a:gd name="connsiteX14" fmla="*/ 485775 w 747712"/>
                <a:gd name="connsiteY14" fmla="*/ 0 h 776287"/>
                <a:gd name="connsiteX15" fmla="*/ 238125 w 747712"/>
                <a:gd name="connsiteY15" fmla="*/ 9525 h 776287"/>
                <a:gd name="connsiteX16" fmla="*/ 107157 w 747712"/>
                <a:gd name="connsiteY16" fmla="*/ 204787 h 776287"/>
                <a:gd name="connsiteX17" fmla="*/ 85725 w 747712"/>
                <a:gd name="connsiteY17" fmla="*/ 345281 h 776287"/>
                <a:gd name="connsiteX18" fmla="*/ 50007 w 747712"/>
                <a:gd name="connsiteY18" fmla="*/ 440531 h 776287"/>
                <a:gd name="connsiteX19" fmla="*/ 23813 w 747712"/>
                <a:gd name="connsiteY19" fmla="*/ 507206 h 776287"/>
                <a:gd name="connsiteX20" fmla="*/ 33338 w 747712"/>
                <a:gd name="connsiteY20" fmla="*/ 633412 h 776287"/>
                <a:gd name="connsiteX21" fmla="*/ 0 w 747712"/>
                <a:gd name="connsiteY21" fmla="*/ 688181 h 776287"/>
                <a:gd name="connsiteX22" fmla="*/ 78582 w 747712"/>
                <a:gd name="connsiteY22" fmla="*/ 681037 h 776287"/>
                <a:gd name="connsiteX23" fmla="*/ 61913 w 747712"/>
                <a:gd name="connsiteY23" fmla="*/ 740569 h 776287"/>
                <a:gd name="connsiteX24" fmla="*/ 121445 w 747712"/>
                <a:gd name="connsiteY24" fmla="*/ 711994 h 776287"/>
                <a:gd name="connsiteX25" fmla="*/ 114301 w 747712"/>
                <a:gd name="connsiteY25" fmla="*/ 773907 h 776287"/>
                <a:gd name="connsiteX26" fmla="*/ 252413 w 747712"/>
                <a:gd name="connsiteY26" fmla="*/ 702470 h 776287"/>
                <a:gd name="connsiteX27" fmla="*/ 276225 w 747712"/>
                <a:gd name="connsiteY27" fmla="*/ 547687 h 776287"/>
                <a:gd name="connsiteX0" fmla="*/ 276225 w 747712"/>
                <a:gd name="connsiteY0" fmla="*/ 547687 h 776287"/>
                <a:gd name="connsiteX1" fmla="*/ 450057 w 747712"/>
                <a:gd name="connsiteY1" fmla="*/ 547688 h 776287"/>
                <a:gd name="connsiteX2" fmla="*/ 483394 w 747712"/>
                <a:gd name="connsiteY2" fmla="*/ 719137 h 776287"/>
                <a:gd name="connsiteX3" fmla="*/ 614363 w 747712"/>
                <a:gd name="connsiteY3" fmla="*/ 776287 h 776287"/>
                <a:gd name="connsiteX4" fmla="*/ 600075 w 747712"/>
                <a:gd name="connsiteY4" fmla="*/ 728663 h 776287"/>
                <a:gd name="connsiteX5" fmla="*/ 700088 w 747712"/>
                <a:gd name="connsiteY5" fmla="*/ 742950 h 776287"/>
                <a:gd name="connsiteX6" fmla="*/ 671513 w 747712"/>
                <a:gd name="connsiteY6" fmla="*/ 685800 h 776287"/>
                <a:gd name="connsiteX7" fmla="*/ 747712 w 747712"/>
                <a:gd name="connsiteY7" fmla="*/ 690561 h 776287"/>
                <a:gd name="connsiteX8" fmla="*/ 721518 w 747712"/>
                <a:gd name="connsiteY8" fmla="*/ 597693 h 776287"/>
                <a:gd name="connsiteX9" fmla="*/ 735806 w 747712"/>
                <a:gd name="connsiteY9" fmla="*/ 554832 h 776287"/>
                <a:gd name="connsiteX10" fmla="*/ 728663 w 747712"/>
                <a:gd name="connsiteY10" fmla="*/ 490537 h 776287"/>
                <a:gd name="connsiteX11" fmla="*/ 728663 w 747712"/>
                <a:gd name="connsiteY11" fmla="*/ 385762 h 776287"/>
                <a:gd name="connsiteX12" fmla="*/ 669132 w 747712"/>
                <a:gd name="connsiteY12" fmla="*/ 338137 h 776287"/>
                <a:gd name="connsiteX13" fmla="*/ 661988 w 747712"/>
                <a:gd name="connsiteY13" fmla="*/ 230981 h 776287"/>
                <a:gd name="connsiteX14" fmla="*/ 485775 w 747712"/>
                <a:gd name="connsiteY14" fmla="*/ 0 h 776287"/>
                <a:gd name="connsiteX15" fmla="*/ 238125 w 747712"/>
                <a:gd name="connsiteY15" fmla="*/ 9525 h 776287"/>
                <a:gd name="connsiteX16" fmla="*/ 107157 w 747712"/>
                <a:gd name="connsiteY16" fmla="*/ 204787 h 776287"/>
                <a:gd name="connsiteX17" fmla="*/ 85725 w 747712"/>
                <a:gd name="connsiteY17" fmla="*/ 345281 h 776287"/>
                <a:gd name="connsiteX18" fmla="*/ 50007 w 747712"/>
                <a:gd name="connsiteY18" fmla="*/ 440531 h 776287"/>
                <a:gd name="connsiteX19" fmla="*/ 23813 w 747712"/>
                <a:gd name="connsiteY19" fmla="*/ 507206 h 776287"/>
                <a:gd name="connsiteX20" fmla="*/ 33338 w 747712"/>
                <a:gd name="connsiteY20" fmla="*/ 633412 h 776287"/>
                <a:gd name="connsiteX21" fmla="*/ 0 w 747712"/>
                <a:gd name="connsiteY21" fmla="*/ 688181 h 776287"/>
                <a:gd name="connsiteX22" fmla="*/ 78582 w 747712"/>
                <a:gd name="connsiteY22" fmla="*/ 681037 h 776287"/>
                <a:gd name="connsiteX23" fmla="*/ 61913 w 747712"/>
                <a:gd name="connsiteY23" fmla="*/ 740569 h 776287"/>
                <a:gd name="connsiteX24" fmla="*/ 121445 w 747712"/>
                <a:gd name="connsiteY24" fmla="*/ 711994 h 776287"/>
                <a:gd name="connsiteX25" fmla="*/ 114301 w 747712"/>
                <a:gd name="connsiteY25" fmla="*/ 773907 h 776287"/>
                <a:gd name="connsiteX26" fmla="*/ 252413 w 747712"/>
                <a:gd name="connsiteY26" fmla="*/ 702470 h 776287"/>
                <a:gd name="connsiteX27" fmla="*/ 276225 w 747712"/>
                <a:gd name="connsiteY27" fmla="*/ 547687 h 776287"/>
                <a:gd name="connsiteX0" fmla="*/ 276225 w 747712"/>
                <a:gd name="connsiteY0" fmla="*/ 547687 h 776287"/>
                <a:gd name="connsiteX1" fmla="*/ 450057 w 747712"/>
                <a:gd name="connsiteY1" fmla="*/ 547688 h 776287"/>
                <a:gd name="connsiteX2" fmla="*/ 483394 w 747712"/>
                <a:gd name="connsiteY2" fmla="*/ 719137 h 776287"/>
                <a:gd name="connsiteX3" fmla="*/ 614363 w 747712"/>
                <a:gd name="connsiteY3" fmla="*/ 776287 h 776287"/>
                <a:gd name="connsiteX4" fmla="*/ 600075 w 747712"/>
                <a:gd name="connsiteY4" fmla="*/ 728663 h 776287"/>
                <a:gd name="connsiteX5" fmla="*/ 700088 w 747712"/>
                <a:gd name="connsiteY5" fmla="*/ 742950 h 776287"/>
                <a:gd name="connsiteX6" fmla="*/ 671513 w 747712"/>
                <a:gd name="connsiteY6" fmla="*/ 685800 h 776287"/>
                <a:gd name="connsiteX7" fmla="*/ 747712 w 747712"/>
                <a:gd name="connsiteY7" fmla="*/ 690561 h 776287"/>
                <a:gd name="connsiteX8" fmla="*/ 721518 w 747712"/>
                <a:gd name="connsiteY8" fmla="*/ 597693 h 776287"/>
                <a:gd name="connsiteX9" fmla="*/ 735806 w 747712"/>
                <a:gd name="connsiteY9" fmla="*/ 554832 h 776287"/>
                <a:gd name="connsiteX10" fmla="*/ 728663 w 747712"/>
                <a:gd name="connsiteY10" fmla="*/ 490537 h 776287"/>
                <a:gd name="connsiteX11" fmla="*/ 728663 w 747712"/>
                <a:gd name="connsiteY11" fmla="*/ 385762 h 776287"/>
                <a:gd name="connsiteX12" fmla="*/ 669132 w 747712"/>
                <a:gd name="connsiteY12" fmla="*/ 338137 h 776287"/>
                <a:gd name="connsiteX13" fmla="*/ 661988 w 747712"/>
                <a:gd name="connsiteY13" fmla="*/ 230981 h 776287"/>
                <a:gd name="connsiteX14" fmla="*/ 485775 w 747712"/>
                <a:gd name="connsiteY14" fmla="*/ 0 h 776287"/>
                <a:gd name="connsiteX15" fmla="*/ 238125 w 747712"/>
                <a:gd name="connsiteY15" fmla="*/ 9525 h 776287"/>
                <a:gd name="connsiteX16" fmla="*/ 107157 w 747712"/>
                <a:gd name="connsiteY16" fmla="*/ 204787 h 776287"/>
                <a:gd name="connsiteX17" fmla="*/ 85725 w 747712"/>
                <a:gd name="connsiteY17" fmla="*/ 345281 h 776287"/>
                <a:gd name="connsiteX18" fmla="*/ 50007 w 747712"/>
                <a:gd name="connsiteY18" fmla="*/ 440531 h 776287"/>
                <a:gd name="connsiteX19" fmla="*/ 23813 w 747712"/>
                <a:gd name="connsiteY19" fmla="*/ 507206 h 776287"/>
                <a:gd name="connsiteX20" fmla="*/ 33338 w 747712"/>
                <a:gd name="connsiteY20" fmla="*/ 633412 h 776287"/>
                <a:gd name="connsiteX21" fmla="*/ 0 w 747712"/>
                <a:gd name="connsiteY21" fmla="*/ 688181 h 776287"/>
                <a:gd name="connsiteX22" fmla="*/ 78582 w 747712"/>
                <a:gd name="connsiteY22" fmla="*/ 681037 h 776287"/>
                <a:gd name="connsiteX23" fmla="*/ 47625 w 747712"/>
                <a:gd name="connsiteY23" fmla="*/ 745331 h 776287"/>
                <a:gd name="connsiteX24" fmla="*/ 121445 w 747712"/>
                <a:gd name="connsiteY24" fmla="*/ 711994 h 776287"/>
                <a:gd name="connsiteX25" fmla="*/ 114301 w 747712"/>
                <a:gd name="connsiteY25" fmla="*/ 773907 h 776287"/>
                <a:gd name="connsiteX26" fmla="*/ 252413 w 747712"/>
                <a:gd name="connsiteY26" fmla="*/ 702470 h 776287"/>
                <a:gd name="connsiteX27" fmla="*/ 276225 w 747712"/>
                <a:gd name="connsiteY27" fmla="*/ 547687 h 776287"/>
                <a:gd name="connsiteX0" fmla="*/ 276225 w 747712"/>
                <a:gd name="connsiteY0" fmla="*/ 547687 h 776287"/>
                <a:gd name="connsiteX1" fmla="*/ 450057 w 747712"/>
                <a:gd name="connsiteY1" fmla="*/ 547688 h 776287"/>
                <a:gd name="connsiteX2" fmla="*/ 483394 w 747712"/>
                <a:gd name="connsiteY2" fmla="*/ 719137 h 776287"/>
                <a:gd name="connsiteX3" fmla="*/ 614363 w 747712"/>
                <a:gd name="connsiteY3" fmla="*/ 776287 h 776287"/>
                <a:gd name="connsiteX4" fmla="*/ 600075 w 747712"/>
                <a:gd name="connsiteY4" fmla="*/ 728663 h 776287"/>
                <a:gd name="connsiteX5" fmla="*/ 700088 w 747712"/>
                <a:gd name="connsiteY5" fmla="*/ 742950 h 776287"/>
                <a:gd name="connsiteX6" fmla="*/ 671513 w 747712"/>
                <a:gd name="connsiteY6" fmla="*/ 685800 h 776287"/>
                <a:gd name="connsiteX7" fmla="*/ 747712 w 747712"/>
                <a:gd name="connsiteY7" fmla="*/ 690561 h 776287"/>
                <a:gd name="connsiteX8" fmla="*/ 721518 w 747712"/>
                <a:gd name="connsiteY8" fmla="*/ 597693 h 776287"/>
                <a:gd name="connsiteX9" fmla="*/ 735806 w 747712"/>
                <a:gd name="connsiteY9" fmla="*/ 554832 h 776287"/>
                <a:gd name="connsiteX10" fmla="*/ 728663 w 747712"/>
                <a:gd name="connsiteY10" fmla="*/ 490537 h 776287"/>
                <a:gd name="connsiteX11" fmla="*/ 728663 w 747712"/>
                <a:gd name="connsiteY11" fmla="*/ 385762 h 776287"/>
                <a:gd name="connsiteX12" fmla="*/ 669132 w 747712"/>
                <a:gd name="connsiteY12" fmla="*/ 338137 h 776287"/>
                <a:gd name="connsiteX13" fmla="*/ 661988 w 747712"/>
                <a:gd name="connsiteY13" fmla="*/ 230981 h 776287"/>
                <a:gd name="connsiteX14" fmla="*/ 485775 w 747712"/>
                <a:gd name="connsiteY14" fmla="*/ 0 h 776287"/>
                <a:gd name="connsiteX15" fmla="*/ 238125 w 747712"/>
                <a:gd name="connsiteY15" fmla="*/ 9525 h 776287"/>
                <a:gd name="connsiteX16" fmla="*/ 107157 w 747712"/>
                <a:gd name="connsiteY16" fmla="*/ 204787 h 776287"/>
                <a:gd name="connsiteX17" fmla="*/ 85725 w 747712"/>
                <a:gd name="connsiteY17" fmla="*/ 345281 h 776287"/>
                <a:gd name="connsiteX18" fmla="*/ 50007 w 747712"/>
                <a:gd name="connsiteY18" fmla="*/ 440531 h 776287"/>
                <a:gd name="connsiteX19" fmla="*/ 23813 w 747712"/>
                <a:gd name="connsiteY19" fmla="*/ 507206 h 776287"/>
                <a:gd name="connsiteX20" fmla="*/ 33338 w 747712"/>
                <a:gd name="connsiteY20" fmla="*/ 633412 h 776287"/>
                <a:gd name="connsiteX21" fmla="*/ 0 w 747712"/>
                <a:gd name="connsiteY21" fmla="*/ 688181 h 776287"/>
                <a:gd name="connsiteX22" fmla="*/ 54770 w 747712"/>
                <a:gd name="connsiteY22" fmla="*/ 671512 h 776287"/>
                <a:gd name="connsiteX23" fmla="*/ 47625 w 747712"/>
                <a:gd name="connsiteY23" fmla="*/ 745331 h 776287"/>
                <a:gd name="connsiteX24" fmla="*/ 121445 w 747712"/>
                <a:gd name="connsiteY24" fmla="*/ 711994 h 776287"/>
                <a:gd name="connsiteX25" fmla="*/ 114301 w 747712"/>
                <a:gd name="connsiteY25" fmla="*/ 773907 h 776287"/>
                <a:gd name="connsiteX26" fmla="*/ 252413 w 747712"/>
                <a:gd name="connsiteY26" fmla="*/ 702470 h 776287"/>
                <a:gd name="connsiteX27" fmla="*/ 276225 w 747712"/>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78582 w 776287"/>
                <a:gd name="connsiteY18" fmla="*/ 440531 h 776287"/>
                <a:gd name="connsiteX19" fmla="*/ 52388 w 776287"/>
                <a:gd name="connsiteY19" fmla="*/ 507206 h 776287"/>
                <a:gd name="connsiteX20" fmla="*/ 61913 w 776287"/>
                <a:gd name="connsiteY20" fmla="*/ 633412 h 776287"/>
                <a:gd name="connsiteX21" fmla="*/ 0 w 776287"/>
                <a:gd name="connsiteY21" fmla="*/ 690562 h 776287"/>
                <a:gd name="connsiteX22" fmla="*/ 83345 w 776287"/>
                <a:gd name="connsiteY22" fmla="*/ 671512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78582 w 776287"/>
                <a:gd name="connsiteY18" fmla="*/ 440531 h 776287"/>
                <a:gd name="connsiteX19" fmla="*/ 52388 w 776287"/>
                <a:gd name="connsiteY19" fmla="*/ 507206 h 776287"/>
                <a:gd name="connsiteX20" fmla="*/ 61913 w 776287"/>
                <a:gd name="connsiteY20" fmla="*/ 633412 h 776287"/>
                <a:gd name="connsiteX21" fmla="*/ 0 w 776287"/>
                <a:gd name="connsiteY21" fmla="*/ 690562 h 776287"/>
                <a:gd name="connsiteX22" fmla="*/ 83345 w 776287"/>
                <a:gd name="connsiteY22" fmla="*/ 671512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78582 w 776287"/>
                <a:gd name="connsiteY18" fmla="*/ 440531 h 776287"/>
                <a:gd name="connsiteX19" fmla="*/ 52388 w 776287"/>
                <a:gd name="connsiteY19" fmla="*/ 507206 h 776287"/>
                <a:gd name="connsiteX20" fmla="*/ 61913 w 776287"/>
                <a:gd name="connsiteY20" fmla="*/ 633412 h 776287"/>
                <a:gd name="connsiteX21" fmla="*/ 0 w 776287"/>
                <a:gd name="connsiteY21" fmla="*/ 690562 h 776287"/>
                <a:gd name="connsiteX22" fmla="*/ 97633 w 776287"/>
                <a:gd name="connsiteY22" fmla="*/ 671512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78582 w 776287"/>
                <a:gd name="connsiteY18" fmla="*/ 440531 h 776287"/>
                <a:gd name="connsiteX19" fmla="*/ 52388 w 776287"/>
                <a:gd name="connsiteY19" fmla="*/ 507206 h 776287"/>
                <a:gd name="connsiteX20" fmla="*/ 61913 w 776287"/>
                <a:gd name="connsiteY20" fmla="*/ 633412 h 776287"/>
                <a:gd name="connsiteX21" fmla="*/ 0 w 776287"/>
                <a:gd name="connsiteY21" fmla="*/ 690562 h 776287"/>
                <a:gd name="connsiteX22" fmla="*/ 97633 w 776287"/>
                <a:gd name="connsiteY22" fmla="*/ 671512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78582 w 776287"/>
                <a:gd name="connsiteY18" fmla="*/ 440531 h 776287"/>
                <a:gd name="connsiteX19" fmla="*/ 52388 w 776287"/>
                <a:gd name="connsiteY19" fmla="*/ 507206 h 776287"/>
                <a:gd name="connsiteX20" fmla="*/ 61913 w 776287"/>
                <a:gd name="connsiteY20" fmla="*/ 633412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78582 w 776287"/>
                <a:gd name="connsiteY18" fmla="*/ 440531 h 776287"/>
                <a:gd name="connsiteX19" fmla="*/ 52388 w 776287"/>
                <a:gd name="connsiteY19" fmla="*/ 507206 h 776287"/>
                <a:gd name="connsiteX20" fmla="*/ 28576 w 776287"/>
                <a:gd name="connsiteY20" fmla="*/ 626268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78582 w 776287"/>
                <a:gd name="connsiteY18" fmla="*/ 440531 h 776287"/>
                <a:gd name="connsiteX19" fmla="*/ 52388 w 776287"/>
                <a:gd name="connsiteY19" fmla="*/ 507206 h 776287"/>
                <a:gd name="connsiteX20" fmla="*/ 28576 w 776287"/>
                <a:gd name="connsiteY20" fmla="*/ 626268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78582 w 776287"/>
                <a:gd name="connsiteY18" fmla="*/ 440531 h 776287"/>
                <a:gd name="connsiteX19" fmla="*/ 52388 w 776287"/>
                <a:gd name="connsiteY19" fmla="*/ 507206 h 776287"/>
                <a:gd name="connsiteX20" fmla="*/ 28576 w 776287"/>
                <a:gd name="connsiteY20" fmla="*/ 626268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78582 w 776287"/>
                <a:gd name="connsiteY18" fmla="*/ 440531 h 776287"/>
                <a:gd name="connsiteX19" fmla="*/ 2382 w 776287"/>
                <a:gd name="connsiteY19" fmla="*/ 552450 h 776287"/>
                <a:gd name="connsiteX20" fmla="*/ 28576 w 776287"/>
                <a:gd name="connsiteY20" fmla="*/ 626268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42863 w 776287"/>
                <a:gd name="connsiteY18" fmla="*/ 385762 h 776287"/>
                <a:gd name="connsiteX19" fmla="*/ 2382 w 776287"/>
                <a:gd name="connsiteY19" fmla="*/ 552450 h 776287"/>
                <a:gd name="connsiteX20" fmla="*/ 28576 w 776287"/>
                <a:gd name="connsiteY20" fmla="*/ 626268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42863 w 776287"/>
                <a:gd name="connsiteY18" fmla="*/ 385762 h 776287"/>
                <a:gd name="connsiteX19" fmla="*/ 2382 w 776287"/>
                <a:gd name="connsiteY19" fmla="*/ 552450 h 776287"/>
                <a:gd name="connsiteX20" fmla="*/ 28576 w 776287"/>
                <a:gd name="connsiteY20" fmla="*/ 626268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42863 w 776287"/>
                <a:gd name="connsiteY18" fmla="*/ 385762 h 776287"/>
                <a:gd name="connsiteX19" fmla="*/ 16669 w 776287"/>
                <a:gd name="connsiteY19" fmla="*/ 550069 h 776287"/>
                <a:gd name="connsiteX20" fmla="*/ 28576 w 776287"/>
                <a:gd name="connsiteY20" fmla="*/ 626268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42863 w 776287"/>
                <a:gd name="connsiteY18" fmla="*/ 385762 h 776287"/>
                <a:gd name="connsiteX19" fmla="*/ 16669 w 776287"/>
                <a:gd name="connsiteY19" fmla="*/ 550069 h 776287"/>
                <a:gd name="connsiteX20" fmla="*/ 42863 w 776287"/>
                <a:gd name="connsiteY20" fmla="*/ 633411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42863 w 776287"/>
                <a:gd name="connsiteY18" fmla="*/ 385762 h 776287"/>
                <a:gd name="connsiteX19" fmla="*/ 16669 w 776287"/>
                <a:gd name="connsiteY19" fmla="*/ 550069 h 776287"/>
                <a:gd name="connsiteX20" fmla="*/ 42863 w 776287"/>
                <a:gd name="connsiteY20" fmla="*/ 633411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54770 w 776287"/>
                <a:gd name="connsiteY18" fmla="*/ 383381 h 776287"/>
                <a:gd name="connsiteX19" fmla="*/ 16669 w 776287"/>
                <a:gd name="connsiteY19" fmla="*/ 550069 h 776287"/>
                <a:gd name="connsiteX20" fmla="*/ 42863 w 776287"/>
                <a:gd name="connsiteY20" fmla="*/ 633411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14300 w 776287"/>
                <a:gd name="connsiteY17" fmla="*/ 345281 h 776287"/>
                <a:gd name="connsiteX18" fmla="*/ 33338 w 776287"/>
                <a:gd name="connsiteY18" fmla="*/ 423862 h 776287"/>
                <a:gd name="connsiteX19" fmla="*/ 16669 w 776287"/>
                <a:gd name="connsiteY19" fmla="*/ 550069 h 776287"/>
                <a:gd name="connsiteX20" fmla="*/ 42863 w 776287"/>
                <a:gd name="connsiteY20" fmla="*/ 633411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97631 w 776287"/>
                <a:gd name="connsiteY17" fmla="*/ 333374 h 776287"/>
                <a:gd name="connsiteX18" fmla="*/ 33338 w 776287"/>
                <a:gd name="connsiteY18" fmla="*/ 423862 h 776287"/>
                <a:gd name="connsiteX19" fmla="*/ 16669 w 776287"/>
                <a:gd name="connsiteY19" fmla="*/ 550069 h 776287"/>
                <a:gd name="connsiteX20" fmla="*/ 42863 w 776287"/>
                <a:gd name="connsiteY20" fmla="*/ 633411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97631 w 776287"/>
                <a:gd name="connsiteY17" fmla="*/ 333374 h 776287"/>
                <a:gd name="connsiteX18" fmla="*/ 33338 w 776287"/>
                <a:gd name="connsiteY18" fmla="*/ 423862 h 776287"/>
                <a:gd name="connsiteX19" fmla="*/ 16669 w 776287"/>
                <a:gd name="connsiteY19" fmla="*/ 550069 h 776287"/>
                <a:gd name="connsiteX20" fmla="*/ 42863 w 776287"/>
                <a:gd name="connsiteY20" fmla="*/ 633411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00013 w 776287"/>
                <a:gd name="connsiteY17" fmla="*/ 223837 h 776287"/>
                <a:gd name="connsiteX18" fmla="*/ 33338 w 776287"/>
                <a:gd name="connsiteY18" fmla="*/ 423862 h 776287"/>
                <a:gd name="connsiteX19" fmla="*/ 16669 w 776287"/>
                <a:gd name="connsiteY19" fmla="*/ 550069 h 776287"/>
                <a:gd name="connsiteX20" fmla="*/ 42863 w 776287"/>
                <a:gd name="connsiteY20" fmla="*/ 633411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04787 h 776287"/>
                <a:gd name="connsiteX17" fmla="*/ 100013 w 776287"/>
                <a:gd name="connsiteY17" fmla="*/ 223837 h 776287"/>
                <a:gd name="connsiteX18" fmla="*/ 33338 w 776287"/>
                <a:gd name="connsiteY18" fmla="*/ 423862 h 776287"/>
                <a:gd name="connsiteX19" fmla="*/ 16669 w 776287"/>
                <a:gd name="connsiteY19" fmla="*/ 550069 h 776287"/>
                <a:gd name="connsiteX20" fmla="*/ 42863 w 776287"/>
                <a:gd name="connsiteY20" fmla="*/ 633411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35732 w 776287"/>
                <a:gd name="connsiteY16" fmla="*/ 211931 h 776287"/>
                <a:gd name="connsiteX17" fmla="*/ 100013 w 776287"/>
                <a:gd name="connsiteY17" fmla="*/ 223837 h 776287"/>
                <a:gd name="connsiteX18" fmla="*/ 33338 w 776287"/>
                <a:gd name="connsiteY18" fmla="*/ 423862 h 776287"/>
                <a:gd name="connsiteX19" fmla="*/ 16669 w 776287"/>
                <a:gd name="connsiteY19" fmla="*/ 550069 h 776287"/>
                <a:gd name="connsiteX20" fmla="*/ 42863 w 776287"/>
                <a:gd name="connsiteY20" fmla="*/ 633411 h 776287"/>
                <a:gd name="connsiteX21" fmla="*/ 0 w 776287"/>
                <a:gd name="connsiteY21" fmla="*/ 690562 h 776287"/>
                <a:gd name="connsiteX22" fmla="*/ 97633 w 776287"/>
                <a:gd name="connsiteY22" fmla="*/ 664368 h 776287"/>
                <a:gd name="connsiteX23" fmla="*/ 76200 w 776287"/>
                <a:gd name="connsiteY23" fmla="*/ 745331 h 776287"/>
                <a:gd name="connsiteX24" fmla="*/ 150020 w 776287"/>
                <a:gd name="connsiteY24" fmla="*/ 711994 h 776287"/>
                <a:gd name="connsiteX25" fmla="*/ 142876 w 776287"/>
                <a:gd name="connsiteY25" fmla="*/ 773907 h 776287"/>
                <a:gd name="connsiteX26" fmla="*/ 280988 w 776287"/>
                <a:gd name="connsiteY26" fmla="*/ 702470 h 776287"/>
                <a:gd name="connsiteX27" fmla="*/ 304800 w 776287"/>
                <a:gd name="connsiteY27"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0013 w 776287"/>
                <a:gd name="connsiteY16" fmla="*/ 223837 h 776287"/>
                <a:gd name="connsiteX17" fmla="*/ 33338 w 776287"/>
                <a:gd name="connsiteY17" fmla="*/ 423862 h 776287"/>
                <a:gd name="connsiteX18" fmla="*/ 16669 w 776287"/>
                <a:gd name="connsiteY18" fmla="*/ 550069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0013 w 776287"/>
                <a:gd name="connsiteY16" fmla="*/ 223837 h 776287"/>
                <a:gd name="connsiteX17" fmla="*/ 33338 w 776287"/>
                <a:gd name="connsiteY17" fmla="*/ 423862 h 776287"/>
                <a:gd name="connsiteX18" fmla="*/ 16669 w 776287"/>
                <a:gd name="connsiteY18" fmla="*/ 550069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0013 w 776287"/>
                <a:gd name="connsiteY16" fmla="*/ 223837 h 776287"/>
                <a:gd name="connsiteX17" fmla="*/ 33338 w 776287"/>
                <a:gd name="connsiteY17" fmla="*/ 423862 h 776287"/>
                <a:gd name="connsiteX18" fmla="*/ 16669 w 776287"/>
                <a:gd name="connsiteY18" fmla="*/ 550069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7157 w 776287"/>
                <a:gd name="connsiteY16" fmla="*/ 240505 h 776287"/>
                <a:gd name="connsiteX17" fmla="*/ 33338 w 776287"/>
                <a:gd name="connsiteY17" fmla="*/ 423862 h 776287"/>
                <a:gd name="connsiteX18" fmla="*/ 16669 w 776287"/>
                <a:gd name="connsiteY18" fmla="*/ 550069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7157 w 776287"/>
                <a:gd name="connsiteY16" fmla="*/ 240505 h 776287"/>
                <a:gd name="connsiteX17" fmla="*/ 33338 w 776287"/>
                <a:gd name="connsiteY17" fmla="*/ 423862 h 776287"/>
                <a:gd name="connsiteX18" fmla="*/ 16669 w 776287"/>
                <a:gd name="connsiteY18" fmla="*/ 550069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7157 w 776287"/>
                <a:gd name="connsiteY16" fmla="*/ 240505 h 776287"/>
                <a:gd name="connsiteX17" fmla="*/ 33338 w 776287"/>
                <a:gd name="connsiteY17" fmla="*/ 423862 h 776287"/>
                <a:gd name="connsiteX18" fmla="*/ 16669 w 776287"/>
                <a:gd name="connsiteY18" fmla="*/ 550069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7157 w 776287"/>
                <a:gd name="connsiteY16" fmla="*/ 240505 h 776287"/>
                <a:gd name="connsiteX17" fmla="*/ 33338 w 776287"/>
                <a:gd name="connsiteY17" fmla="*/ 423862 h 776287"/>
                <a:gd name="connsiteX18" fmla="*/ 16669 w 776287"/>
                <a:gd name="connsiteY18" fmla="*/ 550069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6669 w 776287"/>
                <a:gd name="connsiteY18" fmla="*/ 550069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6669 w 776287"/>
                <a:gd name="connsiteY18" fmla="*/ 550069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97633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88108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88108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88108 w 776287"/>
                <a:gd name="connsiteY21" fmla="*/ 664368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85727 w 776287"/>
                <a:gd name="connsiteY21" fmla="*/ 671512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85727 w 776287"/>
                <a:gd name="connsiteY21" fmla="*/ 671512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85727 w 776287"/>
                <a:gd name="connsiteY21" fmla="*/ 671512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85727 w 776287"/>
                <a:gd name="connsiteY21" fmla="*/ 671512 h 776287"/>
                <a:gd name="connsiteX22" fmla="*/ 76200 w 776287"/>
                <a:gd name="connsiteY22" fmla="*/ 745331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85727 w 776287"/>
                <a:gd name="connsiteY21" fmla="*/ 671512 h 776287"/>
                <a:gd name="connsiteX22" fmla="*/ 69056 w 776287"/>
                <a:gd name="connsiteY22" fmla="*/ 742950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76287"/>
                <a:gd name="connsiteX1" fmla="*/ 478632 w 776287"/>
                <a:gd name="connsiteY1" fmla="*/ 547688 h 776287"/>
                <a:gd name="connsiteX2" fmla="*/ 511969 w 776287"/>
                <a:gd name="connsiteY2" fmla="*/ 719137 h 776287"/>
                <a:gd name="connsiteX3" fmla="*/ 642938 w 776287"/>
                <a:gd name="connsiteY3" fmla="*/ 776287 h 776287"/>
                <a:gd name="connsiteX4" fmla="*/ 628650 w 776287"/>
                <a:gd name="connsiteY4" fmla="*/ 728663 h 776287"/>
                <a:gd name="connsiteX5" fmla="*/ 728663 w 776287"/>
                <a:gd name="connsiteY5" fmla="*/ 742950 h 776287"/>
                <a:gd name="connsiteX6" fmla="*/ 700088 w 776287"/>
                <a:gd name="connsiteY6" fmla="*/ 685800 h 776287"/>
                <a:gd name="connsiteX7" fmla="*/ 776287 w 776287"/>
                <a:gd name="connsiteY7" fmla="*/ 690561 h 776287"/>
                <a:gd name="connsiteX8" fmla="*/ 750093 w 776287"/>
                <a:gd name="connsiteY8" fmla="*/ 597693 h 776287"/>
                <a:gd name="connsiteX9" fmla="*/ 764381 w 776287"/>
                <a:gd name="connsiteY9" fmla="*/ 554832 h 776287"/>
                <a:gd name="connsiteX10" fmla="*/ 757238 w 776287"/>
                <a:gd name="connsiteY10" fmla="*/ 490537 h 776287"/>
                <a:gd name="connsiteX11" fmla="*/ 757238 w 776287"/>
                <a:gd name="connsiteY11" fmla="*/ 385762 h 776287"/>
                <a:gd name="connsiteX12" fmla="*/ 697707 w 776287"/>
                <a:gd name="connsiteY12" fmla="*/ 338137 h 776287"/>
                <a:gd name="connsiteX13" fmla="*/ 690563 w 776287"/>
                <a:gd name="connsiteY13" fmla="*/ 230981 h 776287"/>
                <a:gd name="connsiteX14" fmla="*/ 514350 w 776287"/>
                <a:gd name="connsiteY14" fmla="*/ 0 h 776287"/>
                <a:gd name="connsiteX15" fmla="*/ 266700 w 776287"/>
                <a:gd name="connsiteY15" fmla="*/ 9525 h 776287"/>
                <a:gd name="connsiteX16" fmla="*/ 102395 w 776287"/>
                <a:gd name="connsiteY16" fmla="*/ 240505 h 776287"/>
                <a:gd name="connsiteX17" fmla="*/ 33338 w 776287"/>
                <a:gd name="connsiteY17" fmla="*/ 423862 h 776287"/>
                <a:gd name="connsiteX18" fmla="*/ 14288 w 776287"/>
                <a:gd name="connsiteY18" fmla="*/ 542925 h 776287"/>
                <a:gd name="connsiteX19" fmla="*/ 42863 w 776287"/>
                <a:gd name="connsiteY19" fmla="*/ 633411 h 776287"/>
                <a:gd name="connsiteX20" fmla="*/ 0 w 776287"/>
                <a:gd name="connsiteY20" fmla="*/ 690562 h 776287"/>
                <a:gd name="connsiteX21" fmla="*/ 85727 w 776287"/>
                <a:gd name="connsiteY21" fmla="*/ 671512 h 776287"/>
                <a:gd name="connsiteX22" fmla="*/ 69056 w 776287"/>
                <a:gd name="connsiteY22" fmla="*/ 742950 h 776287"/>
                <a:gd name="connsiteX23" fmla="*/ 150020 w 776287"/>
                <a:gd name="connsiteY23" fmla="*/ 711994 h 776287"/>
                <a:gd name="connsiteX24" fmla="*/ 142876 w 776287"/>
                <a:gd name="connsiteY24" fmla="*/ 773907 h 776287"/>
                <a:gd name="connsiteX25" fmla="*/ 280988 w 776287"/>
                <a:gd name="connsiteY25" fmla="*/ 702470 h 776287"/>
                <a:gd name="connsiteX26" fmla="*/ 304800 w 776287"/>
                <a:gd name="connsiteY26" fmla="*/ 547687 h 77628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57238 w 776287"/>
                <a:gd name="connsiteY11" fmla="*/ 385762 h 782517"/>
                <a:gd name="connsiteX12" fmla="*/ 697707 w 776287"/>
                <a:gd name="connsiteY12" fmla="*/ 338137 h 782517"/>
                <a:gd name="connsiteX13" fmla="*/ 690563 w 776287"/>
                <a:gd name="connsiteY13" fmla="*/ 230981 h 782517"/>
                <a:gd name="connsiteX14" fmla="*/ 514350 w 776287"/>
                <a:gd name="connsiteY14" fmla="*/ 0 h 782517"/>
                <a:gd name="connsiteX15" fmla="*/ 266700 w 776287"/>
                <a:gd name="connsiteY15" fmla="*/ 9525 h 782517"/>
                <a:gd name="connsiteX16" fmla="*/ 102395 w 776287"/>
                <a:gd name="connsiteY16" fmla="*/ 240505 h 782517"/>
                <a:gd name="connsiteX17" fmla="*/ 33338 w 776287"/>
                <a:gd name="connsiteY17" fmla="*/ 423862 h 782517"/>
                <a:gd name="connsiteX18" fmla="*/ 14288 w 776287"/>
                <a:gd name="connsiteY18" fmla="*/ 542925 h 782517"/>
                <a:gd name="connsiteX19" fmla="*/ 42863 w 776287"/>
                <a:gd name="connsiteY19" fmla="*/ 633411 h 782517"/>
                <a:gd name="connsiteX20" fmla="*/ 0 w 776287"/>
                <a:gd name="connsiteY20" fmla="*/ 690562 h 782517"/>
                <a:gd name="connsiteX21" fmla="*/ 85727 w 776287"/>
                <a:gd name="connsiteY21" fmla="*/ 671512 h 782517"/>
                <a:gd name="connsiteX22" fmla="*/ 69056 w 776287"/>
                <a:gd name="connsiteY22" fmla="*/ 742950 h 782517"/>
                <a:gd name="connsiteX23" fmla="*/ 150020 w 776287"/>
                <a:gd name="connsiteY23" fmla="*/ 711994 h 782517"/>
                <a:gd name="connsiteX24" fmla="*/ 128588 w 776287"/>
                <a:gd name="connsiteY24" fmla="*/ 781051 h 782517"/>
                <a:gd name="connsiteX25" fmla="*/ 280988 w 776287"/>
                <a:gd name="connsiteY25" fmla="*/ 702470 h 782517"/>
                <a:gd name="connsiteX26" fmla="*/ 304800 w 776287"/>
                <a:gd name="connsiteY26"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57238 w 776287"/>
                <a:gd name="connsiteY11" fmla="*/ 385762 h 782517"/>
                <a:gd name="connsiteX12" fmla="*/ 697707 w 776287"/>
                <a:gd name="connsiteY12" fmla="*/ 338137 h 782517"/>
                <a:gd name="connsiteX13" fmla="*/ 690563 w 776287"/>
                <a:gd name="connsiteY13" fmla="*/ 230981 h 782517"/>
                <a:gd name="connsiteX14" fmla="*/ 514350 w 776287"/>
                <a:gd name="connsiteY14" fmla="*/ 0 h 782517"/>
                <a:gd name="connsiteX15" fmla="*/ 266700 w 776287"/>
                <a:gd name="connsiteY15" fmla="*/ 9525 h 782517"/>
                <a:gd name="connsiteX16" fmla="*/ 102395 w 776287"/>
                <a:gd name="connsiteY16" fmla="*/ 240505 h 782517"/>
                <a:gd name="connsiteX17" fmla="*/ 33338 w 776287"/>
                <a:gd name="connsiteY17" fmla="*/ 423862 h 782517"/>
                <a:gd name="connsiteX18" fmla="*/ 14288 w 776287"/>
                <a:gd name="connsiteY18" fmla="*/ 542925 h 782517"/>
                <a:gd name="connsiteX19" fmla="*/ 42863 w 776287"/>
                <a:gd name="connsiteY19" fmla="*/ 633411 h 782517"/>
                <a:gd name="connsiteX20" fmla="*/ 0 w 776287"/>
                <a:gd name="connsiteY20" fmla="*/ 690562 h 782517"/>
                <a:gd name="connsiteX21" fmla="*/ 85727 w 776287"/>
                <a:gd name="connsiteY21" fmla="*/ 671512 h 782517"/>
                <a:gd name="connsiteX22" fmla="*/ 69056 w 776287"/>
                <a:gd name="connsiteY22" fmla="*/ 742950 h 782517"/>
                <a:gd name="connsiteX23" fmla="*/ 150020 w 776287"/>
                <a:gd name="connsiteY23" fmla="*/ 711994 h 782517"/>
                <a:gd name="connsiteX24" fmla="*/ 128588 w 776287"/>
                <a:gd name="connsiteY24" fmla="*/ 781051 h 782517"/>
                <a:gd name="connsiteX25" fmla="*/ 280988 w 776287"/>
                <a:gd name="connsiteY25" fmla="*/ 702470 h 782517"/>
                <a:gd name="connsiteX26" fmla="*/ 304800 w 776287"/>
                <a:gd name="connsiteY26"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57238 w 776287"/>
                <a:gd name="connsiteY11" fmla="*/ 385762 h 782517"/>
                <a:gd name="connsiteX12" fmla="*/ 697707 w 776287"/>
                <a:gd name="connsiteY12" fmla="*/ 338137 h 782517"/>
                <a:gd name="connsiteX13" fmla="*/ 690563 w 776287"/>
                <a:gd name="connsiteY13" fmla="*/ 230981 h 782517"/>
                <a:gd name="connsiteX14" fmla="*/ 514350 w 776287"/>
                <a:gd name="connsiteY14" fmla="*/ 0 h 782517"/>
                <a:gd name="connsiteX15" fmla="*/ 266700 w 776287"/>
                <a:gd name="connsiteY15" fmla="*/ 9525 h 782517"/>
                <a:gd name="connsiteX16" fmla="*/ 102395 w 776287"/>
                <a:gd name="connsiteY16" fmla="*/ 240505 h 782517"/>
                <a:gd name="connsiteX17" fmla="*/ 88108 w 776287"/>
                <a:gd name="connsiteY17" fmla="*/ 352426 h 782517"/>
                <a:gd name="connsiteX18" fmla="*/ 33338 w 776287"/>
                <a:gd name="connsiteY18" fmla="*/ 423862 h 782517"/>
                <a:gd name="connsiteX19" fmla="*/ 14288 w 776287"/>
                <a:gd name="connsiteY19" fmla="*/ 542925 h 782517"/>
                <a:gd name="connsiteX20" fmla="*/ 42863 w 776287"/>
                <a:gd name="connsiteY20" fmla="*/ 633411 h 782517"/>
                <a:gd name="connsiteX21" fmla="*/ 0 w 776287"/>
                <a:gd name="connsiteY21" fmla="*/ 690562 h 782517"/>
                <a:gd name="connsiteX22" fmla="*/ 85727 w 776287"/>
                <a:gd name="connsiteY22" fmla="*/ 671512 h 782517"/>
                <a:gd name="connsiteX23" fmla="*/ 69056 w 776287"/>
                <a:gd name="connsiteY23" fmla="*/ 742950 h 782517"/>
                <a:gd name="connsiteX24" fmla="*/ 150020 w 776287"/>
                <a:gd name="connsiteY24" fmla="*/ 711994 h 782517"/>
                <a:gd name="connsiteX25" fmla="*/ 128588 w 776287"/>
                <a:gd name="connsiteY25" fmla="*/ 781051 h 782517"/>
                <a:gd name="connsiteX26" fmla="*/ 280988 w 776287"/>
                <a:gd name="connsiteY26" fmla="*/ 702470 h 782517"/>
                <a:gd name="connsiteX27" fmla="*/ 304800 w 776287"/>
                <a:gd name="connsiteY27"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57238 w 776287"/>
                <a:gd name="connsiteY11" fmla="*/ 385762 h 782517"/>
                <a:gd name="connsiteX12" fmla="*/ 697707 w 776287"/>
                <a:gd name="connsiteY12" fmla="*/ 338137 h 782517"/>
                <a:gd name="connsiteX13" fmla="*/ 690563 w 776287"/>
                <a:gd name="connsiteY13" fmla="*/ 230981 h 782517"/>
                <a:gd name="connsiteX14" fmla="*/ 514350 w 776287"/>
                <a:gd name="connsiteY14" fmla="*/ 0 h 782517"/>
                <a:gd name="connsiteX15" fmla="*/ 266700 w 776287"/>
                <a:gd name="connsiteY15" fmla="*/ 9525 h 782517"/>
                <a:gd name="connsiteX16" fmla="*/ 102395 w 776287"/>
                <a:gd name="connsiteY16" fmla="*/ 240505 h 782517"/>
                <a:gd name="connsiteX17" fmla="*/ 88108 w 776287"/>
                <a:gd name="connsiteY17" fmla="*/ 352426 h 782517"/>
                <a:gd name="connsiteX18" fmla="*/ 33338 w 776287"/>
                <a:gd name="connsiteY18" fmla="*/ 423862 h 782517"/>
                <a:gd name="connsiteX19" fmla="*/ 14288 w 776287"/>
                <a:gd name="connsiteY19" fmla="*/ 542925 h 782517"/>
                <a:gd name="connsiteX20" fmla="*/ 42863 w 776287"/>
                <a:gd name="connsiteY20" fmla="*/ 633411 h 782517"/>
                <a:gd name="connsiteX21" fmla="*/ 0 w 776287"/>
                <a:gd name="connsiteY21" fmla="*/ 690562 h 782517"/>
                <a:gd name="connsiteX22" fmla="*/ 85727 w 776287"/>
                <a:gd name="connsiteY22" fmla="*/ 671512 h 782517"/>
                <a:gd name="connsiteX23" fmla="*/ 69056 w 776287"/>
                <a:gd name="connsiteY23" fmla="*/ 742950 h 782517"/>
                <a:gd name="connsiteX24" fmla="*/ 150020 w 776287"/>
                <a:gd name="connsiteY24" fmla="*/ 711994 h 782517"/>
                <a:gd name="connsiteX25" fmla="*/ 128588 w 776287"/>
                <a:gd name="connsiteY25" fmla="*/ 781051 h 782517"/>
                <a:gd name="connsiteX26" fmla="*/ 280988 w 776287"/>
                <a:gd name="connsiteY26" fmla="*/ 702470 h 782517"/>
                <a:gd name="connsiteX27" fmla="*/ 304800 w 776287"/>
                <a:gd name="connsiteY27"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57238 w 776287"/>
                <a:gd name="connsiteY11" fmla="*/ 385762 h 782517"/>
                <a:gd name="connsiteX12" fmla="*/ 697707 w 776287"/>
                <a:gd name="connsiteY12" fmla="*/ 338137 h 782517"/>
                <a:gd name="connsiteX13" fmla="*/ 690563 w 776287"/>
                <a:gd name="connsiteY13" fmla="*/ 230981 h 782517"/>
                <a:gd name="connsiteX14" fmla="*/ 514350 w 776287"/>
                <a:gd name="connsiteY14" fmla="*/ 0 h 782517"/>
                <a:gd name="connsiteX15" fmla="*/ 266700 w 776287"/>
                <a:gd name="connsiteY15" fmla="*/ 9525 h 782517"/>
                <a:gd name="connsiteX16" fmla="*/ 102395 w 776287"/>
                <a:gd name="connsiteY16" fmla="*/ 240505 h 782517"/>
                <a:gd name="connsiteX17" fmla="*/ 88108 w 776287"/>
                <a:gd name="connsiteY17" fmla="*/ 352426 h 782517"/>
                <a:gd name="connsiteX18" fmla="*/ 33338 w 776287"/>
                <a:gd name="connsiteY18" fmla="*/ 423862 h 782517"/>
                <a:gd name="connsiteX19" fmla="*/ 14288 w 776287"/>
                <a:gd name="connsiteY19" fmla="*/ 542925 h 782517"/>
                <a:gd name="connsiteX20" fmla="*/ 42863 w 776287"/>
                <a:gd name="connsiteY20" fmla="*/ 633411 h 782517"/>
                <a:gd name="connsiteX21" fmla="*/ 0 w 776287"/>
                <a:gd name="connsiteY21" fmla="*/ 690562 h 782517"/>
                <a:gd name="connsiteX22" fmla="*/ 85727 w 776287"/>
                <a:gd name="connsiteY22" fmla="*/ 671512 h 782517"/>
                <a:gd name="connsiteX23" fmla="*/ 69056 w 776287"/>
                <a:gd name="connsiteY23" fmla="*/ 742950 h 782517"/>
                <a:gd name="connsiteX24" fmla="*/ 150020 w 776287"/>
                <a:gd name="connsiteY24" fmla="*/ 711994 h 782517"/>
                <a:gd name="connsiteX25" fmla="*/ 128588 w 776287"/>
                <a:gd name="connsiteY25" fmla="*/ 781051 h 782517"/>
                <a:gd name="connsiteX26" fmla="*/ 280988 w 776287"/>
                <a:gd name="connsiteY26" fmla="*/ 702470 h 782517"/>
                <a:gd name="connsiteX27" fmla="*/ 304800 w 776287"/>
                <a:gd name="connsiteY27"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57238 w 776287"/>
                <a:gd name="connsiteY11" fmla="*/ 385762 h 782517"/>
                <a:gd name="connsiteX12" fmla="*/ 697707 w 776287"/>
                <a:gd name="connsiteY12" fmla="*/ 338137 h 782517"/>
                <a:gd name="connsiteX13" fmla="*/ 690563 w 776287"/>
                <a:gd name="connsiteY13" fmla="*/ 230981 h 782517"/>
                <a:gd name="connsiteX14" fmla="*/ 514350 w 776287"/>
                <a:gd name="connsiteY14" fmla="*/ 0 h 782517"/>
                <a:gd name="connsiteX15" fmla="*/ 266700 w 776287"/>
                <a:gd name="connsiteY15" fmla="*/ 9525 h 782517"/>
                <a:gd name="connsiteX16" fmla="*/ 102395 w 776287"/>
                <a:gd name="connsiteY16" fmla="*/ 240505 h 782517"/>
                <a:gd name="connsiteX17" fmla="*/ 88108 w 776287"/>
                <a:gd name="connsiteY17" fmla="*/ 352426 h 782517"/>
                <a:gd name="connsiteX18" fmla="*/ 33338 w 776287"/>
                <a:gd name="connsiteY18" fmla="*/ 423862 h 782517"/>
                <a:gd name="connsiteX19" fmla="*/ 14288 w 776287"/>
                <a:gd name="connsiteY19" fmla="*/ 542925 h 782517"/>
                <a:gd name="connsiteX20" fmla="*/ 42863 w 776287"/>
                <a:gd name="connsiteY20" fmla="*/ 633411 h 782517"/>
                <a:gd name="connsiteX21" fmla="*/ 0 w 776287"/>
                <a:gd name="connsiteY21" fmla="*/ 690562 h 782517"/>
                <a:gd name="connsiteX22" fmla="*/ 85727 w 776287"/>
                <a:gd name="connsiteY22" fmla="*/ 671512 h 782517"/>
                <a:gd name="connsiteX23" fmla="*/ 69056 w 776287"/>
                <a:gd name="connsiteY23" fmla="*/ 742950 h 782517"/>
                <a:gd name="connsiteX24" fmla="*/ 150020 w 776287"/>
                <a:gd name="connsiteY24" fmla="*/ 711994 h 782517"/>
                <a:gd name="connsiteX25" fmla="*/ 128588 w 776287"/>
                <a:gd name="connsiteY25" fmla="*/ 781051 h 782517"/>
                <a:gd name="connsiteX26" fmla="*/ 280988 w 776287"/>
                <a:gd name="connsiteY26" fmla="*/ 702470 h 782517"/>
                <a:gd name="connsiteX27" fmla="*/ 304800 w 776287"/>
                <a:gd name="connsiteY27"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57238 w 776287"/>
                <a:gd name="connsiteY11" fmla="*/ 385762 h 782517"/>
                <a:gd name="connsiteX12" fmla="*/ 697707 w 776287"/>
                <a:gd name="connsiteY12" fmla="*/ 338137 h 782517"/>
                <a:gd name="connsiteX13" fmla="*/ 661988 w 776287"/>
                <a:gd name="connsiteY13" fmla="*/ 219075 h 782517"/>
                <a:gd name="connsiteX14" fmla="*/ 514350 w 776287"/>
                <a:gd name="connsiteY14" fmla="*/ 0 h 782517"/>
                <a:gd name="connsiteX15" fmla="*/ 266700 w 776287"/>
                <a:gd name="connsiteY15" fmla="*/ 9525 h 782517"/>
                <a:gd name="connsiteX16" fmla="*/ 102395 w 776287"/>
                <a:gd name="connsiteY16" fmla="*/ 240505 h 782517"/>
                <a:gd name="connsiteX17" fmla="*/ 88108 w 776287"/>
                <a:gd name="connsiteY17" fmla="*/ 352426 h 782517"/>
                <a:gd name="connsiteX18" fmla="*/ 33338 w 776287"/>
                <a:gd name="connsiteY18" fmla="*/ 423862 h 782517"/>
                <a:gd name="connsiteX19" fmla="*/ 14288 w 776287"/>
                <a:gd name="connsiteY19" fmla="*/ 542925 h 782517"/>
                <a:gd name="connsiteX20" fmla="*/ 42863 w 776287"/>
                <a:gd name="connsiteY20" fmla="*/ 633411 h 782517"/>
                <a:gd name="connsiteX21" fmla="*/ 0 w 776287"/>
                <a:gd name="connsiteY21" fmla="*/ 690562 h 782517"/>
                <a:gd name="connsiteX22" fmla="*/ 85727 w 776287"/>
                <a:gd name="connsiteY22" fmla="*/ 671512 h 782517"/>
                <a:gd name="connsiteX23" fmla="*/ 69056 w 776287"/>
                <a:gd name="connsiteY23" fmla="*/ 742950 h 782517"/>
                <a:gd name="connsiteX24" fmla="*/ 150020 w 776287"/>
                <a:gd name="connsiteY24" fmla="*/ 711994 h 782517"/>
                <a:gd name="connsiteX25" fmla="*/ 128588 w 776287"/>
                <a:gd name="connsiteY25" fmla="*/ 781051 h 782517"/>
                <a:gd name="connsiteX26" fmla="*/ 280988 w 776287"/>
                <a:gd name="connsiteY26" fmla="*/ 702470 h 782517"/>
                <a:gd name="connsiteX27" fmla="*/ 304800 w 776287"/>
                <a:gd name="connsiteY27"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57238 w 776287"/>
                <a:gd name="connsiteY11" fmla="*/ 385762 h 782517"/>
                <a:gd name="connsiteX12" fmla="*/ 697707 w 776287"/>
                <a:gd name="connsiteY12" fmla="*/ 338137 h 782517"/>
                <a:gd name="connsiteX13" fmla="*/ 661988 w 776287"/>
                <a:gd name="connsiteY13" fmla="*/ 219075 h 782517"/>
                <a:gd name="connsiteX14" fmla="*/ 514350 w 776287"/>
                <a:gd name="connsiteY14" fmla="*/ 0 h 782517"/>
                <a:gd name="connsiteX15" fmla="*/ 266700 w 776287"/>
                <a:gd name="connsiteY15" fmla="*/ 9525 h 782517"/>
                <a:gd name="connsiteX16" fmla="*/ 102395 w 776287"/>
                <a:gd name="connsiteY16" fmla="*/ 240505 h 782517"/>
                <a:gd name="connsiteX17" fmla="*/ 88108 w 776287"/>
                <a:gd name="connsiteY17" fmla="*/ 352426 h 782517"/>
                <a:gd name="connsiteX18" fmla="*/ 33338 w 776287"/>
                <a:gd name="connsiteY18" fmla="*/ 423862 h 782517"/>
                <a:gd name="connsiteX19" fmla="*/ 14288 w 776287"/>
                <a:gd name="connsiteY19" fmla="*/ 542925 h 782517"/>
                <a:gd name="connsiteX20" fmla="*/ 42863 w 776287"/>
                <a:gd name="connsiteY20" fmla="*/ 633411 h 782517"/>
                <a:gd name="connsiteX21" fmla="*/ 0 w 776287"/>
                <a:gd name="connsiteY21" fmla="*/ 690562 h 782517"/>
                <a:gd name="connsiteX22" fmla="*/ 85727 w 776287"/>
                <a:gd name="connsiteY22" fmla="*/ 671512 h 782517"/>
                <a:gd name="connsiteX23" fmla="*/ 69056 w 776287"/>
                <a:gd name="connsiteY23" fmla="*/ 742950 h 782517"/>
                <a:gd name="connsiteX24" fmla="*/ 150020 w 776287"/>
                <a:gd name="connsiteY24" fmla="*/ 711994 h 782517"/>
                <a:gd name="connsiteX25" fmla="*/ 128588 w 776287"/>
                <a:gd name="connsiteY25" fmla="*/ 781051 h 782517"/>
                <a:gd name="connsiteX26" fmla="*/ 280988 w 776287"/>
                <a:gd name="connsiteY26" fmla="*/ 702470 h 782517"/>
                <a:gd name="connsiteX27" fmla="*/ 304800 w 776287"/>
                <a:gd name="connsiteY27"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57238 w 776287"/>
                <a:gd name="connsiteY11" fmla="*/ 385762 h 782517"/>
                <a:gd name="connsiteX12" fmla="*/ 697707 w 776287"/>
                <a:gd name="connsiteY12" fmla="*/ 338137 h 782517"/>
                <a:gd name="connsiteX13" fmla="*/ 678656 w 776287"/>
                <a:gd name="connsiteY13" fmla="*/ 233363 h 782517"/>
                <a:gd name="connsiteX14" fmla="*/ 514350 w 776287"/>
                <a:gd name="connsiteY14" fmla="*/ 0 h 782517"/>
                <a:gd name="connsiteX15" fmla="*/ 266700 w 776287"/>
                <a:gd name="connsiteY15" fmla="*/ 9525 h 782517"/>
                <a:gd name="connsiteX16" fmla="*/ 102395 w 776287"/>
                <a:gd name="connsiteY16" fmla="*/ 240505 h 782517"/>
                <a:gd name="connsiteX17" fmla="*/ 88108 w 776287"/>
                <a:gd name="connsiteY17" fmla="*/ 352426 h 782517"/>
                <a:gd name="connsiteX18" fmla="*/ 33338 w 776287"/>
                <a:gd name="connsiteY18" fmla="*/ 423862 h 782517"/>
                <a:gd name="connsiteX19" fmla="*/ 14288 w 776287"/>
                <a:gd name="connsiteY19" fmla="*/ 542925 h 782517"/>
                <a:gd name="connsiteX20" fmla="*/ 42863 w 776287"/>
                <a:gd name="connsiteY20" fmla="*/ 633411 h 782517"/>
                <a:gd name="connsiteX21" fmla="*/ 0 w 776287"/>
                <a:gd name="connsiteY21" fmla="*/ 690562 h 782517"/>
                <a:gd name="connsiteX22" fmla="*/ 85727 w 776287"/>
                <a:gd name="connsiteY22" fmla="*/ 671512 h 782517"/>
                <a:gd name="connsiteX23" fmla="*/ 69056 w 776287"/>
                <a:gd name="connsiteY23" fmla="*/ 742950 h 782517"/>
                <a:gd name="connsiteX24" fmla="*/ 150020 w 776287"/>
                <a:gd name="connsiteY24" fmla="*/ 711994 h 782517"/>
                <a:gd name="connsiteX25" fmla="*/ 128588 w 776287"/>
                <a:gd name="connsiteY25" fmla="*/ 781051 h 782517"/>
                <a:gd name="connsiteX26" fmla="*/ 280988 w 776287"/>
                <a:gd name="connsiteY26" fmla="*/ 702470 h 782517"/>
                <a:gd name="connsiteX27" fmla="*/ 304800 w 776287"/>
                <a:gd name="connsiteY27"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57238 w 776287"/>
                <a:gd name="connsiteY11" fmla="*/ 385762 h 782517"/>
                <a:gd name="connsiteX12" fmla="*/ 697707 w 776287"/>
                <a:gd name="connsiteY12" fmla="*/ 338137 h 782517"/>
                <a:gd name="connsiteX13" fmla="*/ 678656 w 776287"/>
                <a:gd name="connsiteY13" fmla="*/ 233363 h 782517"/>
                <a:gd name="connsiteX14" fmla="*/ 514350 w 776287"/>
                <a:gd name="connsiteY14" fmla="*/ 0 h 782517"/>
                <a:gd name="connsiteX15" fmla="*/ 266700 w 776287"/>
                <a:gd name="connsiteY15" fmla="*/ 9525 h 782517"/>
                <a:gd name="connsiteX16" fmla="*/ 102395 w 776287"/>
                <a:gd name="connsiteY16" fmla="*/ 240505 h 782517"/>
                <a:gd name="connsiteX17" fmla="*/ 88108 w 776287"/>
                <a:gd name="connsiteY17" fmla="*/ 352426 h 782517"/>
                <a:gd name="connsiteX18" fmla="*/ 33338 w 776287"/>
                <a:gd name="connsiteY18" fmla="*/ 423862 h 782517"/>
                <a:gd name="connsiteX19" fmla="*/ 14288 w 776287"/>
                <a:gd name="connsiteY19" fmla="*/ 542925 h 782517"/>
                <a:gd name="connsiteX20" fmla="*/ 42863 w 776287"/>
                <a:gd name="connsiteY20" fmla="*/ 633411 h 782517"/>
                <a:gd name="connsiteX21" fmla="*/ 0 w 776287"/>
                <a:gd name="connsiteY21" fmla="*/ 690562 h 782517"/>
                <a:gd name="connsiteX22" fmla="*/ 85727 w 776287"/>
                <a:gd name="connsiteY22" fmla="*/ 671512 h 782517"/>
                <a:gd name="connsiteX23" fmla="*/ 69056 w 776287"/>
                <a:gd name="connsiteY23" fmla="*/ 742950 h 782517"/>
                <a:gd name="connsiteX24" fmla="*/ 150020 w 776287"/>
                <a:gd name="connsiteY24" fmla="*/ 711994 h 782517"/>
                <a:gd name="connsiteX25" fmla="*/ 128588 w 776287"/>
                <a:gd name="connsiteY25" fmla="*/ 781051 h 782517"/>
                <a:gd name="connsiteX26" fmla="*/ 280988 w 776287"/>
                <a:gd name="connsiteY26" fmla="*/ 702470 h 782517"/>
                <a:gd name="connsiteX27" fmla="*/ 304800 w 776287"/>
                <a:gd name="connsiteY27"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57238 w 776287"/>
                <a:gd name="connsiteY11" fmla="*/ 385762 h 782517"/>
                <a:gd name="connsiteX12" fmla="*/ 692945 w 776287"/>
                <a:gd name="connsiteY12" fmla="*/ 354806 h 782517"/>
                <a:gd name="connsiteX13" fmla="*/ 678656 w 776287"/>
                <a:gd name="connsiteY13" fmla="*/ 233363 h 782517"/>
                <a:gd name="connsiteX14" fmla="*/ 514350 w 776287"/>
                <a:gd name="connsiteY14" fmla="*/ 0 h 782517"/>
                <a:gd name="connsiteX15" fmla="*/ 266700 w 776287"/>
                <a:gd name="connsiteY15" fmla="*/ 9525 h 782517"/>
                <a:gd name="connsiteX16" fmla="*/ 102395 w 776287"/>
                <a:gd name="connsiteY16" fmla="*/ 240505 h 782517"/>
                <a:gd name="connsiteX17" fmla="*/ 88108 w 776287"/>
                <a:gd name="connsiteY17" fmla="*/ 352426 h 782517"/>
                <a:gd name="connsiteX18" fmla="*/ 33338 w 776287"/>
                <a:gd name="connsiteY18" fmla="*/ 423862 h 782517"/>
                <a:gd name="connsiteX19" fmla="*/ 14288 w 776287"/>
                <a:gd name="connsiteY19" fmla="*/ 542925 h 782517"/>
                <a:gd name="connsiteX20" fmla="*/ 42863 w 776287"/>
                <a:gd name="connsiteY20" fmla="*/ 633411 h 782517"/>
                <a:gd name="connsiteX21" fmla="*/ 0 w 776287"/>
                <a:gd name="connsiteY21" fmla="*/ 690562 h 782517"/>
                <a:gd name="connsiteX22" fmla="*/ 85727 w 776287"/>
                <a:gd name="connsiteY22" fmla="*/ 671512 h 782517"/>
                <a:gd name="connsiteX23" fmla="*/ 69056 w 776287"/>
                <a:gd name="connsiteY23" fmla="*/ 742950 h 782517"/>
                <a:gd name="connsiteX24" fmla="*/ 150020 w 776287"/>
                <a:gd name="connsiteY24" fmla="*/ 711994 h 782517"/>
                <a:gd name="connsiteX25" fmla="*/ 128588 w 776287"/>
                <a:gd name="connsiteY25" fmla="*/ 781051 h 782517"/>
                <a:gd name="connsiteX26" fmla="*/ 280988 w 776287"/>
                <a:gd name="connsiteY26" fmla="*/ 702470 h 782517"/>
                <a:gd name="connsiteX27" fmla="*/ 304800 w 776287"/>
                <a:gd name="connsiteY27"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728663 w 776287"/>
                <a:gd name="connsiteY11" fmla="*/ 395287 h 782517"/>
                <a:gd name="connsiteX12" fmla="*/ 692945 w 776287"/>
                <a:gd name="connsiteY12" fmla="*/ 354806 h 782517"/>
                <a:gd name="connsiteX13" fmla="*/ 678656 w 776287"/>
                <a:gd name="connsiteY13" fmla="*/ 233363 h 782517"/>
                <a:gd name="connsiteX14" fmla="*/ 514350 w 776287"/>
                <a:gd name="connsiteY14" fmla="*/ 0 h 782517"/>
                <a:gd name="connsiteX15" fmla="*/ 266700 w 776287"/>
                <a:gd name="connsiteY15" fmla="*/ 9525 h 782517"/>
                <a:gd name="connsiteX16" fmla="*/ 102395 w 776287"/>
                <a:gd name="connsiteY16" fmla="*/ 240505 h 782517"/>
                <a:gd name="connsiteX17" fmla="*/ 88108 w 776287"/>
                <a:gd name="connsiteY17" fmla="*/ 352426 h 782517"/>
                <a:gd name="connsiteX18" fmla="*/ 33338 w 776287"/>
                <a:gd name="connsiteY18" fmla="*/ 423862 h 782517"/>
                <a:gd name="connsiteX19" fmla="*/ 14288 w 776287"/>
                <a:gd name="connsiteY19" fmla="*/ 542925 h 782517"/>
                <a:gd name="connsiteX20" fmla="*/ 42863 w 776287"/>
                <a:gd name="connsiteY20" fmla="*/ 633411 h 782517"/>
                <a:gd name="connsiteX21" fmla="*/ 0 w 776287"/>
                <a:gd name="connsiteY21" fmla="*/ 690562 h 782517"/>
                <a:gd name="connsiteX22" fmla="*/ 85727 w 776287"/>
                <a:gd name="connsiteY22" fmla="*/ 671512 h 782517"/>
                <a:gd name="connsiteX23" fmla="*/ 69056 w 776287"/>
                <a:gd name="connsiteY23" fmla="*/ 742950 h 782517"/>
                <a:gd name="connsiteX24" fmla="*/ 150020 w 776287"/>
                <a:gd name="connsiteY24" fmla="*/ 711994 h 782517"/>
                <a:gd name="connsiteX25" fmla="*/ 128588 w 776287"/>
                <a:gd name="connsiteY25" fmla="*/ 781051 h 782517"/>
                <a:gd name="connsiteX26" fmla="*/ 280988 w 776287"/>
                <a:gd name="connsiteY26" fmla="*/ 702470 h 782517"/>
                <a:gd name="connsiteX27" fmla="*/ 304800 w 776287"/>
                <a:gd name="connsiteY27"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57238 w 776287"/>
                <a:gd name="connsiteY10" fmla="*/ 490537 h 782517"/>
                <a:gd name="connsiteX11" fmla="*/ 692945 w 776287"/>
                <a:gd name="connsiteY11" fmla="*/ 354806 h 782517"/>
                <a:gd name="connsiteX12" fmla="*/ 678656 w 776287"/>
                <a:gd name="connsiteY12" fmla="*/ 233363 h 782517"/>
                <a:gd name="connsiteX13" fmla="*/ 514350 w 776287"/>
                <a:gd name="connsiteY13" fmla="*/ 0 h 782517"/>
                <a:gd name="connsiteX14" fmla="*/ 266700 w 776287"/>
                <a:gd name="connsiteY14" fmla="*/ 9525 h 782517"/>
                <a:gd name="connsiteX15" fmla="*/ 102395 w 776287"/>
                <a:gd name="connsiteY15" fmla="*/ 240505 h 782517"/>
                <a:gd name="connsiteX16" fmla="*/ 88108 w 776287"/>
                <a:gd name="connsiteY16" fmla="*/ 352426 h 782517"/>
                <a:gd name="connsiteX17" fmla="*/ 33338 w 776287"/>
                <a:gd name="connsiteY17" fmla="*/ 423862 h 782517"/>
                <a:gd name="connsiteX18" fmla="*/ 14288 w 776287"/>
                <a:gd name="connsiteY18" fmla="*/ 542925 h 782517"/>
                <a:gd name="connsiteX19" fmla="*/ 42863 w 776287"/>
                <a:gd name="connsiteY19" fmla="*/ 633411 h 782517"/>
                <a:gd name="connsiteX20" fmla="*/ 0 w 776287"/>
                <a:gd name="connsiteY20" fmla="*/ 690562 h 782517"/>
                <a:gd name="connsiteX21" fmla="*/ 85727 w 776287"/>
                <a:gd name="connsiteY21" fmla="*/ 671512 h 782517"/>
                <a:gd name="connsiteX22" fmla="*/ 69056 w 776287"/>
                <a:gd name="connsiteY22" fmla="*/ 742950 h 782517"/>
                <a:gd name="connsiteX23" fmla="*/ 150020 w 776287"/>
                <a:gd name="connsiteY23" fmla="*/ 711994 h 782517"/>
                <a:gd name="connsiteX24" fmla="*/ 128588 w 776287"/>
                <a:gd name="connsiteY24" fmla="*/ 781051 h 782517"/>
                <a:gd name="connsiteX25" fmla="*/ 280988 w 776287"/>
                <a:gd name="connsiteY25" fmla="*/ 702470 h 782517"/>
                <a:gd name="connsiteX26" fmla="*/ 304800 w 776287"/>
                <a:gd name="connsiteY26"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33426 w 776287"/>
                <a:gd name="connsiteY10" fmla="*/ 500062 h 782517"/>
                <a:gd name="connsiteX11" fmla="*/ 692945 w 776287"/>
                <a:gd name="connsiteY11" fmla="*/ 354806 h 782517"/>
                <a:gd name="connsiteX12" fmla="*/ 678656 w 776287"/>
                <a:gd name="connsiteY12" fmla="*/ 233363 h 782517"/>
                <a:gd name="connsiteX13" fmla="*/ 514350 w 776287"/>
                <a:gd name="connsiteY13" fmla="*/ 0 h 782517"/>
                <a:gd name="connsiteX14" fmla="*/ 266700 w 776287"/>
                <a:gd name="connsiteY14" fmla="*/ 9525 h 782517"/>
                <a:gd name="connsiteX15" fmla="*/ 102395 w 776287"/>
                <a:gd name="connsiteY15" fmla="*/ 240505 h 782517"/>
                <a:gd name="connsiteX16" fmla="*/ 88108 w 776287"/>
                <a:gd name="connsiteY16" fmla="*/ 352426 h 782517"/>
                <a:gd name="connsiteX17" fmla="*/ 33338 w 776287"/>
                <a:gd name="connsiteY17" fmla="*/ 423862 h 782517"/>
                <a:gd name="connsiteX18" fmla="*/ 14288 w 776287"/>
                <a:gd name="connsiteY18" fmla="*/ 542925 h 782517"/>
                <a:gd name="connsiteX19" fmla="*/ 42863 w 776287"/>
                <a:gd name="connsiteY19" fmla="*/ 633411 h 782517"/>
                <a:gd name="connsiteX20" fmla="*/ 0 w 776287"/>
                <a:gd name="connsiteY20" fmla="*/ 690562 h 782517"/>
                <a:gd name="connsiteX21" fmla="*/ 85727 w 776287"/>
                <a:gd name="connsiteY21" fmla="*/ 671512 h 782517"/>
                <a:gd name="connsiteX22" fmla="*/ 69056 w 776287"/>
                <a:gd name="connsiteY22" fmla="*/ 742950 h 782517"/>
                <a:gd name="connsiteX23" fmla="*/ 150020 w 776287"/>
                <a:gd name="connsiteY23" fmla="*/ 711994 h 782517"/>
                <a:gd name="connsiteX24" fmla="*/ 128588 w 776287"/>
                <a:gd name="connsiteY24" fmla="*/ 781051 h 782517"/>
                <a:gd name="connsiteX25" fmla="*/ 280988 w 776287"/>
                <a:gd name="connsiteY25" fmla="*/ 702470 h 782517"/>
                <a:gd name="connsiteX26" fmla="*/ 304800 w 776287"/>
                <a:gd name="connsiteY26"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33426 w 776287"/>
                <a:gd name="connsiteY10" fmla="*/ 500062 h 782517"/>
                <a:gd name="connsiteX11" fmla="*/ 692945 w 776287"/>
                <a:gd name="connsiteY11" fmla="*/ 354806 h 782517"/>
                <a:gd name="connsiteX12" fmla="*/ 678656 w 776287"/>
                <a:gd name="connsiteY12" fmla="*/ 233363 h 782517"/>
                <a:gd name="connsiteX13" fmla="*/ 514350 w 776287"/>
                <a:gd name="connsiteY13" fmla="*/ 0 h 782517"/>
                <a:gd name="connsiteX14" fmla="*/ 266700 w 776287"/>
                <a:gd name="connsiteY14" fmla="*/ 9525 h 782517"/>
                <a:gd name="connsiteX15" fmla="*/ 102395 w 776287"/>
                <a:gd name="connsiteY15" fmla="*/ 240505 h 782517"/>
                <a:gd name="connsiteX16" fmla="*/ 88108 w 776287"/>
                <a:gd name="connsiteY16" fmla="*/ 352426 h 782517"/>
                <a:gd name="connsiteX17" fmla="*/ 33338 w 776287"/>
                <a:gd name="connsiteY17" fmla="*/ 423862 h 782517"/>
                <a:gd name="connsiteX18" fmla="*/ 14288 w 776287"/>
                <a:gd name="connsiteY18" fmla="*/ 542925 h 782517"/>
                <a:gd name="connsiteX19" fmla="*/ 42863 w 776287"/>
                <a:gd name="connsiteY19" fmla="*/ 633411 h 782517"/>
                <a:gd name="connsiteX20" fmla="*/ 0 w 776287"/>
                <a:gd name="connsiteY20" fmla="*/ 690562 h 782517"/>
                <a:gd name="connsiteX21" fmla="*/ 85727 w 776287"/>
                <a:gd name="connsiteY21" fmla="*/ 671512 h 782517"/>
                <a:gd name="connsiteX22" fmla="*/ 69056 w 776287"/>
                <a:gd name="connsiteY22" fmla="*/ 742950 h 782517"/>
                <a:gd name="connsiteX23" fmla="*/ 150020 w 776287"/>
                <a:gd name="connsiteY23" fmla="*/ 711994 h 782517"/>
                <a:gd name="connsiteX24" fmla="*/ 128588 w 776287"/>
                <a:gd name="connsiteY24" fmla="*/ 781051 h 782517"/>
                <a:gd name="connsiteX25" fmla="*/ 280988 w 776287"/>
                <a:gd name="connsiteY25" fmla="*/ 702470 h 782517"/>
                <a:gd name="connsiteX26" fmla="*/ 304800 w 776287"/>
                <a:gd name="connsiteY26"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33426 w 776287"/>
                <a:gd name="connsiteY10" fmla="*/ 500062 h 782517"/>
                <a:gd name="connsiteX11" fmla="*/ 692945 w 776287"/>
                <a:gd name="connsiteY11" fmla="*/ 338137 h 782517"/>
                <a:gd name="connsiteX12" fmla="*/ 678656 w 776287"/>
                <a:gd name="connsiteY12" fmla="*/ 233363 h 782517"/>
                <a:gd name="connsiteX13" fmla="*/ 514350 w 776287"/>
                <a:gd name="connsiteY13" fmla="*/ 0 h 782517"/>
                <a:gd name="connsiteX14" fmla="*/ 266700 w 776287"/>
                <a:gd name="connsiteY14" fmla="*/ 9525 h 782517"/>
                <a:gd name="connsiteX15" fmla="*/ 102395 w 776287"/>
                <a:gd name="connsiteY15" fmla="*/ 240505 h 782517"/>
                <a:gd name="connsiteX16" fmla="*/ 88108 w 776287"/>
                <a:gd name="connsiteY16" fmla="*/ 352426 h 782517"/>
                <a:gd name="connsiteX17" fmla="*/ 33338 w 776287"/>
                <a:gd name="connsiteY17" fmla="*/ 423862 h 782517"/>
                <a:gd name="connsiteX18" fmla="*/ 14288 w 776287"/>
                <a:gd name="connsiteY18" fmla="*/ 542925 h 782517"/>
                <a:gd name="connsiteX19" fmla="*/ 42863 w 776287"/>
                <a:gd name="connsiteY19" fmla="*/ 633411 h 782517"/>
                <a:gd name="connsiteX20" fmla="*/ 0 w 776287"/>
                <a:gd name="connsiteY20" fmla="*/ 690562 h 782517"/>
                <a:gd name="connsiteX21" fmla="*/ 85727 w 776287"/>
                <a:gd name="connsiteY21" fmla="*/ 671512 h 782517"/>
                <a:gd name="connsiteX22" fmla="*/ 69056 w 776287"/>
                <a:gd name="connsiteY22" fmla="*/ 742950 h 782517"/>
                <a:gd name="connsiteX23" fmla="*/ 150020 w 776287"/>
                <a:gd name="connsiteY23" fmla="*/ 711994 h 782517"/>
                <a:gd name="connsiteX24" fmla="*/ 128588 w 776287"/>
                <a:gd name="connsiteY24" fmla="*/ 781051 h 782517"/>
                <a:gd name="connsiteX25" fmla="*/ 280988 w 776287"/>
                <a:gd name="connsiteY25" fmla="*/ 702470 h 782517"/>
                <a:gd name="connsiteX26" fmla="*/ 304800 w 776287"/>
                <a:gd name="connsiteY26"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33426 w 776287"/>
                <a:gd name="connsiteY10" fmla="*/ 500062 h 782517"/>
                <a:gd name="connsiteX11" fmla="*/ 692945 w 776287"/>
                <a:gd name="connsiteY11" fmla="*/ 338137 h 782517"/>
                <a:gd name="connsiteX12" fmla="*/ 678656 w 776287"/>
                <a:gd name="connsiteY12" fmla="*/ 233363 h 782517"/>
                <a:gd name="connsiteX13" fmla="*/ 514350 w 776287"/>
                <a:gd name="connsiteY13" fmla="*/ 0 h 782517"/>
                <a:gd name="connsiteX14" fmla="*/ 266700 w 776287"/>
                <a:gd name="connsiteY14" fmla="*/ 9525 h 782517"/>
                <a:gd name="connsiteX15" fmla="*/ 102395 w 776287"/>
                <a:gd name="connsiteY15" fmla="*/ 240505 h 782517"/>
                <a:gd name="connsiteX16" fmla="*/ 88108 w 776287"/>
                <a:gd name="connsiteY16" fmla="*/ 352426 h 782517"/>
                <a:gd name="connsiteX17" fmla="*/ 33338 w 776287"/>
                <a:gd name="connsiteY17" fmla="*/ 423862 h 782517"/>
                <a:gd name="connsiteX18" fmla="*/ 14288 w 776287"/>
                <a:gd name="connsiteY18" fmla="*/ 542925 h 782517"/>
                <a:gd name="connsiteX19" fmla="*/ 42863 w 776287"/>
                <a:gd name="connsiteY19" fmla="*/ 633411 h 782517"/>
                <a:gd name="connsiteX20" fmla="*/ 0 w 776287"/>
                <a:gd name="connsiteY20" fmla="*/ 690562 h 782517"/>
                <a:gd name="connsiteX21" fmla="*/ 85727 w 776287"/>
                <a:gd name="connsiteY21" fmla="*/ 671512 h 782517"/>
                <a:gd name="connsiteX22" fmla="*/ 69056 w 776287"/>
                <a:gd name="connsiteY22" fmla="*/ 742950 h 782517"/>
                <a:gd name="connsiteX23" fmla="*/ 150020 w 776287"/>
                <a:gd name="connsiteY23" fmla="*/ 711994 h 782517"/>
                <a:gd name="connsiteX24" fmla="*/ 128588 w 776287"/>
                <a:gd name="connsiteY24" fmla="*/ 781051 h 782517"/>
                <a:gd name="connsiteX25" fmla="*/ 280988 w 776287"/>
                <a:gd name="connsiteY25" fmla="*/ 702470 h 782517"/>
                <a:gd name="connsiteX26" fmla="*/ 304800 w 776287"/>
                <a:gd name="connsiteY26"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33426 w 776287"/>
                <a:gd name="connsiteY10" fmla="*/ 500062 h 782517"/>
                <a:gd name="connsiteX11" fmla="*/ 692945 w 776287"/>
                <a:gd name="connsiteY11" fmla="*/ 338137 h 782517"/>
                <a:gd name="connsiteX12" fmla="*/ 676275 w 776287"/>
                <a:gd name="connsiteY12" fmla="*/ 221456 h 782517"/>
                <a:gd name="connsiteX13" fmla="*/ 514350 w 776287"/>
                <a:gd name="connsiteY13" fmla="*/ 0 h 782517"/>
                <a:gd name="connsiteX14" fmla="*/ 266700 w 776287"/>
                <a:gd name="connsiteY14" fmla="*/ 9525 h 782517"/>
                <a:gd name="connsiteX15" fmla="*/ 102395 w 776287"/>
                <a:gd name="connsiteY15" fmla="*/ 240505 h 782517"/>
                <a:gd name="connsiteX16" fmla="*/ 88108 w 776287"/>
                <a:gd name="connsiteY16" fmla="*/ 352426 h 782517"/>
                <a:gd name="connsiteX17" fmla="*/ 33338 w 776287"/>
                <a:gd name="connsiteY17" fmla="*/ 423862 h 782517"/>
                <a:gd name="connsiteX18" fmla="*/ 14288 w 776287"/>
                <a:gd name="connsiteY18" fmla="*/ 542925 h 782517"/>
                <a:gd name="connsiteX19" fmla="*/ 42863 w 776287"/>
                <a:gd name="connsiteY19" fmla="*/ 633411 h 782517"/>
                <a:gd name="connsiteX20" fmla="*/ 0 w 776287"/>
                <a:gd name="connsiteY20" fmla="*/ 690562 h 782517"/>
                <a:gd name="connsiteX21" fmla="*/ 85727 w 776287"/>
                <a:gd name="connsiteY21" fmla="*/ 671512 h 782517"/>
                <a:gd name="connsiteX22" fmla="*/ 69056 w 776287"/>
                <a:gd name="connsiteY22" fmla="*/ 742950 h 782517"/>
                <a:gd name="connsiteX23" fmla="*/ 150020 w 776287"/>
                <a:gd name="connsiteY23" fmla="*/ 711994 h 782517"/>
                <a:gd name="connsiteX24" fmla="*/ 128588 w 776287"/>
                <a:gd name="connsiteY24" fmla="*/ 781051 h 782517"/>
                <a:gd name="connsiteX25" fmla="*/ 280988 w 776287"/>
                <a:gd name="connsiteY25" fmla="*/ 702470 h 782517"/>
                <a:gd name="connsiteX26" fmla="*/ 304800 w 776287"/>
                <a:gd name="connsiteY26"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54832 h 782517"/>
                <a:gd name="connsiteX10" fmla="*/ 733426 w 776287"/>
                <a:gd name="connsiteY10" fmla="*/ 500062 h 782517"/>
                <a:gd name="connsiteX11" fmla="*/ 692945 w 776287"/>
                <a:gd name="connsiteY11" fmla="*/ 338137 h 782517"/>
                <a:gd name="connsiteX12" fmla="*/ 676275 w 776287"/>
                <a:gd name="connsiteY12" fmla="*/ 221456 h 782517"/>
                <a:gd name="connsiteX13" fmla="*/ 514350 w 776287"/>
                <a:gd name="connsiteY13" fmla="*/ 0 h 782517"/>
                <a:gd name="connsiteX14" fmla="*/ 266700 w 776287"/>
                <a:gd name="connsiteY14" fmla="*/ 9525 h 782517"/>
                <a:gd name="connsiteX15" fmla="*/ 102395 w 776287"/>
                <a:gd name="connsiteY15" fmla="*/ 240505 h 782517"/>
                <a:gd name="connsiteX16" fmla="*/ 88108 w 776287"/>
                <a:gd name="connsiteY16" fmla="*/ 352426 h 782517"/>
                <a:gd name="connsiteX17" fmla="*/ 33338 w 776287"/>
                <a:gd name="connsiteY17" fmla="*/ 423862 h 782517"/>
                <a:gd name="connsiteX18" fmla="*/ 14288 w 776287"/>
                <a:gd name="connsiteY18" fmla="*/ 542925 h 782517"/>
                <a:gd name="connsiteX19" fmla="*/ 42863 w 776287"/>
                <a:gd name="connsiteY19" fmla="*/ 633411 h 782517"/>
                <a:gd name="connsiteX20" fmla="*/ 0 w 776287"/>
                <a:gd name="connsiteY20" fmla="*/ 690562 h 782517"/>
                <a:gd name="connsiteX21" fmla="*/ 85727 w 776287"/>
                <a:gd name="connsiteY21" fmla="*/ 671512 h 782517"/>
                <a:gd name="connsiteX22" fmla="*/ 69056 w 776287"/>
                <a:gd name="connsiteY22" fmla="*/ 742950 h 782517"/>
                <a:gd name="connsiteX23" fmla="*/ 150020 w 776287"/>
                <a:gd name="connsiteY23" fmla="*/ 711994 h 782517"/>
                <a:gd name="connsiteX24" fmla="*/ 128588 w 776287"/>
                <a:gd name="connsiteY24" fmla="*/ 781051 h 782517"/>
                <a:gd name="connsiteX25" fmla="*/ 280988 w 776287"/>
                <a:gd name="connsiteY25" fmla="*/ 702470 h 782517"/>
                <a:gd name="connsiteX26" fmla="*/ 304800 w 776287"/>
                <a:gd name="connsiteY26"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47688 h 782517"/>
                <a:gd name="connsiteX10" fmla="*/ 733426 w 776287"/>
                <a:gd name="connsiteY10" fmla="*/ 500062 h 782517"/>
                <a:gd name="connsiteX11" fmla="*/ 692945 w 776287"/>
                <a:gd name="connsiteY11" fmla="*/ 338137 h 782517"/>
                <a:gd name="connsiteX12" fmla="*/ 676275 w 776287"/>
                <a:gd name="connsiteY12" fmla="*/ 221456 h 782517"/>
                <a:gd name="connsiteX13" fmla="*/ 514350 w 776287"/>
                <a:gd name="connsiteY13" fmla="*/ 0 h 782517"/>
                <a:gd name="connsiteX14" fmla="*/ 266700 w 776287"/>
                <a:gd name="connsiteY14" fmla="*/ 9525 h 782517"/>
                <a:gd name="connsiteX15" fmla="*/ 102395 w 776287"/>
                <a:gd name="connsiteY15" fmla="*/ 240505 h 782517"/>
                <a:gd name="connsiteX16" fmla="*/ 88108 w 776287"/>
                <a:gd name="connsiteY16" fmla="*/ 352426 h 782517"/>
                <a:gd name="connsiteX17" fmla="*/ 33338 w 776287"/>
                <a:gd name="connsiteY17" fmla="*/ 423862 h 782517"/>
                <a:gd name="connsiteX18" fmla="*/ 14288 w 776287"/>
                <a:gd name="connsiteY18" fmla="*/ 542925 h 782517"/>
                <a:gd name="connsiteX19" fmla="*/ 42863 w 776287"/>
                <a:gd name="connsiteY19" fmla="*/ 633411 h 782517"/>
                <a:gd name="connsiteX20" fmla="*/ 0 w 776287"/>
                <a:gd name="connsiteY20" fmla="*/ 690562 h 782517"/>
                <a:gd name="connsiteX21" fmla="*/ 85727 w 776287"/>
                <a:gd name="connsiteY21" fmla="*/ 671512 h 782517"/>
                <a:gd name="connsiteX22" fmla="*/ 69056 w 776287"/>
                <a:gd name="connsiteY22" fmla="*/ 742950 h 782517"/>
                <a:gd name="connsiteX23" fmla="*/ 150020 w 776287"/>
                <a:gd name="connsiteY23" fmla="*/ 711994 h 782517"/>
                <a:gd name="connsiteX24" fmla="*/ 128588 w 776287"/>
                <a:gd name="connsiteY24" fmla="*/ 781051 h 782517"/>
                <a:gd name="connsiteX25" fmla="*/ 280988 w 776287"/>
                <a:gd name="connsiteY25" fmla="*/ 702470 h 782517"/>
                <a:gd name="connsiteX26" fmla="*/ 304800 w 776287"/>
                <a:gd name="connsiteY26"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64381 w 776287"/>
                <a:gd name="connsiteY9" fmla="*/ 547688 h 782517"/>
                <a:gd name="connsiteX10" fmla="*/ 733426 w 776287"/>
                <a:gd name="connsiteY10" fmla="*/ 500062 h 782517"/>
                <a:gd name="connsiteX11" fmla="*/ 692945 w 776287"/>
                <a:gd name="connsiteY11" fmla="*/ 338137 h 782517"/>
                <a:gd name="connsiteX12" fmla="*/ 676275 w 776287"/>
                <a:gd name="connsiteY12" fmla="*/ 221456 h 782517"/>
                <a:gd name="connsiteX13" fmla="*/ 514350 w 776287"/>
                <a:gd name="connsiteY13" fmla="*/ 0 h 782517"/>
                <a:gd name="connsiteX14" fmla="*/ 266700 w 776287"/>
                <a:gd name="connsiteY14" fmla="*/ 9525 h 782517"/>
                <a:gd name="connsiteX15" fmla="*/ 102395 w 776287"/>
                <a:gd name="connsiteY15" fmla="*/ 240505 h 782517"/>
                <a:gd name="connsiteX16" fmla="*/ 88108 w 776287"/>
                <a:gd name="connsiteY16" fmla="*/ 352426 h 782517"/>
                <a:gd name="connsiteX17" fmla="*/ 33338 w 776287"/>
                <a:gd name="connsiteY17" fmla="*/ 423862 h 782517"/>
                <a:gd name="connsiteX18" fmla="*/ 14288 w 776287"/>
                <a:gd name="connsiteY18" fmla="*/ 542925 h 782517"/>
                <a:gd name="connsiteX19" fmla="*/ 42863 w 776287"/>
                <a:gd name="connsiteY19" fmla="*/ 633411 h 782517"/>
                <a:gd name="connsiteX20" fmla="*/ 0 w 776287"/>
                <a:gd name="connsiteY20" fmla="*/ 690562 h 782517"/>
                <a:gd name="connsiteX21" fmla="*/ 85727 w 776287"/>
                <a:gd name="connsiteY21" fmla="*/ 671512 h 782517"/>
                <a:gd name="connsiteX22" fmla="*/ 69056 w 776287"/>
                <a:gd name="connsiteY22" fmla="*/ 742950 h 782517"/>
                <a:gd name="connsiteX23" fmla="*/ 150020 w 776287"/>
                <a:gd name="connsiteY23" fmla="*/ 711994 h 782517"/>
                <a:gd name="connsiteX24" fmla="*/ 128588 w 776287"/>
                <a:gd name="connsiteY24" fmla="*/ 781051 h 782517"/>
                <a:gd name="connsiteX25" fmla="*/ 280988 w 776287"/>
                <a:gd name="connsiteY25" fmla="*/ 702470 h 782517"/>
                <a:gd name="connsiteX26" fmla="*/ 304800 w 776287"/>
                <a:gd name="connsiteY26"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33426 w 776287"/>
                <a:gd name="connsiteY9" fmla="*/ 500062 h 782517"/>
                <a:gd name="connsiteX10" fmla="*/ 692945 w 776287"/>
                <a:gd name="connsiteY10" fmla="*/ 338137 h 782517"/>
                <a:gd name="connsiteX11" fmla="*/ 676275 w 776287"/>
                <a:gd name="connsiteY11" fmla="*/ 221456 h 782517"/>
                <a:gd name="connsiteX12" fmla="*/ 514350 w 776287"/>
                <a:gd name="connsiteY12" fmla="*/ 0 h 782517"/>
                <a:gd name="connsiteX13" fmla="*/ 266700 w 776287"/>
                <a:gd name="connsiteY13" fmla="*/ 9525 h 782517"/>
                <a:gd name="connsiteX14" fmla="*/ 102395 w 776287"/>
                <a:gd name="connsiteY14" fmla="*/ 240505 h 782517"/>
                <a:gd name="connsiteX15" fmla="*/ 88108 w 776287"/>
                <a:gd name="connsiteY15" fmla="*/ 352426 h 782517"/>
                <a:gd name="connsiteX16" fmla="*/ 33338 w 776287"/>
                <a:gd name="connsiteY16" fmla="*/ 423862 h 782517"/>
                <a:gd name="connsiteX17" fmla="*/ 14288 w 776287"/>
                <a:gd name="connsiteY17" fmla="*/ 542925 h 782517"/>
                <a:gd name="connsiteX18" fmla="*/ 42863 w 776287"/>
                <a:gd name="connsiteY18" fmla="*/ 633411 h 782517"/>
                <a:gd name="connsiteX19" fmla="*/ 0 w 776287"/>
                <a:gd name="connsiteY19" fmla="*/ 690562 h 782517"/>
                <a:gd name="connsiteX20" fmla="*/ 85727 w 776287"/>
                <a:gd name="connsiteY20" fmla="*/ 671512 h 782517"/>
                <a:gd name="connsiteX21" fmla="*/ 69056 w 776287"/>
                <a:gd name="connsiteY21" fmla="*/ 742950 h 782517"/>
                <a:gd name="connsiteX22" fmla="*/ 150020 w 776287"/>
                <a:gd name="connsiteY22" fmla="*/ 711994 h 782517"/>
                <a:gd name="connsiteX23" fmla="*/ 128588 w 776287"/>
                <a:gd name="connsiteY23" fmla="*/ 781051 h 782517"/>
                <a:gd name="connsiteX24" fmla="*/ 280988 w 776287"/>
                <a:gd name="connsiteY24" fmla="*/ 702470 h 782517"/>
                <a:gd name="connsiteX25" fmla="*/ 304800 w 776287"/>
                <a:gd name="connsiteY25"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597693 h 782517"/>
                <a:gd name="connsiteX9" fmla="*/ 733426 w 776287"/>
                <a:gd name="connsiteY9" fmla="*/ 500062 h 782517"/>
                <a:gd name="connsiteX10" fmla="*/ 692945 w 776287"/>
                <a:gd name="connsiteY10" fmla="*/ 338137 h 782517"/>
                <a:gd name="connsiteX11" fmla="*/ 676275 w 776287"/>
                <a:gd name="connsiteY11" fmla="*/ 221456 h 782517"/>
                <a:gd name="connsiteX12" fmla="*/ 514350 w 776287"/>
                <a:gd name="connsiteY12" fmla="*/ 0 h 782517"/>
                <a:gd name="connsiteX13" fmla="*/ 266700 w 776287"/>
                <a:gd name="connsiteY13" fmla="*/ 9525 h 782517"/>
                <a:gd name="connsiteX14" fmla="*/ 102395 w 776287"/>
                <a:gd name="connsiteY14" fmla="*/ 240505 h 782517"/>
                <a:gd name="connsiteX15" fmla="*/ 88108 w 776287"/>
                <a:gd name="connsiteY15" fmla="*/ 352426 h 782517"/>
                <a:gd name="connsiteX16" fmla="*/ 33338 w 776287"/>
                <a:gd name="connsiteY16" fmla="*/ 423862 h 782517"/>
                <a:gd name="connsiteX17" fmla="*/ 14288 w 776287"/>
                <a:gd name="connsiteY17" fmla="*/ 542925 h 782517"/>
                <a:gd name="connsiteX18" fmla="*/ 42863 w 776287"/>
                <a:gd name="connsiteY18" fmla="*/ 633411 h 782517"/>
                <a:gd name="connsiteX19" fmla="*/ 0 w 776287"/>
                <a:gd name="connsiteY19" fmla="*/ 690562 h 782517"/>
                <a:gd name="connsiteX20" fmla="*/ 85727 w 776287"/>
                <a:gd name="connsiteY20" fmla="*/ 671512 h 782517"/>
                <a:gd name="connsiteX21" fmla="*/ 69056 w 776287"/>
                <a:gd name="connsiteY21" fmla="*/ 742950 h 782517"/>
                <a:gd name="connsiteX22" fmla="*/ 150020 w 776287"/>
                <a:gd name="connsiteY22" fmla="*/ 711994 h 782517"/>
                <a:gd name="connsiteX23" fmla="*/ 128588 w 776287"/>
                <a:gd name="connsiteY23" fmla="*/ 781051 h 782517"/>
                <a:gd name="connsiteX24" fmla="*/ 280988 w 776287"/>
                <a:gd name="connsiteY24" fmla="*/ 702470 h 782517"/>
                <a:gd name="connsiteX25" fmla="*/ 304800 w 776287"/>
                <a:gd name="connsiteY25"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614362 h 782517"/>
                <a:gd name="connsiteX9" fmla="*/ 733426 w 776287"/>
                <a:gd name="connsiteY9" fmla="*/ 500062 h 782517"/>
                <a:gd name="connsiteX10" fmla="*/ 692945 w 776287"/>
                <a:gd name="connsiteY10" fmla="*/ 338137 h 782517"/>
                <a:gd name="connsiteX11" fmla="*/ 676275 w 776287"/>
                <a:gd name="connsiteY11" fmla="*/ 221456 h 782517"/>
                <a:gd name="connsiteX12" fmla="*/ 514350 w 776287"/>
                <a:gd name="connsiteY12" fmla="*/ 0 h 782517"/>
                <a:gd name="connsiteX13" fmla="*/ 266700 w 776287"/>
                <a:gd name="connsiteY13" fmla="*/ 9525 h 782517"/>
                <a:gd name="connsiteX14" fmla="*/ 102395 w 776287"/>
                <a:gd name="connsiteY14" fmla="*/ 240505 h 782517"/>
                <a:gd name="connsiteX15" fmla="*/ 88108 w 776287"/>
                <a:gd name="connsiteY15" fmla="*/ 352426 h 782517"/>
                <a:gd name="connsiteX16" fmla="*/ 33338 w 776287"/>
                <a:gd name="connsiteY16" fmla="*/ 423862 h 782517"/>
                <a:gd name="connsiteX17" fmla="*/ 14288 w 776287"/>
                <a:gd name="connsiteY17" fmla="*/ 542925 h 782517"/>
                <a:gd name="connsiteX18" fmla="*/ 42863 w 776287"/>
                <a:gd name="connsiteY18" fmla="*/ 633411 h 782517"/>
                <a:gd name="connsiteX19" fmla="*/ 0 w 776287"/>
                <a:gd name="connsiteY19" fmla="*/ 690562 h 782517"/>
                <a:gd name="connsiteX20" fmla="*/ 85727 w 776287"/>
                <a:gd name="connsiteY20" fmla="*/ 671512 h 782517"/>
                <a:gd name="connsiteX21" fmla="*/ 69056 w 776287"/>
                <a:gd name="connsiteY21" fmla="*/ 742950 h 782517"/>
                <a:gd name="connsiteX22" fmla="*/ 150020 w 776287"/>
                <a:gd name="connsiteY22" fmla="*/ 711994 h 782517"/>
                <a:gd name="connsiteX23" fmla="*/ 128588 w 776287"/>
                <a:gd name="connsiteY23" fmla="*/ 781051 h 782517"/>
                <a:gd name="connsiteX24" fmla="*/ 280988 w 776287"/>
                <a:gd name="connsiteY24" fmla="*/ 702470 h 782517"/>
                <a:gd name="connsiteX25" fmla="*/ 304800 w 776287"/>
                <a:gd name="connsiteY25" fmla="*/ 547687 h 782517"/>
                <a:gd name="connsiteX0" fmla="*/ 304800 w 776287"/>
                <a:gd name="connsiteY0" fmla="*/ 547687 h 782517"/>
                <a:gd name="connsiteX1" fmla="*/ 478632 w 776287"/>
                <a:gd name="connsiteY1" fmla="*/ 547688 h 782517"/>
                <a:gd name="connsiteX2" fmla="*/ 511969 w 776287"/>
                <a:gd name="connsiteY2" fmla="*/ 719137 h 782517"/>
                <a:gd name="connsiteX3" fmla="*/ 642938 w 776287"/>
                <a:gd name="connsiteY3" fmla="*/ 776287 h 782517"/>
                <a:gd name="connsiteX4" fmla="*/ 628650 w 776287"/>
                <a:gd name="connsiteY4" fmla="*/ 728663 h 782517"/>
                <a:gd name="connsiteX5" fmla="*/ 728663 w 776287"/>
                <a:gd name="connsiteY5" fmla="*/ 742950 h 782517"/>
                <a:gd name="connsiteX6" fmla="*/ 700088 w 776287"/>
                <a:gd name="connsiteY6" fmla="*/ 685800 h 782517"/>
                <a:gd name="connsiteX7" fmla="*/ 776287 w 776287"/>
                <a:gd name="connsiteY7" fmla="*/ 690561 h 782517"/>
                <a:gd name="connsiteX8" fmla="*/ 750093 w 776287"/>
                <a:gd name="connsiteY8" fmla="*/ 614362 h 782517"/>
                <a:gd name="connsiteX9" fmla="*/ 731045 w 776287"/>
                <a:gd name="connsiteY9" fmla="*/ 483393 h 782517"/>
                <a:gd name="connsiteX10" fmla="*/ 692945 w 776287"/>
                <a:gd name="connsiteY10" fmla="*/ 338137 h 782517"/>
                <a:gd name="connsiteX11" fmla="*/ 676275 w 776287"/>
                <a:gd name="connsiteY11" fmla="*/ 221456 h 782517"/>
                <a:gd name="connsiteX12" fmla="*/ 514350 w 776287"/>
                <a:gd name="connsiteY12" fmla="*/ 0 h 782517"/>
                <a:gd name="connsiteX13" fmla="*/ 266700 w 776287"/>
                <a:gd name="connsiteY13" fmla="*/ 9525 h 782517"/>
                <a:gd name="connsiteX14" fmla="*/ 102395 w 776287"/>
                <a:gd name="connsiteY14" fmla="*/ 240505 h 782517"/>
                <a:gd name="connsiteX15" fmla="*/ 88108 w 776287"/>
                <a:gd name="connsiteY15" fmla="*/ 352426 h 782517"/>
                <a:gd name="connsiteX16" fmla="*/ 33338 w 776287"/>
                <a:gd name="connsiteY16" fmla="*/ 423862 h 782517"/>
                <a:gd name="connsiteX17" fmla="*/ 14288 w 776287"/>
                <a:gd name="connsiteY17" fmla="*/ 542925 h 782517"/>
                <a:gd name="connsiteX18" fmla="*/ 42863 w 776287"/>
                <a:gd name="connsiteY18" fmla="*/ 633411 h 782517"/>
                <a:gd name="connsiteX19" fmla="*/ 0 w 776287"/>
                <a:gd name="connsiteY19" fmla="*/ 690562 h 782517"/>
                <a:gd name="connsiteX20" fmla="*/ 85727 w 776287"/>
                <a:gd name="connsiteY20" fmla="*/ 671512 h 782517"/>
                <a:gd name="connsiteX21" fmla="*/ 69056 w 776287"/>
                <a:gd name="connsiteY21" fmla="*/ 742950 h 782517"/>
                <a:gd name="connsiteX22" fmla="*/ 150020 w 776287"/>
                <a:gd name="connsiteY22" fmla="*/ 711994 h 782517"/>
                <a:gd name="connsiteX23" fmla="*/ 128588 w 776287"/>
                <a:gd name="connsiteY23" fmla="*/ 781051 h 782517"/>
                <a:gd name="connsiteX24" fmla="*/ 280988 w 776287"/>
                <a:gd name="connsiteY24" fmla="*/ 702470 h 782517"/>
                <a:gd name="connsiteX25" fmla="*/ 304800 w 776287"/>
                <a:gd name="connsiteY25" fmla="*/ 547687 h 782517"/>
                <a:gd name="connsiteX0" fmla="*/ 304800 w 778668"/>
                <a:gd name="connsiteY0" fmla="*/ 547687 h 782517"/>
                <a:gd name="connsiteX1" fmla="*/ 478632 w 778668"/>
                <a:gd name="connsiteY1" fmla="*/ 547688 h 782517"/>
                <a:gd name="connsiteX2" fmla="*/ 511969 w 778668"/>
                <a:gd name="connsiteY2" fmla="*/ 719137 h 782517"/>
                <a:gd name="connsiteX3" fmla="*/ 642938 w 778668"/>
                <a:gd name="connsiteY3" fmla="*/ 776287 h 782517"/>
                <a:gd name="connsiteX4" fmla="*/ 628650 w 778668"/>
                <a:gd name="connsiteY4" fmla="*/ 728663 h 782517"/>
                <a:gd name="connsiteX5" fmla="*/ 728663 w 778668"/>
                <a:gd name="connsiteY5" fmla="*/ 742950 h 782517"/>
                <a:gd name="connsiteX6" fmla="*/ 700088 w 778668"/>
                <a:gd name="connsiteY6" fmla="*/ 685800 h 782517"/>
                <a:gd name="connsiteX7" fmla="*/ 778668 w 778668"/>
                <a:gd name="connsiteY7" fmla="*/ 685798 h 782517"/>
                <a:gd name="connsiteX8" fmla="*/ 750093 w 778668"/>
                <a:gd name="connsiteY8" fmla="*/ 614362 h 782517"/>
                <a:gd name="connsiteX9" fmla="*/ 731045 w 778668"/>
                <a:gd name="connsiteY9" fmla="*/ 483393 h 782517"/>
                <a:gd name="connsiteX10" fmla="*/ 692945 w 778668"/>
                <a:gd name="connsiteY10" fmla="*/ 338137 h 782517"/>
                <a:gd name="connsiteX11" fmla="*/ 676275 w 778668"/>
                <a:gd name="connsiteY11" fmla="*/ 221456 h 782517"/>
                <a:gd name="connsiteX12" fmla="*/ 514350 w 778668"/>
                <a:gd name="connsiteY12" fmla="*/ 0 h 782517"/>
                <a:gd name="connsiteX13" fmla="*/ 266700 w 778668"/>
                <a:gd name="connsiteY13" fmla="*/ 9525 h 782517"/>
                <a:gd name="connsiteX14" fmla="*/ 102395 w 778668"/>
                <a:gd name="connsiteY14" fmla="*/ 240505 h 782517"/>
                <a:gd name="connsiteX15" fmla="*/ 88108 w 778668"/>
                <a:gd name="connsiteY15" fmla="*/ 352426 h 782517"/>
                <a:gd name="connsiteX16" fmla="*/ 33338 w 778668"/>
                <a:gd name="connsiteY16" fmla="*/ 423862 h 782517"/>
                <a:gd name="connsiteX17" fmla="*/ 14288 w 778668"/>
                <a:gd name="connsiteY17" fmla="*/ 542925 h 782517"/>
                <a:gd name="connsiteX18" fmla="*/ 42863 w 778668"/>
                <a:gd name="connsiteY18" fmla="*/ 633411 h 782517"/>
                <a:gd name="connsiteX19" fmla="*/ 0 w 778668"/>
                <a:gd name="connsiteY19" fmla="*/ 690562 h 782517"/>
                <a:gd name="connsiteX20" fmla="*/ 85727 w 778668"/>
                <a:gd name="connsiteY20" fmla="*/ 671512 h 782517"/>
                <a:gd name="connsiteX21" fmla="*/ 69056 w 778668"/>
                <a:gd name="connsiteY21" fmla="*/ 742950 h 782517"/>
                <a:gd name="connsiteX22" fmla="*/ 150020 w 778668"/>
                <a:gd name="connsiteY22" fmla="*/ 711994 h 782517"/>
                <a:gd name="connsiteX23" fmla="*/ 128588 w 778668"/>
                <a:gd name="connsiteY23" fmla="*/ 781051 h 782517"/>
                <a:gd name="connsiteX24" fmla="*/ 280988 w 778668"/>
                <a:gd name="connsiteY24" fmla="*/ 702470 h 782517"/>
                <a:gd name="connsiteX25" fmla="*/ 304800 w 778668"/>
                <a:gd name="connsiteY25" fmla="*/ 547687 h 7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8668" h="782517">
                  <a:moveTo>
                    <a:pt x="304800" y="547687"/>
                  </a:moveTo>
                  <a:cubicBezTo>
                    <a:pt x="371475" y="570707"/>
                    <a:pt x="428626" y="550862"/>
                    <a:pt x="478632" y="547688"/>
                  </a:cubicBezTo>
                  <a:cubicBezTo>
                    <a:pt x="465932" y="613569"/>
                    <a:pt x="488950" y="674687"/>
                    <a:pt x="511969" y="719137"/>
                  </a:cubicBezTo>
                  <a:cubicBezTo>
                    <a:pt x="565944" y="761999"/>
                    <a:pt x="562769" y="776287"/>
                    <a:pt x="642938" y="776287"/>
                  </a:cubicBezTo>
                  <a:cubicBezTo>
                    <a:pt x="633413" y="758824"/>
                    <a:pt x="628650" y="746126"/>
                    <a:pt x="628650" y="728663"/>
                  </a:cubicBezTo>
                  <a:cubicBezTo>
                    <a:pt x="655638" y="746919"/>
                    <a:pt x="694531" y="750887"/>
                    <a:pt x="728663" y="742950"/>
                  </a:cubicBezTo>
                  <a:cubicBezTo>
                    <a:pt x="718344" y="723900"/>
                    <a:pt x="667544" y="704850"/>
                    <a:pt x="700088" y="685800"/>
                  </a:cubicBezTo>
                  <a:cubicBezTo>
                    <a:pt x="737394" y="708025"/>
                    <a:pt x="755649" y="687386"/>
                    <a:pt x="778668" y="685798"/>
                  </a:cubicBezTo>
                  <a:cubicBezTo>
                    <a:pt x="736600" y="651666"/>
                    <a:pt x="751680" y="634206"/>
                    <a:pt x="750093" y="614362"/>
                  </a:cubicBezTo>
                  <a:cubicBezTo>
                    <a:pt x="796925" y="510381"/>
                    <a:pt x="736601" y="515937"/>
                    <a:pt x="731045" y="483393"/>
                  </a:cubicBezTo>
                  <a:cubicBezTo>
                    <a:pt x="758032" y="358774"/>
                    <a:pt x="706439" y="386556"/>
                    <a:pt x="692945" y="338137"/>
                  </a:cubicBezTo>
                  <a:cubicBezTo>
                    <a:pt x="667545" y="303212"/>
                    <a:pt x="675481" y="265906"/>
                    <a:pt x="676275" y="221456"/>
                  </a:cubicBezTo>
                  <a:cubicBezTo>
                    <a:pt x="643731" y="120649"/>
                    <a:pt x="596900" y="76994"/>
                    <a:pt x="514350" y="0"/>
                  </a:cubicBezTo>
                  <a:lnTo>
                    <a:pt x="266700" y="9525"/>
                  </a:lnTo>
                  <a:cubicBezTo>
                    <a:pt x="168275" y="59531"/>
                    <a:pt x="129382" y="207168"/>
                    <a:pt x="102395" y="240505"/>
                  </a:cubicBezTo>
                  <a:cubicBezTo>
                    <a:pt x="72630" y="297655"/>
                    <a:pt x="99617" y="321867"/>
                    <a:pt x="88108" y="352426"/>
                  </a:cubicBezTo>
                  <a:cubicBezTo>
                    <a:pt x="76599" y="382985"/>
                    <a:pt x="45641" y="365918"/>
                    <a:pt x="33338" y="423862"/>
                  </a:cubicBezTo>
                  <a:cubicBezTo>
                    <a:pt x="60326" y="510381"/>
                    <a:pt x="27782" y="487362"/>
                    <a:pt x="14288" y="542925"/>
                  </a:cubicBezTo>
                  <a:cubicBezTo>
                    <a:pt x="6351" y="582612"/>
                    <a:pt x="15081" y="560386"/>
                    <a:pt x="42863" y="633411"/>
                  </a:cubicBezTo>
                  <a:lnTo>
                    <a:pt x="0" y="690562"/>
                  </a:lnTo>
                  <a:cubicBezTo>
                    <a:pt x="51594" y="703262"/>
                    <a:pt x="67470" y="699293"/>
                    <a:pt x="85727" y="671512"/>
                  </a:cubicBezTo>
                  <a:cubicBezTo>
                    <a:pt x="105570" y="724694"/>
                    <a:pt x="73025" y="715962"/>
                    <a:pt x="69056" y="742950"/>
                  </a:cubicBezTo>
                  <a:cubicBezTo>
                    <a:pt x="98425" y="754856"/>
                    <a:pt x="132558" y="733426"/>
                    <a:pt x="150020" y="711994"/>
                  </a:cubicBezTo>
                  <a:lnTo>
                    <a:pt x="128588" y="781051"/>
                  </a:lnTo>
                  <a:cubicBezTo>
                    <a:pt x="174625" y="790577"/>
                    <a:pt x="246857" y="752476"/>
                    <a:pt x="280988" y="702470"/>
                  </a:cubicBezTo>
                  <a:cubicBezTo>
                    <a:pt x="306389" y="648495"/>
                    <a:pt x="298451" y="580231"/>
                    <a:pt x="304800" y="547687"/>
                  </a:cubicBezTo>
                  <a:close/>
                </a:path>
              </a:pathLst>
            </a:custGeom>
            <a:solidFill>
              <a:srgbClr val="BB8E33"/>
            </a:solidFill>
            <a:ln w="12700" cap="flat" cmpd="sng" algn="ctr">
              <a:noFill/>
              <a:prstDash val="solid"/>
              <a:miter lim="800000"/>
            </a:ln>
            <a:effectLst/>
          </p:spPr>
          <p:txBody>
            <a:bodyPr rtlCol="0" anchor="ctr"/>
            <a:lstStyle/>
            <a:p>
              <a:pPr algn="ctr" defTabSz="914400">
                <a:defRPr/>
              </a:pPr>
              <a:endParaRPr lang="en-US" sz="2040" kern="0">
                <a:solidFill>
                  <a:prstClr val="white"/>
                </a:solidFill>
                <a:latin typeface="Calibri" panose="020F0502020204030204"/>
              </a:endParaRPr>
            </a:p>
          </p:txBody>
        </p:sp>
        <p:pic>
          <p:nvPicPr>
            <p:cNvPr id="92" name="Picture 6" descr="Image result for vector  heels">
              <a:extLst>
                <a:ext uri="{FF2B5EF4-FFF2-40B4-BE49-F238E27FC236}">
                  <a16:creationId xmlns:a16="http://schemas.microsoft.com/office/drawing/2014/main" id="{66705EB7-E87D-42F7-8BDF-4B11AB14F1E5}"/>
                </a:ext>
              </a:extLst>
            </p:cNvPr>
            <p:cNvPicPr>
              <a:picLocks noChangeAspect="1" noChangeArrowheads="1"/>
            </p:cNvPicPr>
            <p:nvPr/>
          </p:nvPicPr>
          <p:blipFill rotWithShape="1">
            <a:blip r:embed="rId8" cstate="hqprint">
              <a:duotone>
                <a:srgbClr val="5B9BD5">
                  <a:shade val="45000"/>
                  <a:satMod val="135000"/>
                </a:srgbClr>
                <a:prstClr val="white"/>
              </a:duotone>
              <a:extLst>
                <a:ext uri="{BEBA8EAE-BF5A-486C-A8C5-ECC9F3942E4B}">
                  <a14:imgProps xmlns:a14="http://schemas.microsoft.com/office/drawing/2010/main">
                    <a14:imgLayer r:embed="rId9">
                      <a14:imgEffect>
                        <a14:backgroundRemoval t="9804" b="100000" l="10138" r="100000"/>
                      </a14:imgEffect>
                    </a14:imgLayer>
                  </a14:imgProps>
                </a:ext>
                <a:ext uri="{28A0092B-C50C-407E-A947-70E740481C1C}">
                  <a14:useLocalDpi xmlns:a14="http://schemas.microsoft.com/office/drawing/2010/main" val="0"/>
                </a:ext>
              </a:extLst>
            </a:blip>
            <a:srcRect l="16729" t="15579"/>
            <a:stretch/>
          </p:blipFill>
          <p:spPr bwMode="auto">
            <a:xfrm rot="820048">
              <a:off x="6206950" y="6069808"/>
              <a:ext cx="177105" cy="182110"/>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92" descr="Image result for vector  heels">
              <a:extLst>
                <a:ext uri="{FF2B5EF4-FFF2-40B4-BE49-F238E27FC236}">
                  <a16:creationId xmlns:a16="http://schemas.microsoft.com/office/drawing/2014/main" id="{2EAF044E-2626-40D5-B448-E1EAB065456D}"/>
                </a:ext>
              </a:extLst>
            </p:cNvPr>
            <p:cNvPicPr>
              <a:picLocks noChangeAspect="1" noChangeArrowheads="1"/>
            </p:cNvPicPr>
            <p:nvPr/>
          </p:nvPicPr>
          <p:blipFill rotWithShape="1">
            <a:blip r:embed="rId8" cstate="hqprint">
              <a:duotone>
                <a:srgbClr val="5B9BD5">
                  <a:shade val="45000"/>
                  <a:satMod val="135000"/>
                </a:srgbClr>
                <a:prstClr val="white"/>
              </a:duotone>
              <a:extLst>
                <a:ext uri="{BEBA8EAE-BF5A-486C-A8C5-ECC9F3942E4B}">
                  <a14:imgProps xmlns:a14="http://schemas.microsoft.com/office/drawing/2010/main">
                    <a14:imgLayer r:embed="rId9">
                      <a14:imgEffect>
                        <a14:backgroundRemoval t="9804" b="100000" l="10138" r="100000"/>
                      </a14:imgEffect>
                    </a14:imgLayer>
                  </a14:imgProps>
                </a:ext>
                <a:ext uri="{28A0092B-C50C-407E-A947-70E740481C1C}">
                  <a14:useLocalDpi xmlns:a14="http://schemas.microsoft.com/office/drawing/2010/main" val="0"/>
                </a:ext>
              </a:extLst>
            </a:blip>
            <a:srcRect l="16729" t="15579"/>
            <a:stretch/>
          </p:blipFill>
          <p:spPr bwMode="auto">
            <a:xfrm>
              <a:off x="6473904" y="6069808"/>
              <a:ext cx="177105" cy="182110"/>
            </a:xfrm>
            <a:prstGeom prst="rect">
              <a:avLst/>
            </a:prstGeom>
            <a:noFill/>
            <a:extLst>
              <a:ext uri="{909E8E84-426E-40DD-AFC4-6F175D3DCCD1}">
                <a14:hiddenFill xmlns:a14="http://schemas.microsoft.com/office/drawing/2010/main">
                  <a:solidFill>
                    <a:srgbClr val="FFFFFF"/>
                  </a:solidFill>
                </a14:hiddenFill>
              </a:ext>
            </a:extLst>
          </p:spPr>
        </p:pic>
        <p:sp>
          <p:nvSpPr>
            <p:cNvPr id="94" name="Freeform: Shape 93">
              <a:extLst>
                <a:ext uri="{FF2B5EF4-FFF2-40B4-BE49-F238E27FC236}">
                  <a16:creationId xmlns:a16="http://schemas.microsoft.com/office/drawing/2014/main" id="{BB57736B-B3F5-478D-BCF0-128025703099}"/>
                </a:ext>
              </a:extLst>
            </p:cNvPr>
            <p:cNvSpPr/>
            <p:nvPr/>
          </p:nvSpPr>
          <p:spPr>
            <a:xfrm>
              <a:off x="6261948" y="5710400"/>
              <a:ext cx="143227" cy="469287"/>
            </a:xfrm>
            <a:custGeom>
              <a:avLst/>
              <a:gdLst>
                <a:gd name="connsiteX0" fmla="*/ 0 w 180975"/>
                <a:gd name="connsiteY0" fmla="*/ 290513 h 328613"/>
                <a:gd name="connsiteX1" fmla="*/ 38100 w 180975"/>
                <a:gd name="connsiteY1" fmla="*/ 0 h 328613"/>
                <a:gd name="connsiteX2" fmla="*/ 180975 w 180975"/>
                <a:gd name="connsiteY2" fmla="*/ 2382 h 328613"/>
                <a:gd name="connsiteX3" fmla="*/ 95250 w 180975"/>
                <a:gd name="connsiteY3" fmla="*/ 328613 h 328613"/>
                <a:gd name="connsiteX4" fmla="*/ 0 w 180975"/>
                <a:gd name="connsiteY4" fmla="*/ 290513 h 328613"/>
                <a:gd name="connsiteX0" fmla="*/ 0 w 180975"/>
                <a:gd name="connsiteY0" fmla="*/ 290513 h 333012"/>
                <a:gd name="connsiteX1" fmla="*/ 38100 w 180975"/>
                <a:gd name="connsiteY1" fmla="*/ 0 h 333012"/>
                <a:gd name="connsiteX2" fmla="*/ 180975 w 180975"/>
                <a:gd name="connsiteY2" fmla="*/ 2382 h 333012"/>
                <a:gd name="connsiteX3" fmla="*/ 95250 w 180975"/>
                <a:gd name="connsiteY3" fmla="*/ 328613 h 333012"/>
                <a:gd name="connsiteX4" fmla="*/ 0 w 180975"/>
                <a:gd name="connsiteY4" fmla="*/ 290513 h 333012"/>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54398"/>
                <a:gd name="connsiteX1" fmla="*/ 38100 w 180975"/>
                <a:gd name="connsiteY1" fmla="*/ 0 h 354398"/>
                <a:gd name="connsiteX2" fmla="*/ 180975 w 180975"/>
                <a:gd name="connsiteY2" fmla="*/ 2382 h 354398"/>
                <a:gd name="connsiteX3" fmla="*/ 83967 w 180975"/>
                <a:gd name="connsiteY3" fmla="*/ 349733 h 354398"/>
                <a:gd name="connsiteX4" fmla="*/ 0 w 180975"/>
                <a:gd name="connsiteY4" fmla="*/ 290513 h 354398"/>
                <a:gd name="connsiteX0" fmla="*/ 0 w 180975"/>
                <a:gd name="connsiteY0" fmla="*/ 290513 h 354398"/>
                <a:gd name="connsiteX1" fmla="*/ 38100 w 180975"/>
                <a:gd name="connsiteY1" fmla="*/ 0 h 354398"/>
                <a:gd name="connsiteX2" fmla="*/ 180975 w 180975"/>
                <a:gd name="connsiteY2" fmla="*/ 2382 h 354398"/>
                <a:gd name="connsiteX3" fmla="*/ 83967 w 180975"/>
                <a:gd name="connsiteY3" fmla="*/ 349733 h 354398"/>
                <a:gd name="connsiteX4" fmla="*/ 0 w 180975"/>
                <a:gd name="connsiteY4" fmla="*/ 290513 h 354398"/>
                <a:gd name="connsiteX0" fmla="*/ 0 w 180975"/>
                <a:gd name="connsiteY0" fmla="*/ 290513 h 347223"/>
                <a:gd name="connsiteX1" fmla="*/ 38100 w 180975"/>
                <a:gd name="connsiteY1" fmla="*/ 0 h 347223"/>
                <a:gd name="connsiteX2" fmla="*/ 180975 w 180975"/>
                <a:gd name="connsiteY2" fmla="*/ 2382 h 347223"/>
                <a:gd name="connsiteX3" fmla="*/ 88480 w 180975"/>
                <a:gd name="connsiteY3" fmla="*/ 341813 h 347223"/>
                <a:gd name="connsiteX4" fmla="*/ 0 w 180975"/>
                <a:gd name="connsiteY4" fmla="*/ 290513 h 347223"/>
                <a:gd name="connsiteX0" fmla="*/ 0 w 180975"/>
                <a:gd name="connsiteY0" fmla="*/ 290513 h 346852"/>
                <a:gd name="connsiteX1" fmla="*/ 38100 w 180975"/>
                <a:gd name="connsiteY1" fmla="*/ 0 h 346852"/>
                <a:gd name="connsiteX2" fmla="*/ 180975 w 180975"/>
                <a:gd name="connsiteY2" fmla="*/ 2382 h 346852"/>
                <a:gd name="connsiteX3" fmla="*/ 88480 w 180975"/>
                <a:gd name="connsiteY3" fmla="*/ 341813 h 346852"/>
                <a:gd name="connsiteX4" fmla="*/ 0 w 180975"/>
                <a:gd name="connsiteY4" fmla="*/ 290513 h 34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346852">
                  <a:moveTo>
                    <a:pt x="0" y="290513"/>
                  </a:moveTo>
                  <a:cubicBezTo>
                    <a:pt x="22225" y="193675"/>
                    <a:pt x="42069" y="101600"/>
                    <a:pt x="38100" y="0"/>
                  </a:cubicBezTo>
                  <a:lnTo>
                    <a:pt x="180975" y="2382"/>
                  </a:lnTo>
                  <a:lnTo>
                    <a:pt x="88480" y="341813"/>
                  </a:lnTo>
                  <a:cubicBezTo>
                    <a:pt x="56730" y="360069"/>
                    <a:pt x="28745" y="325447"/>
                    <a:pt x="0" y="290513"/>
                  </a:cubicBezTo>
                  <a:close/>
                </a:path>
              </a:pathLst>
            </a:custGeom>
            <a:solidFill>
              <a:srgbClr val="FBB261"/>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95" name="Freeform: Shape 94">
              <a:extLst>
                <a:ext uri="{FF2B5EF4-FFF2-40B4-BE49-F238E27FC236}">
                  <a16:creationId xmlns:a16="http://schemas.microsoft.com/office/drawing/2014/main" id="{DCBF1545-22A2-4450-AC5C-8DABAC304375}"/>
                </a:ext>
              </a:extLst>
            </p:cNvPr>
            <p:cNvSpPr/>
            <p:nvPr/>
          </p:nvSpPr>
          <p:spPr>
            <a:xfrm rot="21034152">
              <a:off x="6495769" y="5693899"/>
              <a:ext cx="158877" cy="487624"/>
            </a:xfrm>
            <a:custGeom>
              <a:avLst/>
              <a:gdLst>
                <a:gd name="connsiteX0" fmla="*/ 0 w 180975"/>
                <a:gd name="connsiteY0" fmla="*/ 290513 h 328613"/>
                <a:gd name="connsiteX1" fmla="*/ 38100 w 180975"/>
                <a:gd name="connsiteY1" fmla="*/ 0 h 328613"/>
                <a:gd name="connsiteX2" fmla="*/ 180975 w 180975"/>
                <a:gd name="connsiteY2" fmla="*/ 2382 h 328613"/>
                <a:gd name="connsiteX3" fmla="*/ 95250 w 180975"/>
                <a:gd name="connsiteY3" fmla="*/ 328613 h 328613"/>
                <a:gd name="connsiteX4" fmla="*/ 0 w 180975"/>
                <a:gd name="connsiteY4" fmla="*/ 290513 h 328613"/>
                <a:gd name="connsiteX0" fmla="*/ 0 w 180975"/>
                <a:gd name="connsiteY0" fmla="*/ 290513 h 333012"/>
                <a:gd name="connsiteX1" fmla="*/ 38100 w 180975"/>
                <a:gd name="connsiteY1" fmla="*/ 0 h 333012"/>
                <a:gd name="connsiteX2" fmla="*/ 180975 w 180975"/>
                <a:gd name="connsiteY2" fmla="*/ 2382 h 333012"/>
                <a:gd name="connsiteX3" fmla="*/ 95250 w 180975"/>
                <a:gd name="connsiteY3" fmla="*/ 328613 h 333012"/>
                <a:gd name="connsiteX4" fmla="*/ 0 w 180975"/>
                <a:gd name="connsiteY4" fmla="*/ 290513 h 333012"/>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57514"/>
                <a:gd name="connsiteX1" fmla="*/ 38100 w 180975"/>
                <a:gd name="connsiteY1" fmla="*/ 0 h 357514"/>
                <a:gd name="connsiteX2" fmla="*/ 180975 w 180975"/>
                <a:gd name="connsiteY2" fmla="*/ 2382 h 357514"/>
                <a:gd name="connsiteX3" fmla="*/ 100865 w 180975"/>
                <a:gd name="connsiteY3" fmla="*/ 353111 h 357514"/>
                <a:gd name="connsiteX4" fmla="*/ 0 w 180975"/>
                <a:gd name="connsiteY4" fmla="*/ 290513 h 357514"/>
                <a:gd name="connsiteX0" fmla="*/ 0 w 164489"/>
                <a:gd name="connsiteY0" fmla="*/ 301682 h 358507"/>
                <a:gd name="connsiteX1" fmla="*/ 21614 w 164489"/>
                <a:gd name="connsiteY1" fmla="*/ 0 h 358507"/>
                <a:gd name="connsiteX2" fmla="*/ 164489 w 164489"/>
                <a:gd name="connsiteY2" fmla="*/ 2382 h 358507"/>
                <a:gd name="connsiteX3" fmla="*/ 84379 w 164489"/>
                <a:gd name="connsiteY3" fmla="*/ 353111 h 358507"/>
                <a:gd name="connsiteX4" fmla="*/ 0 w 164489"/>
                <a:gd name="connsiteY4" fmla="*/ 301682 h 358507"/>
                <a:gd name="connsiteX0" fmla="*/ 0 w 168220"/>
                <a:gd name="connsiteY0" fmla="*/ 301254 h 358462"/>
                <a:gd name="connsiteX1" fmla="*/ 25345 w 168220"/>
                <a:gd name="connsiteY1" fmla="*/ 0 h 358462"/>
                <a:gd name="connsiteX2" fmla="*/ 168220 w 168220"/>
                <a:gd name="connsiteY2" fmla="*/ 2382 h 358462"/>
                <a:gd name="connsiteX3" fmla="*/ 88110 w 168220"/>
                <a:gd name="connsiteY3" fmla="*/ 353111 h 358462"/>
                <a:gd name="connsiteX4" fmla="*/ 0 w 168220"/>
                <a:gd name="connsiteY4" fmla="*/ 301254 h 358462"/>
                <a:gd name="connsiteX0" fmla="*/ 0 w 168220"/>
                <a:gd name="connsiteY0" fmla="*/ 301254 h 356935"/>
                <a:gd name="connsiteX1" fmla="*/ 25345 w 168220"/>
                <a:gd name="connsiteY1" fmla="*/ 0 h 356935"/>
                <a:gd name="connsiteX2" fmla="*/ 168220 w 168220"/>
                <a:gd name="connsiteY2" fmla="*/ 2382 h 356935"/>
                <a:gd name="connsiteX3" fmla="*/ 73186 w 168220"/>
                <a:gd name="connsiteY3" fmla="*/ 351397 h 356935"/>
                <a:gd name="connsiteX4" fmla="*/ 0 w 168220"/>
                <a:gd name="connsiteY4" fmla="*/ 301254 h 356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20" h="356935">
                  <a:moveTo>
                    <a:pt x="0" y="301254"/>
                  </a:moveTo>
                  <a:cubicBezTo>
                    <a:pt x="22225" y="204416"/>
                    <a:pt x="29314" y="101600"/>
                    <a:pt x="25345" y="0"/>
                  </a:cubicBezTo>
                  <a:lnTo>
                    <a:pt x="168220" y="2382"/>
                  </a:lnTo>
                  <a:lnTo>
                    <a:pt x="73186" y="351397"/>
                  </a:lnTo>
                  <a:cubicBezTo>
                    <a:pt x="41436" y="369653"/>
                    <a:pt x="17462" y="340148"/>
                    <a:pt x="0" y="301254"/>
                  </a:cubicBezTo>
                  <a:close/>
                </a:path>
              </a:pathLst>
            </a:custGeom>
            <a:solidFill>
              <a:srgbClr val="FBB261"/>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96" name="Freeform: Shape 95">
              <a:extLst>
                <a:ext uri="{FF2B5EF4-FFF2-40B4-BE49-F238E27FC236}">
                  <a16:creationId xmlns:a16="http://schemas.microsoft.com/office/drawing/2014/main" id="{A59A9B5D-289C-4872-A6EB-6D4556DA98DC}"/>
                </a:ext>
              </a:extLst>
            </p:cNvPr>
            <p:cNvSpPr/>
            <p:nvPr/>
          </p:nvSpPr>
          <p:spPr>
            <a:xfrm>
              <a:off x="6206100" y="5378749"/>
              <a:ext cx="505069" cy="347242"/>
            </a:xfrm>
            <a:custGeom>
              <a:avLst/>
              <a:gdLst>
                <a:gd name="connsiteX0" fmla="*/ 47625 w 585787"/>
                <a:gd name="connsiteY0" fmla="*/ 0 h 719137"/>
                <a:gd name="connsiteX1" fmla="*/ 514350 w 585787"/>
                <a:gd name="connsiteY1" fmla="*/ 4762 h 719137"/>
                <a:gd name="connsiteX2" fmla="*/ 585787 w 585787"/>
                <a:gd name="connsiteY2" fmla="*/ 704850 h 719137"/>
                <a:gd name="connsiteX3" fmla="*/ 0 w 585787"/>
                <a:gd name="connsiteY3" fmla="*/ 719137 h 719137"/>
                <a:gd name="connsiteX4" fmla="*/ 47625 w 585787"/>
                <a:gd name="connsiteY4" fmla="*/ 0 h 719137"/>
                <a:gd name="connsiteX0" fmla="*/ 47625 w 585787"/>
                <a:gd name="connsiteY0" fmla="*/ 0 h 719137"/>
                <a:gd name="connsiteX1" fmla="*/ 514350 w 585787"/>
                <a:gd name="connsiteY1" fmla="*/ 4762 h 719137"/>
                <a:gd name="connsiteX2" fmla="*/ 585787 w 585787"/>
                <a:gd name="connsiteY2" fmla="*/ 704850 h 719137"/>
                <a:gd name="connsiteX3" fmla="*/ 0 w 585787"/>
                <a:gd name="connsiteY3" fmla="*/ 719137 h 719137"/>
                <a:gd name="connsiteX4" fmla="*/ 47625 w 585787"/>
                <a:gd name="connsiteY4" fmla="*/ 0 h 719137"/>
                <a:gd name="connsiteX0" fmla="*/ 56156 w 594318"/>
                <a:gd name="connsiteY0" fmla="*/ 0 h 719137"/>
                <a:gd name="connsiteX1" fmla="*/ 522881 w 594318"/>
                <a:gd name="connsiteY1" fmla="*/ 4762 h 719137"/>
                <a:gd name="connsiteX2" fmla="*/ 594318 w 594318"/>
                <a:gd name="connsiteY2" fmla="*/ 704850 h 719137"/>
                <a:gd name="connsiteX3" fmla="*/ 8531 w 594318"/>
                <a:gd name="connsiteY3" fmla="*/ 719137 h 719137"/>
                <a:gd name="connsiteX4" fmla="*/ 56156 w 594318"/>
                <a:gd name="connsiteY4" fmla="*/ 0 h 71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18" h="719137">
                  <a:moveTo>
                    <a:pt x="56156" y="0"/>
                  </a:moveTo>
                  <a:lnTo>
                    <a:pt x="522881" y="4762"/>
                  </a:lnTo>
                  <a:lnTo>
                    <a:pt x="594318" y="704850"/>
                  </a:lnTo>
                  <a:lnTo>
                    <a:pt x="8531" y="719137"/>
                  </a:lnTo>
                  <a:cubicBezTo>
                    <a:pt x="-4169" y="474662"/>
                    <a:pt x="-12106" y="377824"/>
                    <a:pt x="56156" y="0"/>
                  </a:cubicBezTo>
                  <a:close/>
                </a:path>
              </a:pathLst>
            </a:custGeom>
            <a:blipFill>
              <a:blip r:embed="rId10"/>
              <a:stretch>
                <a:fillRect/>
              </a:stretch>
            </a:blipFill>
            <a:ln w="3175" cap="flat" cmpd="sng" algn="ctr">
              <a:solidFill>
                <a:sysClr val="windowText" lastClr="000000"/>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97" name="Oval 96">
              <a:extLst>
                <a:ext uri="{FF2B5EF4-FFF2-40B4-BE49-F238E27FC236}">
                  <a16:creationId xmlns:a16="http://schemas.microsoft.com/office/drawing/2014/main" id="{91FEDCD4-1903-4E76-9E39-B3162C159B7A}"/>
                </a:ext>
              </a:extLst>
            </p:cNvPr>
            <p:cNvSpPr/>
            <p:nvPr/>
          </p:nvSpPr>
          <p:spPr>
            <a:xfrm>
              <a:off x="6315783" y="4745084"/>
              <a:ext cx="190130" cy="332623"/>
            </a:xfrm>
            <a:prstGeom prst="ellipse">
              <a:avLst/>
            </a:prstGeom>
            <a:solidFill>
              <a:srgbClr val="FBB261"/>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98" name="Oval 12">
              <a:extLst>
                <a:ext uri="{FF2B5EF4-FFF2-40B4-BE49-F238E27FC236}">
                  <a16:creationId xmlns:a16="http://schemas.microsoft.com/office/drawing/2014/main" id="{60DA931C-EF52-4E68-81B9-DF8883DAA3F0}"/>
                </a:ext>
              </a:extLst>
            </p:cNvPr>
            <p:cNvSpPr/>
            <p:nvPr/>
          </p:nvSpPr>
          <p:spPr>
            <a:xfrm>
              <a:off x="6027021" y="3963002"/>
              <a:ext cx="754321" cy="863091"/>
            </a:xfrm>
            <a:custGeom>
              <a:avLst/>
              <a:gdLst>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24311 w 1225399"/>
                <a:gd name="connsiteY0" fmla="*/ 575394 h 1150788"/>
                <a:gd name="connsiteX1" fmla="*/ 624855 w 1225399"/>
                <a:gd name="connsiteY1" fmla="*/ 0 h 1150788"/>
                <a:gd name="connsiteX2" fmla="*/ 1225399 w 1225399"/>
                <a:gd name="connsiteY2" fmla="*/ 575394 h 1150788"/>
                <a:gd name="connsiteX3" fmla="*/ 624855 w 1225399"/>
                <a:gd name="connsiteY3" fmla="*/ 1150788 h 1150788"/>
                <a:gd name="connsiteX4" fmla="*/ 24311 w 1225399"/>
                <a:gd name="connsiteY4" fmla="*/ 575394 h 1150788"/>
                <a:gd name="connsiteX0" fmla="*/ 24311 w 1225578"/>
                <a:gd name="connsiteY0" fmla="*/ 575394 h 1150788"/>
                <a:gd name="connsiteX1" fmla="*/ 624855 w 1225578"/>
                <a:gd name="connsiteY1" fmla="*/ 0 h 1150788"/>
                <a:gd name="connsiteX2" fmla="*/ 1225399 w 1225578"/>
                <a:gd name="connsiteY2" fmla="*/ 575394 h 1150788"/>
                <a:gd name="connsiteX3" fmla="*/ 624855 w 1225578"/>
                <a:gd name="connsiteY3" fmla="*/ 1150788 h 1150788"/>
                <a:gd name="connsiteX4" fmla="*/ 24311 w 1225578"/>
                <a:gd name="connsiteY4" fmla="*/ 575394 h 1150788"/>
                <a:gd name="connsiteX0" fmla="*/ 19417 w 1204156"/>
                <a:gd name="connsiteY0" fmla="*/ 575394 h 1150788"/>
                <a:gd name="connsiteX1" fmla="*/ 619961 w 1204156"/>
                <a:gd name="connsiteY1" fmla="*/ 0 h 1150788"/>
                <a:gd name="connsiteX2" fmla="*/ 1204030 w 1204156"/>
                <a:gd name="connsiteY2" fmla="*/ 575394 h 1150788"/>
                <a:gd name="connsiteX3" fmla="*/ 619961 w 1204156"/>
                <a:gd name="connsiteY3" fmla="*/ 1150788 h 1150788"/>
                <a:gd name="connsiteX4" fmla="*/ 19417 w 1204156"/>
                <a:gd name="connsiteY4" fmla="*/ 575394 h 1150788"/>
                <a:gd name="connsiteX0" fmla="*/ 19417 w 1204156"/>
                <a:gd name="connsiteY0" fmla="*/ 575394 h 1150788"/>
                <a:gd name="connsiteX1" fmla="*/ 619961 w 1204156"/>
                <a:gd name="connsiteY1" fmla="*/ 0 h 1150788"/>
                <a:gd name="connsiteX2" fmla="*/ 1204030 w 1204156"/>
                <a:gd name="connsiteY2" fmla="*/ 575394 h 1150788"/>
                <a:gd name="connsiteX3" fmla="*/ 619961 w 1204156"/>
                <a:gd name="connsiteY3" fmla="*/ 1150788 h 1150788"/>
                <a:gd name="connsiteX4" fmla="*/ 19417 w 1204156"/>
                <a:gd name="connsiteY4" fmla="*/ 575394 h 1150788"/>
                <a:gd name="connsiteX0" fmla="*/ 19417 w 1210527"/>
                <a:gd name="connsiteY0" fmla="*/ 575394 h 1150788"/>
                <a:gd name="connsiteX1" fmla="*/ 619961 w 1210527"/>
                <a:gd name="connsiteY1" fmla="*/ 0 h 1150788"/>
                <a:gd name="connsiteX2" fmla="*/ 1204030 w 1210527"/>
                <a:gd name="connsiteY2" fmla="*/ 575394 h 1150788"/>
                <a:gd name="connsiteX3" fmla="*/ 619961 w 1210527"/>
                <a:gd name="connsiteY3" fmla="*/ 1150788 h 1150788"/>
                <a:gd name="connsiteX4" fmla="*/ 19417 w 1210527"/>
                <a:gd name="connsiteY4" fmla="*/ 575394 h 1150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527" h="1150788">
                  <a:moveTo>
                    <a:pt x="19417" y="575394"/>
                  </a:moveTo>
                  <a:cubicBezTo>
                    <a:pt x="-107583" y="321113"/>
                    <a:pt x="422526" y="0"/>
                    <a:pt x="619961" y="0"/>
                  </a:cubicBezTo>
                  <a:cubicBezTo>
                    <a:pt x="817396" y="0"/>
                    <a:pt x="1269933" y="232901"/>
                    <a:pt x="1204030" y="575394"/>
                  </a:cubicBezTo>
                  <a:cubicBezTo>
                    <a:pt x="1059182" y="979501"/>
                    <a:pt x="817396" y="1150788"/>
                    <a:pt x="619961" y="1150788"/>
                  </a:cubicBezTo>
                  <a:cubicBezTo>
                    <a:pt x="422526" y="1150788"/>
                    <a:pt x="146417" y="829675"/>
                    <a:pt x="19417" y="575394"/>
                  </a:cubicBezTo>
                  <a:close/>
                </a:path>
              </a:pathLst>
            </a:custGeom>
            <a:solidFill>
              <a:srgbClr val="FBB261"/>
            </a:solidFill>
            <a:ln w="12700" cap="flat" cmpd="sng" algn="ctr">
              <a:noFill/>
              <a:prstDash val="solid"/>
              <a:miter lim="800000"/>
            </a:ln>
            <a:effectLst>
              <a:outerShdw blurRad="50800" dist="88900" dir="5400000" sx="93000" sy="93000" algn="t" rotWithShape="0">
                <a:sysClr val="windowText" lastClr="000000">
                  <a:alpha val="26000"/>
                </a:sysClr>
              </a:outerShdw>
            </a:effectLst>
          </p:spPr>
          <p:txBody>
            <a:bodyPr rtlCol="0" anchor="ctr"/>
            <a:lstStyle/>
            <a:p>
              <a:pPr algn="ctr" defTabSz="914400">
                <a:defRPr/>
              </a:pPr>
              <a:endParaRPr lang="en-US" sz="1530" kern="0" dirty="0">
                <a:solidFill>
                  <a:prstClr val="white"/>
                </a:solidFill>
                <a:latin typeface="Calibri" panose="020F0502020204030204"/>
              </a:endParaRPr>
            </a:p>
          </p:txBody>
        </p:sp>
        <p:grpSp>
          <p:nvGrpSpPr>
            <p:cNvPr id="99" name="Group 98">
              <a:extLst>
                <a:ext uri="{FF2B5EF4-FFF2-40B4-BE49-F238E27FC236}">
                  <a16:creationId xmlns:a16="http://schemas.microsoft.com/office/drawing/2014/main" id="{22326140-6C3D-4178-8FF9-9A19F7AF61A2}"/>
                </a:ext>
              </a:extLst>
            </p:cNvPr>
            <p:cNvGrpSpPr/>
            <p:nvPr/>
          </p:nvGrpSpPr>
          <p:grpSpPr>
            <a:xfrm rot="534989" flipH="1">
              <a:off x="6454222" y="4291967"/>
              <a:ext cx="229559" cy="147938"/>
              <a:chOff x="5136060" y="1710152"/>
              <a:chExt cx="538831" cy="347248"/>
            </a:xfrm>
          </p:grpSpPr>
          <p:sp>
            <p:nvSpPr>
              <p:cNvPr id="121" name="Oval 5">
                <a:extLst>
                  <a:ext uri="{FF2B5EF4-FFF2-40B4-BE49-F238E27FC236}">
                    <a16:creationId xmlns:a16="http://schemas.microsoft.com/office/drawing/2014/main" id="{C2ED6CB5-E4C1-49D1-88BA-C1F9EDAFF37C}"/>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nvGrpSpPr>
              <p:cNvPr id="122" name="Group 121">
                <a:extLst>
                  <a:ext uri="{FF2B5EF4-FFF2-40B4-BE49-F238E27FC236}">
                    <a16:creationId xmlns:a16="http://schemas.microsoft.com/office/drawing/2014/main" id="{FC6E43DC-1101-4C7F-BFE0-6E1916C5D0CF}"/>
                  </a:ext>
                </a:extLst>
              </p:cNvPr>
              <p:cNvGrpSpPr/>
              <p:nvPr/>
            </p:nvGrpSpPr>
            <p:grpSpPr>
              <a:xfrm rot="20545732">
                <a:off x="5242936" y="1710152"/>
                <a:ext cx="85726" cy="45719"/>
                <a:chOff x="5293988" y="1700325"/>
                <a:chExt cx="85726" cy="42639"/>
              </a:xfrm>
            </p:grpSpPr>
            <p:cxnSp>
              <p:nvCxnSpPr>
                <p:cNvPr id="128" name="Straight Connector 127">
                  <a:extLst>
                    <a:ext uri="{FF2B5EF4-FFF2-40B4-BE49-F238E27FC236}">
                      <a16:creationId xmlns:a16="http://schemas.microsoft.com/office/drawing/2014/main" id="{1FAF382A-E6A7-4B57-8E74-94CBF75E094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29" name="Straight Connector 128">
                  <a:extLst>
                    <a:ext uri="{FF2B5EF4-FFF2-40B4-BE49-F238E27FC236}">
                      <a16:creationId xmlns:a16="http://schemas.microsoft.com/office/drawing/2014/main" id="{5808BF07-236E-4EEB-A135-55C8A02466F6}"/>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0" name="Straight Connector 129">
                  <a:extLst>
                    <a:ext uri="{FF2B5EF4-FFF2-40B4-BE49-F238E27FC236}">
                      <a16:creationId xmlns:a16="http://schemas.microsoft.com/office/drawing/2014/main" id="{60BB359B-6E47-4D5F-8C7F-805807DBD15D}"/>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23" name="Oval 4">
                <a:extLst>
                  <a:ext uri="{FF2B5EF4-FFF2-40B4-BE49-F238E27FC236}">
                    <a16:creationId xmlns:a16="http://schemas.microsoft.com/office/drawing/2014/main" id="{2AD7289E-4422-4688-B90C-0D049D565983}"/>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124" name="Oval 123">
                <a:extLst>
                  <a:ext uri="{FF2B5EF4-FFF2-40B4-BE49-F238E27FC236}">
                    <a16:creationId xmlns:a16="http://schemas.microsoft.com/office/drawing/2014/main" id="{5638B94B-3CF4-4D33-B791-00D632EAC4B7}"/>
                  </a:ext>
                </a:extLst>
              </p:cNvPr>
              <p:cNvSpPr/>
              <p:nvPr/>
            </p:nvSpPr>
            <p:spPr>
              <a:xfrm>
                <a:off x="5275412" y="1778000"/>
                <a:ext cx="279400" cy="279400"/>
              </a:xfrm>
              <a:prstGeom prst="ellipse">
                <a:avLst/>
              </a:prstGeom>
              <a:solidFill>
                <a:srgbClr val="5B9BD5">
                  <a:lumMod val="60000"/>
                  <a:lumOff val="40000"/>
                </a:srgbClr>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125" name="Oval 124">
                <a:extLst>
                  <a:ext uri="{FF2B5EF4-FFF2-40B4-BE49-F238E27FC236}">
                    <a16:creationId xmlns:a16="http://schemas.microsoft.com/office/drawing/2014/main" id="{14D095E9-E140-4BAE-A888-81E4382F65F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126" name="Oval 125">
                <a:extLst>
                  <a:ext uri="{FF2B5EF4-FFF2-40B4-BE49-F238E27FC236}">
                    <a16:creationId xmlns:a16="http://schemas.microsoft.com/office/drawing/2014/main" id="{73B7B3C2-FC48-4EAD-A9E9-77EF0BA80650}"/>
                  </a:ext>
                </a:extLst>
              </p:cNvPr>
              <p:cNvSpPr/>
              <p:nvPr/>
            </p:nvSpPr>
            <p:spPr>
              <a:xfrm>
                <a:off x="5404868" y="1846412"/>
                <a:ext cx="127000" cy="127000"/>
              </a:xfrm>
              <a:prstGeom prst="ellipse">
                <a:avLst/>
              </a:prstGeom>
              <a:solidFill>
                <a:srgbClr val="44546A">
                  <a:lumMod val="20000"/>
                  <a:lumOff val="80000"/>
                </a:srgbClr>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127" name="Oval 126">
                <a:extLst>
                  <a:ext uri="{FF2B5EF4-FFF2-40B4-BE49-F238E27FC236}">
                    <a16:creationId xmlns:a16="http://schemas.microsoft.com/office/drawing/2014/main" id="{5F53E800-DECA-48CB-BFAC-04FCFBF5DDE9}"/>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sp>
          <p:nvSpPr>
            <p:cNvPr id="119" name="Chord 14349">
              <a:extLst>
                <a:ext uri="{FF2B5EF4-FFF2-40B4-BE49-F238E27FC236}">
                  <a16:creationId xmlns:a16="http://schemas.microsoft.com/office/drawing/2014/main" id="{56580CC8-4D20-4B32-AEA4-52FE85F37010}"/>
                </a:ext>
              </a:extLst>
            </p:cNvPr>
            <p:cNvSpPr/>
            <p:nvPr/>
          </p:nvSpPr>
          <p:spPr>
            <a:xfrm rot="9534451">
              <a:off x="6287104" y="4664509"/>
              <a:ext cx="229733" cy="113857"/>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Lst>
              <a:ahLst/>
              <a:cxnLst>
                <a:cxn ang="0">
                  <a:pos x="connsiteX0" y="connsiteY0"/>
                </a:cxn>
                <a:cxn ang="0">
                  <a:pos x="connsiteX1" y="connsiteY1"/>
                </a:cxn>
                <a:cxn ang="0">
                  <a:pos x="connsiteX2" y="connsiteY2"/>
                </a:cxn>
                <a:cxn ang="0">
                  <a:pos x="connsiteX3" y="connsiteY3"/>
                </a:cxn>
              </a:cxnLst>
              <a:rect l="l" t="t" r="r" b="b"/>
              <a:pathLst>
                <a:path w="306310" h="217634">
                  <a:moveTo>
                    <a:pt x="306310" y="171599"/>
                  </a:moveTo>
                  <a:cubicBezTo>
                    <a:pt x="255054" y="219399"/>
                    <a:pt x="167882" y="232055"/>
                    <a:pt x="104986" y="199716"/>
                  </a:cubicBezTo>
                  <a:cubicBezTo>
                    <a:pt x="39173" y="165876"/>
                    <a:pt x="-13790" y="70108"/>
                    <a:pt x="3208" y="0"/>
                  </a:cubicBezTo>
                  <a:cubicBezTo>
                    <a:pt x="84012" y="80074"/>
                    <a:pt x="202814" y="144835"/>
                    <a:pt x="306310" y="171599"/>
                  </a:cubicBezTo>
                  <a:close/>
                </a:path>
              </a:pathLst>
            </a:custGeom>
            <a:solidFill>
              <a:srgbClr val="EA5916"/>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101" name="Freeform: Shape 100">
              <a:extLst>
                <a:ext uri="{FF2B5EF4-FFF2-40B4-BE49-F238E27FC236}">
                  <a16:creationId xmlns:a16="http://schemas.microsoft.com/office/drawing/2014/main" id="{A9032EA2-F43D-4D8D-81C8-47AE08C36E29}"/>
                </a:ext>
              </a:extLst>
            </p:cNvPr>
            <p:cNvSpPr/>
            <p:nvPr/>
          </p:nvSpPr>
          <p:spPr>
            <a:xfrm rot="21405408" flipH="1">
              <a:off x="5922166" y="5327146"/>
              <a:ext cx="123065" cy="127757"/>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FBB261"/>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id="{041CEA0D-8DEE-4603-B53F-8E48FF46DEC6}"/>
                </a:ext>
              </a:extLst>
            </p:cNvPr>
            <p:cNvSpPr/>
            <p:nvPr/>
          </p:nvSpPr>
          <p:spPr>
            <a:xfrm>
              <a:off x="6381096" y="4499081"/>
              <a:ext cx="75121" cy="65036"/>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id="{F22EA64E-0CF2-4D5F-A251-2BAEB5D9ED4B}"/>
                </a:ext>
              </a:extLst>
            </p:cNvPr>
            <p:cNvSpPr/>
            <p:nvPr/>
          </p:nvSpPr>
          <p:spPr>
            <a:xfrm rot="257362">
              <a:off x="6740806" y="5359084"/>
              <a:ext cx="125570" cy="130357"/>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FBB261"/>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id="{A4F85FA2-A55C-410F-9C1B-D8AB34FD9A41}"/>
                </a:ext>
              </a:extLst>
            </p:cNvPr>
            <p:cNvSpPr/>
            <p:nvPr/>
          </p:nvSpPr>
          <p:spPr>
            <a:xfrm>
              <a:off x="6561411" y="4859964"/>
              <a:ext cx="244673" cy="546497"/>
            </a:xfrm>
            <a:custGeom>
              <a:avLst/>
              <a:gdLst>
                <a:gd name="connsiteX0" fmla="*/ 278606 w 278606"/>
                <a:gd name="connsiteY0" fmla="*/ 664369 h 733425"/>
                <a:gd name="connsiteX1" fmla="*/ 14288 w 278606"/>
                <a:gd name="connsiteY1" fmla="*/ 0 h 733425"/>
                <a:gd name="connsiteX2" fmla="*/ 11906 w 278606"/>
                <a:gd name="connsiteY2" fmla="*/ 133350 h 733425"/>
                <a:gd name="connsiteX3" fmla="*/ 0 w 278606"/>
                <a:gd name="connsiteY3" fmla="*/ 383381 h 733425"/>
                <a:gd name="connsiteX4" fmla="*/ 214313 w 278606"/>
                <a:gd name="connsiteY4" fmla="*/ 733425 h 733425"/>
                <a:gd name="connsiteX5" fmla="*/ 278606 w 278606"/>
                <a:gd name="connsiteY5" fmla="*/ 664369 h 733425"/>
                <a:gd name="connsiteX0" fmla="*/ 278606 w 278606"/>
                <a:gd name="connsiteY0" fmla="*/ 664369 h 733425"/>
                <a:gd name="connsiteX1" fmla="*/ 155920 w 278606"/>
                <a:gd name="connsiteY1" fmla="*/ 358437 h 733425"/>
                <a:gd name="connsiteX2" fmla="*/ 14288 w 278606"/>
                <a:gd name="connsiteY2" fmla="*/ 0 h 733425"/>
                <a:gd name="connsiteX3" fmla="*/ 11906 w 278606"/>
                <a:gd name="connsiteY3" fmla="*/ 133350 h 733425"/>
                <a:gd name="connsiteX4" fmla="*/ 0 w 278606"/>
                <a:gd name="connsiteY4" fmla="*/ 383381 h 733425"/>
                <a:gd name="connsiteX5" fmla="*/ 214313 w 278606"/>
                <a:gd name="connsiteY5" fmla="*/ 733425 h 733425"/>
                <a:gd name="connsiteX6" fmla="*/ 278606 w 278606"/>
                <a:gd name="connsiteY6" fmla="*/ 664369 h 733425"/>
                <a:gd name="connsiteX0" fmla="*/ 278606 w 278606"/>
                <a:gd name="connsiteY0" fmla="*/ 704850 h 773906"/>
                <a:gd name="connsiteX1" fmla="*/ 155920 w 278606"/>
                <a:gd name="connsiteY1" fmla="*/ 398918 h 773906"/>
                <a:gd name="connsiteX2" fmla="*/ 42863 w 278606"/>
                <a:gd name="connsiteY2" fmla="*/ 0 h 773906"/>
                <a:gd name="connsiteX3" fmla="*/ 11906 w 278606"/>
                <a:gd name="connsiteY3" fmla="*/ 173831 h 773906"/>
                <a:gd name="connsiteX4" fmla="*/ 0 w 278606"/>
                <a:gd name="connsiteY4" fmla="*/ 423862 h 773906"/>
                <a:gd name="connsiteX5" fmla="*/ 214313 w 278606"/>
                <a:gd name="connsiteY5" fmla="*/ 773906 h 773906"/>
                <a:gd name="connsiteX6" fmla="*/ 278606 w 278606"/>
                <a:gd name="connsiteY6" fmla="*/ 704850 h 773906"/>
                <a:gd name="connsiteX0" fmla="*/ 300037 w 300037"/>
                <a:gd name="connsiteY0" fmla="*/ 685800 h 773906"/>
                <a:gd name="connsiteX1" fmla="*/ 155920 w 300037"/>
                <a:gd name="connsiteY1" fmla="*/ 398918 h 773906"/>
                <a:gd name="connsiteX2" fmla="*/ 42863 w 300037"/>
                <a:gd name="connsiteY2" fmla="*/ 0 h 773906"/>
                <a:gd name="connsiteX3" fmla="*/ 11906 w 300037"/>
                <a:gd name="connsiteY3" fmla="*/ 173831 h 773906"/>
                <a:gd name="connsiteX4" fmla="*/ 0 w 300037"/>
                <a:gd name="connsiteY4" fmla="*/ 423862 h 773906"/>
                <a:gd name="connsiteX5" fmla="*/ 214313 w 300037"/>
                <a:gd name="connsiteY5" fmla="*/ 773906 h 773906"/>
                <a:gd name="connsiteX6" fmla="*/ 300037 w 300037"/>
                <a:gd name="connsiteY6" fmla="*/ 685800 h 773906"/>
                <a:gd name="connsiteX0" fmla="*/ 300037 w 300037"/>
                <a:gd name="connsiteY0" fmla="*/ 685800 h 719138"/>
                <a:gd name="connsiteX1" fmla="*/ 155920 w 300037"/>
                <a:gd name="connsiteY1" fmla="*/ 398918 h 719138"/>
                <a:gd name="connsiteX2" fmla="*/ 42863 w 300037"/>
                <a:gd name="connsiteY2" fmla="*/ 0 h 719138"/>
                <a:gd name="connsiteX3" fmla="*/ 11906 w 300037"/>
                <a:gd name="connsiteY3" fmla="*/ 173831 h 719138"/>
                <a:gd name="connsiteX4" fmla="*/ 0 w 300037"/>
                <a:gd name="connsiteY4" fmla="*/ 423862 h 719138"/>
                <a:gd name="connsiteX5" fmla="*/ 252413 w 300037"/>
                <a:gd name="connsiteY5" fmla="*/ 719138 h 719138"/>
                <a:gd name="connsiteX6" fmla="*/ 300037 w 300037"/>
                <a:gd name="connsiteY6" fmla="*/ 685800 h 719138"/>
                <a:gd name="connsiteX0" fmla="*/ 300037 w 300037"/>
                <a:gd name="connsiteY0" fmla="*/ 685800 h 728663"/>
                <a:gd name="connsiteX1" fmla="*/ 155920 w 300037"/>
                <a:gd name="connsiteY1" fmla="*/ 398918 h 728663"/>
                <a:gd name="connsiteX2" fmla="*/ 42863 w 300037"/>
                <a:gd name="connsiteY2" fmla="*/ 0 h 728663"/>
                <a:gd name="connsiteX3" fmla="*/ 11906 w 300037"/>
                <a:gd name="connsiteY3" fmla="*/ 173831 h 728663"/>
                <a:gd name="connsiteX4" fmla="*/ 0 w 300037"/>
                <a:gd name="connsiteY4" fmla="*/ 423862 h 728663"/>
                <a:gd name="connsiteX5" fmla="*/ 245270 w 300037"/>
                <a:gd name="connsiteY5" fmla="*/ 728663 h 728663"/>
                <a:gd name="connsiteX6" fmla="*/ 300037 w 300037"/>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326230 w 326230"/>
                <a:gd name="connsiteY0" fmla="*/ 666750 h 728663"/>
                <a:gd name="connsiteX1" fmla="*/ 167826 w 326230"/>
                <a:gd name="connsiteY1" fmla="*/ 394155 h 728663"/>
                <a:gd name="connsiteX2" fmla="*/ 38100 w 326230"/>
                <a:gd name="connsiteY2" fmla="*/ 0 h 728663"/>
                <a:gd name="connsiteX3" fmla="*/ 7143 w 326230"/>
                <a:gd name="connsiteY3" fmla="*/ 173831 h 728663"/>
                <a:gd name="connsiteX4" fmla="*/ 0 w 326230"/>
                <a:gd name="connsiteY4" fmla="*/ 426244 h 728663"/>
                <a:gd name="connsiteX5" fmla="*/ 240507 w 326230"/>
                <a:gd name="connsiteY5" fmla="*/ 728663 h 728663"/>
                <a:gd name="connsiteX6" fmla="*/ 326230 w 326230"/>
                <a:gd name="connsiteY6" fmla="*/ 66675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230" h="728663">
                  <a:moveTo>
                    <a:pt x="326230" y="666750"/>
                  </a:moveTo>
                  <a:cubicBezTo>
                    <a:pt x="289303" y="576679"/>
                    <a:pt x="219041" y="474701"/>
                    <a:pt x="167826" y="394155"/>
                  </a:cubicBezTo>
                  <a:cubicBezTo>
                    <a:pt x="156334" y="268326"/>
                    <a:pt x="97217" y="125830"/>
                    <a:pt x="38100" y="0"/>
                  </a:cubicBezTo>
                  <a:lnTo>
                    <a:pt x="7143" y="173831"/>
                  </a:lnTo>
                  <a:lnTo>
                    <a:pt x="0" y="426244"/>
                  </a:lnTo>
                  <a:lnTo>
                    <a:pt x="240507" y="728663"/>
                  </a:lnTo>
                  <a:lnTo>
                    <a:pt x="326230" y="666750"/>
                  </a:lnTo>
                  <a:close/>
                </a:path>
              </a:pathLst>
            </a:custGeom>
            <a:blipFill>
              <a:blip r:embed="rId10"/>
              <a:stretch>
                <a:fillRect/>
              </a:stretch>
            </a:blipFill>
            <a:ln w="0" cap="flat" cmpd="sng" algn="ctr">
              <a:solidFill>
                <a:sysClr val="windowText" lastClr="000000"/>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id="{7C546111-0F78-41B7-A038-1D93F6879B18}"/>
                </a:ext>
              </a:extLst>
            </p:cNvPr>
            <p:cNvSpPr/>
            <p:nvPr/>
          </p:nvSpPr>
          <p:spPr>
            <a:xfrm>
              <a:off x="6316365" y="4816159"/>
              <a:ext cx="108347" cy="85725"/>
            </a:xfrm>
            <a:custGeom>
              <a:avLst/>
              <a:gdLst>
                <a:gd name="connsiteX0" fmla="*/ 139700 w 139700"/>
                <a:gd name="connsiteY0" fmla="*/ 34925 h 95250"/>
                <a:gd name="connsiteX1" fmla="*/ 25400 w 139700"/>
                <a:gd name="connsiteY1" fmla="*/ 0 h 95250"/>
                <a:gd name="connsiteX2" fmla="*/ 0 w 139700"/>
                <a:gd name="connsiteY2" fmla="*/ 44450 h 95250"/>
                <a:gd name="connsiteX3" fmla="*/ 133350 w 139700"/>
                <a:gd name="connsiteY3" fmla="*/ 95250 h 95250"/>
                <a:gd name="connsiteX4" fmla="*/ 139700 w 139700"/>
                <a:gd name="connsiteY4" fmla="*/ 34925 h 95250"/>
                <a:gd name="connsiteX0" fmla="*/ 139700 w 139700"/>
                <a:gd name="connsiteY0" fmla="*/ 39688 h 100013"/>
                <a:gd name="connsiteX1" fmla="*/ 18256 w 139700"/>
                <a:gd name="connsiteY1" fmla="*/ 0 h 100013"/>
                <a:gd name="connsiteX2" fmla="*/ 0 w 139700"/>
                <a:gd name="connsiteY2" fmla="*/ 49213 h 100013"/>
                <a:gd name="connsiteX3" fmla="*/ 133350 w 139700"/>
                <a:gd name="connsiteY3" fmla="*/ 100013 h 100013"/>
                <a:gd name="connsiteX4" fmla="*/ 139700 w 139700"/>
                <a:gd name="connsiteY4" fmla="*/ 39688 h 100013"/>
                <a:gd name="connsiteX0" fmla="*/ 139700 w 139700"/>
                <a:gd name="connsiteY0" fmla="*/ 39688 h 54769"/>
                <a:gd name="connsiteX1" fmla="*/ 18256 w 139700"/>
                <a:gd name="connsiteY1" fmla="*/ 0 h 54769"/>
                <a:gd name="connsiteX2" fmla="*/ 0 w 139700"/>
                <a:gd name="connsiteY2" fmla="*/ 49213 h 54769"/>
                <a:gd name="connsiteX3" fmla="*/ 104775 w 139700"/>
                <a:gd name="connsiteY3" fmla="*/ 54769 h 54769"/>
                <a:gd name="connsiteX4" fmla="*/ 139700 w 139700"/>
                <a:gd name="connsiteY4" fmla="*/ 39688 h 54769"/>
                <a:gd name="connsiteX0" fmla="*/ 139700 w 139700"/>
                <a:gd name="connsiteY0" fmla="*/ 39688 h 114300"/>
                <a:gd name="connsiteX1" fmla="*/ 18256 w 139700"/>
                <a:gd name="connsiteY1" fmla="*/ 0 h 114300"/>
                <a:gd name="connsiteX2" fmla="*/ 0 w 139700"/>
                <a:gd name="connsiteY2" fmla="*/ 49213 h 114300"/>
                <a:gd name="connsiteX3" fmla="*/ 133350 w 139700"/>
                <a:gd name="connsiteY3" fmla="*/ 114300 h 114300"/>
                <a:gd name="connsiteX4" fmla="*/ 139700 w 139700"/>
                <a:gd name="connsiteY4" fmla="*/ 39688 h 114300"/>
                <a:gd name="connsiteX0" fmla="*/ 144463 w 144463"/>
                <a:gd name="connsiteY0" fmla="*/ 39688 h 114300"/>
                <a:gd name="connsiteX1" fmla="*/ 18256 w 144463"/>
                <a:gd name="connsiteY1" fmla="*/ 0 h 114300"/>
                <a:gd name="connsiteX2" fmla="*/ 0 w 144463"/>
                <a:gd name="connsiteY2" fmla="*/ 49213 h 114300"/>
                <a:gd name="connsiteX3" fmla="*/ 133350 w 144463"/>
                <a:gd name="connsiteY3" fmla="*/ 114300 h 114300"/>
                <a:gd name="connsiteX4" fmla="*/ 144463 w 144463"/>
                <a:gd name="connsiteY4" fmla="*/ 39688 h 114300"/>
                <a:gd name="connsiteX0" fmla="*/ 144463 w 144463"/>
                <a:gd name="connsiteY0" fmla="*/ 39688 h 114300"/>
                <a:gd name="connsiteX1" fmla="*/ 18256 w 144463"/>
                <a:gd name="connsiteY1" fmla="*/ 0 h 114300"/>
                <a:gd name="connsiteX2" fmla="*/ 0 w 144463"/>
                <a:gd name="connsiteY2" fmla="*/ 49213 h 114300"/>
                <a:gd name="connsiteX3" fmla="*/ 133350 w 144463"/>
                <a:gd name="connsiteY3" fmla="*/ 114300 h 114300"/>
                <a:gd name="connsiteX4" fmla="*/ 144463 w 144463"/>
                <a:gd name="connsiteY4" fmla="*/ 39688 h 114300"/>
                <a:gd name="connsiteX0" fmla="*/ 144463 w 144463"/>
                <a:gd name="connsiteY0" fmla="*/ 39688 h 114300"/>
                <a:gd name="connsiteX1" fmla="*/ 18256 w 144463"/>
                <a:gd name="connsiteY1" fmla="*/ 0 h 114300"/>
                <a:gd name="connsiteX2" fmla="*/ 0 w 144463"/>
                <a:gd name="connsiteY2" fmla="*/ 49213 h 114300"/>
                <a:gd name="connsiteX3" fmla="*/ 133350 w 144463"/>
                <a:gd name="connsiteY3" fmla="*/ 114300 h 114300"/>
                <a:gd name="connsiteX4" fmla="*/ 144463 w 144463"/>
                <a:gd name="connsiteY4" fmla="*/ 39688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63" h="114300">
                  <a:moveTo>
                    <a:pt x="144463" y="39688"/>
                  </a:moveTo>
                  <a:cubicBezTo>
                    <a:pt x="88107" y="43128"/>
                    <a:pt x="53182" y="27517"/>
                    <a:pt x="18256" y="0"/>
                  </a:cubicBezTo>
                  <a:lnTo>
                    <a:pt x="0" y="49213"/>
                  </a:lnTo>
                  <a:lnTo>
                    <a:pt x="133350" y="114300"/>
                  </a:lnTo>
                  <a:lnTo>
                    <a:pt x="144463" y="39688"/>
                  </a:lnTo>
                  <a:close/>
                </a:path>
              </a:pathLst>
            </a:custGeom>
            <a:blipFill>
              <a:blip r:embed="rId11"/>
              <a:stretch>
                <a:fillRect/>
              </a:stretch>
            </a:blipFill>
            <a:ln w="0" cap="flat" cmpd="sng" algn="ctr">
              <a:solidFill>
                <a:sysClr val="windowText" lastClr="000000"/>
              </a:solid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106" name="Freeform: Shape 105">
              <a:extLst>
                <a:ext uri="{FF2B5EF4-FFF2-40B4-BE49-F238E27FC236}">
                  <a16:creationId xmlns:a16="http://schemas.microsoft.com/office/drawing/2014/main" id="{097A7A33-A7B4-4F28-BE9A-3CF790525A28}"/>
                </a:ext>
              </a:extLst>
            </p:cNvPr>
            <p:cNvSpPr/>
            <p:nvPr/>
          </p:nvSpPr>
          <p:spPr>
            <a:xfrm>
              <a:off x="5977222" y="4821844"/>
              <a:ext cx="678450" cy="582216"/>
            </a:xfrm>
            <a:custGeom>
              <a:avLst/>
              <a:gdLst>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52"/>
                <a:gd name="connsiteY0" fmla="*/ 723900 h 795338"/>
                <a:gd name="connsiteX1" fmla="*/ 342900 w 871552"/>
                <a:gd name="connsiteY1" fmla="*/ 285750 h 795338"/>
                <a:gd name="connsiteX2" fmla="*/ 385763 w 871552"/>
                <a:gd name="connsiteY2" fmla="*/ 492919 h 795338"/>
                <a:gd name="connsiteX3" fmla="*/ 371475 w 871552"/>
                <a:gd name="connsiteY3" fmla="*/ 792956 h 795338"/>
                <a:gd name="connsiteX4" fmla="*/ 816769 w 871552"/>
                <a:gd name="connsiteY4" fmla="*/ 795338 h 795338"/>
                <a:gd name="connsiteX5" fmla="*/ 809625 w 871552"/>
                <a:gd name="connsiteY5" fmla="*/ 378619 h 795338"/>
                <a:gd name="connsiteX6" fmla="*/ 871538 w 871552"/>
                <a:gd name="connsiteY6" fmla="*/ 292894 h 795338"/>
                <a:gd name="connsiteX7" fmla="*/ 823913 w 871552"/>
                <a:gd name="connsiteY7" fmla="*/ 197644 h 795338"/>
                <a:gd name="connsiteX8" fmla="*/ 809625 w 871552"/>
                <a:gd name="connsiteY8" fmla="*/ 47625 h 795338"/>
                <a:gd name="connsiteX9" fmla="*/ 707232 w 871552"/>
                <a:gd name="connsiteY9" fmla="*/ 38100 h 795338"/>
                <a:gd name="connsiteX10" fmla="*/ 692944 w 871552"/>
                <a:gd name="connsiteY10" fmla="*/ 0 h 795338"/>
                <a:gd name="connsiteX11" fmla="*/ 673894 w 871552"/>
                <a:gd name="connsiteY11" fmla="*/ 28575 h 795338"/>
                <a:gd name="connsiteX12" fmla="*/ 654844 w 871552"/>
                <a:gd name="connsiteY12" fmla="*/ 204788 h 795338"/>
                <a:gd name="connsiteX13" fmla="*/ 585788 w 871552"/>
                <a:gd name="connsiteY13" fmla="*/ 33338 h 795338"/>
                <a:gd name="connsiteX14" fmla="*/ 576263 w 871552"/>
                <a:gd name="connsiteY14" fmla="*/ 97631 h 795338"/>
                <a:gd name="connsiteX15" fmla="*/ 447675 w 871552"/>
                <a:gd name="connsiteY15" fmla="*/ 30956 h 795338"/>
                <a:gd name="connsiteX16" fmla="*/ 300038 w 871552"/>
                <a:gd name="connsiteY16" fmla="*/ 45244 h 795338"/>
                <a:gd name="connsiteX17" fmla="*/ 0 w 871552"/>
                <a:gd name="connsiteY17" fmla="*/ 690563 h 795338"/>
                <a:gd name="connsiteX18" fmla="*/ 76200 w 871552"/>
                <a:gd name="connsiteY18" fmla="*/ 723900 h 795338"/>
                <a:gd name="connsiteX0" fmla="*/ 76200 w 871552"/>
                <a:gd name="connsiteY0" fmla="*/ 723900 h 795338"/>
                <a:gd name="connsiteX1" fmla="*/ 342900 w 871552"/>
                <a:gd name="connsiteY1" fmla="*/ 285750 h 795338"/>
                <a:gd name="connsiteX2" fmla="*/ 385763 w 871552"/>
                <a:gd name="connsiteY2" fmla="*/ 492919 h 795338"/>
                <a:gd name="connsiteX3" fmla="*/ 371475 w 871552"/>
                <a:gd name="connsiteY3" fmla="*/ 792956 h 795338"/>
                <a:gd name="connsiteX4" fmla="*/ 816769 w 871552"/>
                <a:gd name="connsiteY4" fmla="*/ 795338 h 795338"/>
                <a:gd name="connsiteX5" fmla="*/ 809625 w 871552"/>
                <a:gd name="connsiteY5" fmla="*/ 378619 h 795338"/>
                <a:gd name="connsiteX6" fmla="*/ 871538 w 871552"/>
                <a:gd name="connsiteY6" fmla="*/ 292894 h 795338"/>
                <a:gd name="connsiteX7" fmla="*/ 823913 w 871552"/>
                <a:gd name="connsiteY7" fmla="*/ 197644 h 795338"/>
                <a:gd name="connsiteX8" fmla="*/ 809625 w 871552"/>
                <a:gd name="connsiteY8" fmla="*/ 47625 h 795338"/>
                <a:gd name="connsiteX9" fmla="*/ 707232 w 871552"/>
                <a:gd name="connsiteY9" fmla="*/ 38100 h 795338"/>
                <a:gd name="connsiteX10" fmla="*/ 692944 w 871552"/>
                <a:gd name="connsiteY10" fmla="*/ 0 h 795338"/>
                <a:gd name="connsiteX11" fmla="*/ 673894 w 871552"/>
                <a:gd name="connsiteY11" fmla="*/ 28575 h 795338"/>
                <a:gd name="connsiteX12" fmla="*/ 654844 w 871552"/>
                <a:gd name="connsiteY12" fmla="*/ 204788 h 795338"/>
                <a:gd name="connsiteX13" fmla="*/ 585788 w 871552"/>
                <a:gd name="connsiteY13" fmla="*/ 33338 h 795338"/>
                <a:gd name="connsiteX14" fmla="*/ 576263 w 871552"/>
                <a:gd name="connsiteY14" fmla="*/ 97631 h 795338"/>
                <a:gd name="connsiteX15" fmla="*/ 447675 w 871552"/>
                <a:gd name="connsiteY15" fmla="*/ 30956 h 795338"/>
                <a:gd name="connsiteX16" fmla="*/ 300038 w 871552"/>
                <a:gd name="connsiteY16" fmla="*/ 45244 h 795338"/>
                <a:gd name="connsiteX17" fmla="*/ 0 w 871552"/>
                <a:gd name="connsiteY17" fmla="*/ 690563 h 795338"/>
                <a:gd name="connsiteX18" fmla="*/ 76200 w 871552"/>
                <a:gd name="connsiteY18" fmla="*/ 723900 h 795338"/>
                <a:gd name="connsiteX0" fmla="*/ 76200 w 871556"/>
                <a:gd name="connsiteY0" fmla="*/ 723900 h 795338"/>
                <a:gd name="connsiteX1" fmla="*/ 342900 w 871556"/>
                <a:gd name="connsiteY1" fmla="*/ 285750 h 795338"/>
                <a:gd name="connsiteX2" fmla="*/ 385763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5763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5763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1001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1001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1001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1001 w 871556"/>
                <a:gd name="connsiteY2" fmla="*/ 492919 h 795338"/>
                <a:gd name="connsiteX3" fmla="*/ 323850 w 871556"/>
                <a:gd name="connsiteY3" fmla="*/ 77390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66713 w 871556"/>
                <a:gd name="connsiteY2" fmla="*/ 483394 h 795338"/>
                <a:gd name="connsiteX3" fmla="*/ 323850 w 871556"/>
                <a:gd name="connsiteY3" fmla="*/ 77390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3919"/>
                <a:gd name="connsiteY0" fmla="*/ 723900 h 781051"/>
                <a:gd name="connsiteX1" fmla="*/ 342900 w 873919"/>
                <a:gd name="connsiteY1" fmla="*/ 285750 h 781051"/>
                <a:gd name="connsiteX2" fmla="*/ 366713 w 873919"/>
                <a:gd name="connsiteY2" fmla="*/ 483394 h 781051"/>
                <a:gd name="connsiteX3" fmla="*/ 323850 w 873919"/>
                <a:gd name="connsiteY3" fmla="*/ 773906 h 781051"/>
                <a:gd name="connsiteX4" fmla="*/ 873919 w 873919"/>
                <a:gd name="connsiteY4" fmla="*/ 781051 h 781051"/>
                <a:gd name="connsiteX5" fmla="*/ 809625 w 873919"/>
                <a:gd name="connsiteY5" fmla="*/ 378619 h 781051"/>
                <a:gd name="connsiteX6" fmla="*/ 871538 w 873919"/>
                <a:gd name="connsiteY6" fmla="*/ 292894 h 781051"/>
                <a:gd name="connsiteX7" fmla="*/ 823913 w 873919"/>
                <a:gd name="connsiteY7" fmla="*/ 197644 h 781051"/>
                <a:gd name="connsiteX8" fmla="*/ 809625 w 873919"/>
                <a:gd name="connsiteY8" fmla="*/ 47625 h 781051"/>
                <a:gd name="connsiteX9" fmla="*/ 707232 w 873919"/>
                <a:gd name="connsiteY9" fmla="*/ 38100 h 781051"/>
                <a:gd name="connsiteX10" fmla="*/ 692944 w 873919"/>
                <a:gd name="connsiteY10" fmla="*/ 0 h 781051"/>
                <a:gd name="connsiteX11" fmla="*/ 673894 w 873919"/>
                <a:gd name="connsiteY11" fmla="*/ 28575 h 781051"/>
                <a:gd name="connsiteX12" fmla="*/ 654844 w 873919"/>
                <a:gd name="connsiteY12" fmla="*/ 204788 h 781051"/>
                <a:gd name="connsiteX13" fmla="*/ 585788 w 873919"/>
                <a:gd name="connsiteY13" fmla="*/ 33338 h 781051"/>
                <a:gd name="connsiteX14" fmla="*/ 576263 w 873919"/>
                <a:gd name="connsiteY14" fmla="*/ 97631 h 781051"/>
                <a:gd name="connsiteX15" fmla="*/ 447675 w 873919"/>
                <a:gd name="connsiteY15" fmla="*/ 30956 h 781051"/>
                <a:gd name="connsiteX16" fmla="*/ 300038 w 873919"/>
                <a:gd name="connsiteY16" fmla="*/ 45244 h 781051"/>
                <a:gd name="connsiteX17" fmla="*/ 0 w 873919"/>
                <a:gd name="connsiteY17" fmla="*/ 690563 h 781051"/>
                <a:gd name="connsiteX18" fmla="*/ 76200 w 873919"/>
                <a:gd name="connsiteY18" fmla="*/ 723900 h 781051"/>
                <a:gd name="connsiteX0" fmla="*/ 76200 w 874611"/>
                <a:gd name="connsiteY0" fmla="*/ 723900 h 781051"/>
                <a:gd name="connsiteX1" fmla="*/ 342900 w 874611"/>
                <a:gd name="connsiteY1" fmla="*/ 285750 h 781051"/>
                <a:gd name="connsiteX2" fmla="*/ 366713 w 874611"/>
                <a:gd name="connsiteY2" fmla="*/ 483394 h 781051"/>
                <a:gd name="connsiteX3" fmla="*/ 323850 w 874611"/>
                <a:gd name="connsiteY3" fmla="*/ 773906 h 781051"/>
                <a:gd name="connsiteX4" fmla="*/ 873919 w 874611"/>
                <a:gd name="connsiteY4" fmla="*/ 781051 h 781051"/>
                <a:gd name="connsiteX5" fmla="*/ 809625 w 874611"/>
                <a:gd name="connsiteY5" fmla="*/ 378619 h 781051"/>
                <a:gd name="connsiteX6" fmla="*/ 871538 w 874611"/>
                <a:gd name="connsiteY6" fmla="*/ 292894 h 781051"/>
                <a:gd name="connsiteX7" fmla="*/ 823913 w 874611"/>
                <a:gd name="connsiteY7" fmla="*/ 197644 h 781051"/>
                <a:gd name="connsiteX8" fmla="*/ 809625 w 874611"/>
                <a:gd name="connsiteY8" fmla="*/ 47625 h 781051"/>
                <a:gd name="connsiteX9" fmla="*/ 707232 w 874611"/>
                <a:gd name="connsiteY9" fmla="*/ 38100 h 781051"/>
                <a:gd name="connsiteX10" fmla="*/ 692944 w 874611"/>
                <a:gd name="connsiteY10" fmla="*/ 0 h 781051"/>
                <a:gd name="connsiteX11" fmla="*/ 673894 w 874611"/>
                <a:gd name="connsiteY11" fmla="*/ 28575 h 781051"/>
                <a:gd name="connsiteX12" fmla="*/ 654844 w 874611"/>
                <a:gd name="connsiteY12" fmla="*/ 204788 h 781051"/>
                <a:gd name="connsiteX13" fmla="*/ 585788 w 874611"/>
                <a:gd name="connsiteY13" fmla="*/ 33338 h 781051"/>
                <a:gd name="connsiteX14" fmla="*/ 576263 w 874611"/>
                <a:gd name="connsiteY14" fmla="*/ 97631 h 781051"/>
                <a:gd name="connsiteX15" fmla="*/ 447675 w 874611"/>
                <a:gd name="connsiteY15" fmla="*/ 30956 h 781051"/>
                <a:gd name="connsiteX16" fmla="*/ 300038 w 874611"/>
                <a:gd name="connsiteY16" fmla="*/ 45244 h 781051"/>
                <a:gd name="connsiteX17" fmla="*/ 0 w 874611"/>
                <a:gd name="connsiteY17" fmla="*/ 690563 h 781051"/>
                <a:gd name="connsiteX18" fmla="*/ 76200 w 874611"/>
                <a:gd name="connsiteY18" fmla="*/ 723900 h 781051"/>
                <a:gd name="connsiteX0" fmla="*/ 88107 w 886518"/>
                <a:gd name="connsiteY0" fmla="*/ 723900 h 781051"/>
                <a:gd name="connsiteX1" fmla="*/ 354807 w 886518"/>
                <a:gd name="connsiteY1" fmla="*/ 285750 h 781051"/>
                <a:gd name="connsiteX2" fmla="*/ 378620 w 886518"/>
                <a:gd name="connsiteY2" fmla="*/ 483394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88107 w 886518"/>
                <a:gd name="connsiteY18" fmla="*/ 723900 h 781051"/>
                <a:gd name="connsiteX0" fmla="*/ 95250 w 886518"/>
                <a:gd name="connsiteY0" fmla="*/ 731043 h 781051"/>
                <a:gd name="connsiteX1" fmla="*/ 354807 w 886518"/>
                <a:gd name="connsiteY1" fmla="*/ 285750 h 781051"/>
                <a:gd name="connsiteX2" fmla="*/ 378620 w 886518"/>
                <a:gd name="connsiteY2" fmla="*/ 483394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78620 w 886518"/>
                <a:gd name="connsiteY2" fmla="*/ 483394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78620 w 886518"/>
                <a:gd name="connsiteY2" fmla="*/ 483394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38139 w 886518"/>
                <a:gd name="connsiteY2" fmla="*/ 483394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59570 w 886518"/>
                <a:gd name="connsiteY2" fmla="*/ 495301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59570 w 886518"/>
                <a:gd name="connsiteY2" fmla="*/ 495301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59570 w 886518"/>
                <a:gd name="connsiteY2" fmla="*/ 495301 h 781051"/>
                <a:gd name="connsiteX3" fmla="*/ 300038 w 886518"/>
                <a:gd name="connsiteY3" fmla="*/ 771524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903027"/>
                <a:gd name="connsiteY0" fmla="*/ 731043 h 776288"/>
                <a:gd name="connsiteX1" fmla="*/ 354807 w 903027"/>
                <a:gd name="connsiteY1" fmla="*/ 285750 h 776288"/>
                <a:gd name="connsiteX2" fmla="*/ 359570 w 903027"/>
                <a:gd name="connsiteY2" fmla="*/ 495301 h 776288"/>
                <a:gd name="connsiteX3" fmla="*/ 300038 w 903027"/>
                <a:gd name="connsiteY3" fmla="*/ 771524 h 776288"/>
                <a:gd name="connsiteX4" fmla="*/ 902495 w 903027"/>
                <a:gd name="connsiteY4" fmla="*/ 776288 h 776288"/>
                <a:gd name="connsiteX5" fmla="*/ 821532 w 903027"/>
                <a:gd name="connsiteY5" fmla="*/ 378619 h 776288"/>
                <a:gd name="connsiteX6" fmla="*/ 883445 w 903027"/>
                <a:gd name="connsiteY6" fmla="*/ 292894 h 776288"/>
                <a:gd name="connsiteX7" fmla="*/ 835820 w 903027"/>
                <a:gd name="connsiteY7" fmla="*/ 197644 h 776288"/>
                <a:gd name="connsiteX8" fmla="*/ 821532 w 903027"/>
                <a:gd name="connsiteY8" fmla="*/ 47625 h 776288"/>
                <a:gd name="connsiteX9" fmla="*/ 719139 w 903027"/>
                <a:gd name="connsiteY9" fmla="*/ 38100 h 776288"/>
                <a:gd name="connsiteX10" fmla="*/ 704851 w 903027"/>
                <a:gd name="connsiteY10" fmla="*/ 0 h 776288"/>
                <a:gd name="connsiteX11" fmla="*/ 685801 w 903027"/>
                <a:gd name="connsiteY11" fmla="*/ 28575 h 776288"/>
                <a:gd name="connsiteX12" fmla="*/ 666751 w 903027"/>
                <a:gd name="connsiteY12" fmla="*/ 204788 h 776288"/>
                <a:gd name="connsiteX13" fmla="*/ 597695 w 903027"/>
                <a:gd name="connsiteY13" fmla="*/ 33338 h 776288"/>
                <a:gd name="connsiteX14" fmla="*/ 588170 w 903027"/>
                <a:gd name="connsiteY14" fmla="*/ 97631 h 776288"/>
                <a:gd name="connsiteX15" fmla="*/ 459582 w 903027"/>
                <a:gd name="connsiteY15" fmla="*/ 30956 h 776288"/>
                <a:gd name="connsiteX16" fmla="*/ 311945 w 903027"/>
                <a:gd name="connsiteY16" fmla="*/ 45244 h 776288"/>
                <a:gd name="connsiteX17" fmla="*/ 0 w 903027"/>
                <a:gd name="connsiteY17" fmla="*/ 681038 h 776288"/>
                <a:gd name="connsiteX18" fmla="*/ 95250 w 903027"/>
                <a:gd name="connsiteY18" fmla="*/ 731043 h 776288"/>
                <a:gd name="connsiteX0" fmla="*/ 95250 w 904316"/>
                <a:gd name="connsiteY0" fmla="*/ 731043 h 776288"/>
                <a:gd name="connsiteX1" fmla="*/ 354807 w 904316"/>
                <a:gd name="connsiteY1" fmla="*/ 285750 h 776288"/>
                <a:gd name="connsiteX2" fmla="*/ 359570 w 904316"/>
                <a:gd name="connsiteY2" fmla="*/ 495301 h 776288"/>
                <a:gd name="connsiteX3" fmla="*/ 300038 w 904316"/>
                <a:gd name="connsiteY3" fmla="*/ 771524 h 776288"/>
                <a:gd name="connsiteX4" fmla="*/ 902495 w 904316"/>
                <a:gd name="connsiteY4" fmla="*/ 776288 h 776288"/>
                <a:gd name="connsiteX5" fmla="*/ 821532 w 904316"/>
                <a:gd name="connsiteY5" fmla="*/ 378619 h 776288"/>
                <a:gd name="connsiteX6" fmla="*/ 883445 w 904316"/>
                <a:gd name="connsiteY6" fmla="*/ 292894 h 776288"/>
                <a:gd name="connsiteX7" fmla="*/ 835820 w 904316"/>
                <a:gd name="connsiteY7" fmla="*/ 197644 h 776288"/>
                <a:gd name="connsiteX8" fmla="*/ 821532 w 904316"/>
                <a:gd name="connsiteY8" fmla="*/ 47625 h 776288"/>
                <a:gd name="connsiteX9" fmla="*/ 719139 w 904316"/>
                <a:gd name="connsiteY9" fmla="*/ 38100 h 776288"/>
                <a:gd name="connsiteX10" fmla="*/ 704851 w 904316"/>
                <a:gd name="connsiteY10" fmla="*/ 0 h 776288"/>
                <a:gd name="connsiteX11" fmla="*/ 685801 w 904316"/>
                <a:gd name="connsiteY11" fmla="*/ 28575 h 776288"/>
                <a:gd name="connsiteX12" fmla="*/ 666751 w 904316"/>
                <a:gd name="connsiteY12" fmla="*/ 204788 h 776288"/>
                <a:gd name="connsiteX13" fmla="*/ 597695 w 904316"/>
                <a:gd name="connsiteY13" fmla="*/ 33338 h 776288"/>
                <a:gd name="connsiteX14" fmla="*/ 588170 w 904316"/>
                <a:gd name="connsiteY14" fmla="*/ 97631 h 776288"/>
                <a:gd name="connsiteX15" fmla="*/ 459582 w 904316"/>
                <a:gd name="connsiteY15" fmla="*/ 30956 h 776288"/>
                <a:gd name="connsiteX16" fmla="*/ 311945 w 904316"/>
                <a:gd name="connsiteY16" fmla="*/ 45244 h 776288"/>
                <a:gd name="connsiteX17" fmla="*/ 0 w 904316"/>
                <a:gd name="connsiteY17" fmla="*/ 681038 h 776288"/>
                <a:gd name="connsiteX18" fmla="*/ 95250 w 904316"/>
                <a:gd name="connsiteY18" fmla="*/ 731043 h 776288"/>
                <a:gd name="connsiteX0" fmla="*/ 95250 w 904600"/>
                <a:gd name="connsiteY0" fmla="*/ 731043 h 776288"/>
                <a:gd name="connsiteX1" fmla="*/ 354807 w 904600"/>
                <a:gd name="connsiteY1" fmla="*/ 285750 h 776288"/>
                <a:gd name="connsiteX2" fmla="*/ 359570 w 904600"/>
                <a:gd name="connsiteY2" fmla="*/ 495301 h 776288"/>
                <a:gd name="connsiteX3" fmla="*/ 300038 w 904600"/>
                <a:gd name="connsiteY3" fmla="*/ 771524 h 776288"/>
                <a:gd name="connsiteX4" fmla="*/ 902495 w 904600"/>
                <a:gd name="connsiteY4" fmla="*/ 776288 h 776288"/>
                <a:gd name="connsiteX5" fmla="*/ 821532 w 904600"/>
                <a:gd name="connsiteY5" fmla="*/ 378619 h 776288"/>
                <a:gd name="connsiteX6" fmla="*/ 883445 w 904600"/>
                <a:gd name="connsiteY6" fmla="*/ 292894 h 776288"/>
                <a:gd name="connsiteX7" fmla="*/ 835820 w 904600"/>
                <a:gd name="connsiteY7" fmla="*/ 197644 h 776288"/>
                <a:gd name="connsiteX8" fmla="*/ 821532 w 904600"/>
                <a:gd name="connsiteY8" fmla="*/ 47625 h 776288"/>
                <a:gd name="connsiteX9" fmla="*/ 719139 w 904600"/>
                <a:gd name="connsiteY9" fmla="*/ 38100 h 776288"/>
                <a:gd name="connsiteX10" fmla="*/ 704851 w 904600"/>
                <a:gd name="connsiteY10" fmla="*/ 0 h 776288"/>
                <a:gd name="connsiteX11" fmla="*/ 685801 w 904600"/>
                <a:gd name="connsiteY11" fmla="*/ 28575 h 776288"/>
                <a:gd name="connsiteX12" fmla="*/ 666751 w 904600"/>
                <a:gd name="connsiteY12" fmla="*/ 204788 h 776288"/>
                <a:gd name="connsiteX13" fmla="*/ 597695 w 904600"/>
                <a:gd name="connsiteY13" fmla="*/ 33338 h 776288"/>
                <a:gd name="connsiteX14" fmla="*/ 588170 w 904600"/>
                <a:gd name="connsiteY14" fmla="*/ 97631 h 776288"/>
                <a:gd name="connsiteX15" fmla="*/ 459582 w 904600"/>
                <a:gd name="connsiteY15" fmla="*/ 30956 h 776288"/>
                <a:gd name="connsiteX16" fmla="*/ 311945 w 904600"/>
                <a:gd name="connsiteY16" fmla="*/ 45244 h 776288"/>
                <a:gd name="connsiteX17" fmla="*/ 0 w 904600"/>
                <a:gd name="connsiteY17" fmla="*/ 681038 h 776288"/>
                <a:gd name="connsiteX18" fmla="*/ 95250 w 904600"/>
                <a:gd name="connsiteY18" fmla="*/ 731043 h 776288"/>
                <a:gd name="connsiteX0" fmla="*/ 95250 w 904600"/>
                <a:gd name="connsiteY0" fmla="*/ 731043 h 776288"/>
                <a:gd name="connsiteX1" fmla="*/ 354807 w 904600"/>
                <a:gd name="connsiteY1" fmla="*/ 285750 h 776288"/>
                <a:gd name="connsiteX2" fmla="*/ 359570 w 904600"/>
                <a:gd name="connsiteY2" fmla="*/ 495301 h 776288"/>
                <a:gd name="connsiteX3" fmla="*/ 329672 w 904600"/>
                <a:gd name="connsiteY3" fmla="*/ 758824 h 776288"/>
                <a:gd name="connsiteX4" fmla="*/ 902495 w 904600"/>
                <a:gd name="connsiteY4" fmla="*/ 776288 h 776288"/>
                <a:gd name="connsiteX5" fmla="*/ 821532 w 904600"/>
                <a:gd name="connsiteY5" fmla="*/ 378619 h 776288"/>
                <a:gd name="connsiteX6" fmla="*/ 883445 w 904600"/>
                <a:gd name="connsiteY6" fmla="*/ 292894 h 776288"/>
                <a:gd name="connsiteX7" fmla="*/ 835820 w 904600"/>
                <a:gd name="connsiteY7" fmla="*/ 197644 h 776288"/>
                <a:gd name="connsiteX8" fmla="*/ 821532 w 904600"/>
                <a:gd name="connsiteY8" fmla="*/ 47625 h 776288"/>
                <a:gd name="connsiteX9" fmla="*/ 719139 w 904600"/>
                <a:gd name="connsiteY9" fmla="*/ 38100 h 776288"/>
                <a:gd name="connsiteX10" fmla="*/ 704851 w 904600"/>
                <a:gd name="connsiteY10" fmla="*/ 0 h 776288"/>
                <a:gd name="connsiteX11" fmla="*/ 685801 w 904600"/>
                <a:gd name="connsiteY11" fmla="*/ 28575 h 776288"/>
                <a:gd name="connsiteX12" fmla="*/ 666751 w 904600"/>
                <a:gd name="connsiteY12" fmla="*/ 204788 h 776288"/>
                <a:gd name="connsiteX13" fmla="*/ 597695 w 904600"/>
                <a:gd name="connsiteY13" fmla="*/ 33338 h 776288"/>
                <a:gd name="connsiteX14" fmla="*/ 588170 w 904600"/>
                <a:gd name="connsiteY14" fmla="*/ 97631 h 776288"/>
                <a:gd name="connsiteX15" fmla="*/ 459582 w 904600"/>
                <a:gd name="connsiteY15" fmla="*/ 30956 h 776288"/>
                <a:gd name="connsiteX16" fmla="*/ 311945 w 904600"/>
                <a:gd name="connsiteY16" fmla="*/ 45244 h 776288"/>
                <a:gd name="connsiteX17" fmla="*/ 0 w 904600"/>
                <a:gd name="connsiteY17" fmla="*/ 681038 h 776288"/>
                <a:gd name="connsiteX18" fmla="*/ 95250 w 904600"/>
                <a:gd name="connsiteY18" fmla="*/ 731043 h 7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4600" h="776288">
                  <a:moveTo>
                    <a:pt x="95250" y="731043"/>
                  </a:moveTo>
                  <a:cubicBezTo>
                    <a:pt x="217488" y="601661"/>
                    <a:pt x="277813" y="443707"/>
                    <a:pt x="354807" y="285750"/>
                  </a:cubicBezTo>
                  <a:cubicBezTo>
                    <a:pt x="369095" y="354806"/>
                    <a:pt x="350045" y="421482"/>
                    <a:pt x="359570" y="495301"/>
                  </a:cubicBezTo>
                  <a:cubicBezTo>
                    <a:pt x="340518" y="592931"/>
                    <a:pt x="334435" y="658812"/>
                    <a:pt x="329672" y="758824"/>
                  </a:cubicBezTo>
                  <a:cubicBezTo>
                    <a:pt x="530491" y="760412"/>
                    <a:pt x="701676" y="774700"/>
                    <a:pt x="902495" y="776288"/>
                  </a:cubicBezTo>
                  <a:cubicBezTo>
                    <a:pt x="916783" y="637382"/>
                    <a:pt x="854870" y="515144"/>
                    <a:pt x="821532" y="378619"/>
                  </a:cubicBezTo>
                  <a:cubicBezTo>
                    <a:pt x="842170" y="350044"/>
                    <a:pt x="879476" y="354806"/>
                    <a:pt x="883445" y="292894"/>
                  </a:cubicBezTo>
                  <a:cubicBezTo>
                    <a:pt x="884239" y="239712"/>
                    <a:pt x="858838" y="224631"/>
                    <a:pt x="835820" y="197644"/>
                  </a:cubicBezTo>
                  <a:lnTo>
                    <a:pt x="821532" y="47625"/>
                  </a:lnTo>
                  <a:lnTo>
                    <a:pt x="719139" y="38100"/>
                  </a:lnTo>
                  <a:lnTo>
                    <a:pt x="704851" y="0"/>
                  </a:lnTo>
                  <a:lnTo>
                    <a:pt x="685801" y="28575"/>
                  </a:lnTo>
                  <a:lnTo>
                    <a:pt x="666751" y="204788"/>
                  </a:lnTo>
                  <a:lnTo>
                    <a:pt x="597695" y="33338"/>
                  </a:lnTo>
                  <a:lnTo>
                    <a:pt x="588170" y="97631"/>
                  </a:lnTo>
                  <a:lnTo>
                    <a:pt x="459582" y="30956"/>
                  </a:lnTo>
                  <a:cubicBezTo>
                    <a:pt x="410370" y="23813"/>
                    <a:pt x="363538" y="16669"/>
                    <a:pt x="311945" y="45244"/>
                  </a:cubicBezTo>
                  <a:cubicBezTo>
                    <a:pt x="264320" y="91281"/>
                    <a:pt x="88106" y="458788"/>
                    <a:pt x="0" y="681038"/>
                  </a:cubicBezTo>
                  <a:lnTo>
                    <a:pt x="95250" y="731043"/>
                  </a:lnTo>
                  <a:close/>
                </a:path>
              </a:pathLst>
            </a:custGeom>
            <a:blipFill>
              <a:blip r:embed="rId10"/>
              <a:stretch>
                <a:fillRect/>
              </a:stretch>
            </a:blipFill>
            <a:ln w="3175" cap="flat" cmpd="sng" algn="ctr">
              <a:solidFill>
                <a:sysClr val="windowText" lastClr="000000"/>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nvGrpSpPr>
            <p:cNvPr id="107" name="Group 106">
              <a:extLst>
                <a:ext uri="{FF2B5EF4-FFF2-40B4-BE49-F238E27FC236}">
                  <a16:creationId xmlns:a16="http://schemas.microsoft.com/office/drawing/2014/main" id="{B484AF4B-8858-4BA0-848A-9C1812077E71}"/>
                </a:ext>
              </a:extLst>
            </p:cNvPr>
            <p:cNvGrpSpPr/>
            <p:nvPr/>
          </p:nvGrpSpPr>
          <p:grpSpPr>
            <a:xfrm rot="21065011">
              <a:off x="6163647" y="4288856"/>
              <a:ext cx="229559" cy="147938"/>
              <a:chOff x="5136060" y="1710152"/>
              <a:chExt cx="538831" cy="347248"/>
            </a:xfrm>
          </p:grpSpPr>
          <p:sp>
            <p:nvSpPr>
              <p:cNvPr id="109" name="Oval 5">
                <a:extLst>
                  <a:ext uri="{FF2B5EF4-FFF2-40B4-BE49-F238E27FC236}">
                    <a16:creationId xmlns:a16="http://schemas.microsoft.com/office/drawing/2014/main" id="{8D848CB8-3089-46A8-B937-8397276EF474}"/>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nvGrpSpPr>
              <p:cNvPr id="110" name="Group 109">
                <a:extLst>
                  <a:ext uri="{FF2B5EF4-FFF2-40B4-BE49-F238E27FC236}">
                    <a16:creationId xmlns:a16="http://schemas.microsoft.com/office/drawing/2014/main" id="{0C80DE6C-C5F6-481D-B6BA-D966B4A95A8E}"/>
                  </a:ext>
                </a:extLst>
              </p:cNvPr>
              <p:cNvGrpSpPr/>
              <p:nvPr/>
            </p:nvGrpSpPr>
            <p:grpSpPr>
              <a:xfrm rot="20545732">
                <a:off x="5242936" y="1710152"/>
                <a:ext cx="85726" cy="45719"/>
                <a:chOff x="5293988" y="1700325"/>
                <a:chExt cx="85726" cy="42639"/>
              </a:xfrm>
            </p:grpSpPr>
            <p:cxnSp>
              <p:nvCxnSpPr>
                <p:cNvPr id="116" name="Straight Connector 115">
                  <a:extLst>
                    <a:ext uri="{FF2B5EF4-FFF2-40B4-BE49-F238E27FC236}">
                      <a16:creationId xmlns:a16="http://schemas.microsoft.com/office/drawing/2014/main" id="{B434AF3F-B387-4663-B281-E505A8652EE9}"/>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7" name="Straight Connector 116">
                  <a:extLst>
                    <a:ext uri="{FF2B5EF4-FFF2-40B4-BE49-F238E27FC236}">
                      <a16:creationId xmlns:a16="http://schemas.microsoft.com/office/drawing/2014/main" id="{C927779B-597F-4A07-B6BE-6F039F5BA983}"/>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8" name="Straight Connector 117">
                  <a:extLst>
                    <a:ext uri="{FF2B5EF4-FFF2-40B4-BE49-F238E27FC236}">
                      <a16:creationId xmlns:a16="http://schemas.microsoft.com/office/drawing/2014/main" id="{A9538F8A-6159-4E0B-ADBF-32A85B6ADBD9}"/>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11" name="Oval 4">
                <a:extLst>
                  <a:ext uri="{FF2B5EF4-FFF2-40B4-BE49-F238E27FC236}">
                    <a16:creationId xmlns:a16="http://schemas.microsoft.com/office/drawing/2014/main" id="{AA837379-A73B-4E62-BD5D-0797354A2056}"/>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112" name="Oval 111">
                <a:extLst>
                  <a:ext uri="{FF2B5EF4-FFF2-40B4-BE49-F238E27FC236}">
                    <a16:creationId xmlns:a16="http://schemas.microsoft.com/office/drawing/2014/main" id="{1430EA2F-794A-4B39-872F-99DC74419F88}"/>
                  </a:ext>
                </a:extLst>
              </p:cNvPr>
              <p:cNvSpPr/>
              <p:nvPr/>
            </p:nvSpPr>
            <p:spPr>
              <a:xfrm>
                <a:off x="5275412" y="1778000"/>
                <a:ext cx="279400" cy="279400"/>
              </a:xfrm>
              <a:prstGeom prst="ellipse">
                <a:avLst/>
              </a:prstGeom>
              <a:solidFill>
                <a:srgbClr val="5B9BD5">
                  <a:lumMod val="60000"/>
                  <a:lumOff val="40000"/>
                </a:srgbClr>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113" name="Oval 112">
                <a:extLst>
                  <a:ext uri="{FF2B5EF4-FFF2-40B4-BE49-F238E27FC236}">
                    <a16:creationId xmlns:a16="http://schemas.microsoft.com/office/drawing/2014/main" id="{2C28D642-925C-446C-805E-8425DEABF6A2}"/>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114" name="Oval 113">
                <a:extLst>
                  <a:ext uri="{FF2B5EF4-FFF2-40B4-BE49-F238E27FC236}">
                    <a16:creationId xmlns:a16="http://schemas.microsoft.com/office/drawing/2014/main" id="{58044E87-2301-4244-8146-BB1C91C50FB7}"/>
                  </a:ext>
                </a:extLst>
              </p:cNvPr>
              <p:cNvSpPr/>
              <p:nvPr/>
            </p:nvSpPr>
            <p:spPr>
              <a:xfrm>
                <a:off x="5404868" y="1846412"/>
                <a:ext cx="127000" cy="127000"/>
              </a:xfrm>
              <a:prstGeom prst="ellipse">
                <a:avLst/>
              </a:prstGeom>
              <a:solidFill>
                <a:srgbClr val="44546A">
                  <a:lumMod val="20000"/>
                  <a:lumOff val="80000"/>
                </a:srgbClr>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115" name="Oval 114">
                <a:extLst>
                  <a:ext uri="{FF2B5EF4-FFF2-40B4-BE49-F238E27FC236}">
                    <a16:creationId xmlns:a16="http://schemas.microsoft.com/office/drawing/2014/main" id="{EB67D68A-78F5-461D-B137-7F8B5B7E2CF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sp>
          <p:nvSpPr>
            <p:cNvPr id="108" name="Freeform: Shape 107">
              <a:extLst>
                <a:ext uri="{FF2B5EF4-FFF2-40B4-BE49-F238E27FC236}">
                  <a16:creationId xmlns:a16="http://schemas.microsoft.com/office/drawing/2014/main" id="{1AD7396E-6987-4B6E-8762-E1AAF04D4EC7}"/>
                </a:ext>
              </a:extLst>
            </p:cNvPr>
            <p:cNvSpPr/>
            <p:nvPr/>
          </p:nvSpPr>
          <p:spPr>
            <a:xfrm>
              <a:off x="5969135" y="3831547"/>
              <a:ext cx="907896" cy="397975"/>
            </a:xfrm>
            <a:custGeom>
              <a:avLst/>
              <a:gdLst>
                <a:gd name="connsiteX0" fmla="*/ 0 w 516731"/>
                <a:gd name="connsiteY0" fmla="*/ 185738 h 195263"/>
                <a:gd name="connsiteX1" fmla="*/ 133350 w 516731"/>
                <a:gd name="connsiteY1" fmla="*/ 195263 h 195263"/>
                <a:gd name="connsiteX2" fmla="*/ 138112 w 516731"/>
                <a:gd name="connsiteY2" fmla="*/ 107157 h 195263"/>
                <a:gd name="connsiteX3" fmla="*/ 154781 w 516731"/>
                <a:gd name="connsiteY3" fmla="*/ 192882 h 195263"/>
                <a:gd name="connsiteX4" fmla="*/ 247650 w 516731"/>
                <a:gd name="connsiteY4" fmla="*/ 192882 h 195263"/>
                <a:gd name="connsiteX5" fmla="*/ 252412 w 516731"/>
                <a:gd name="connsiteY5" fmla="*/ 92869 h 195263"/>
                <a:gd name="connsiteX6" fmla="*/ 276225 w 516731"/>
                <a:gd name="connsiteY6" fmla="*/ 195263 h 195263"/>
                <a:gd name="connsiteX7" fmla="*/ 354806 w 516731"/>
                <a:gd name="connsiteY7" fmla="*/ 190500 h 195263"/>
                <a:gd name="connsiteX8" fmla="*/ 371475 w 516731"/>
                <a:gd name="connsiteY8" fmla="*/ 107157 h 195263"/>
                <a:gd name="connsiteX9" fmla="*/ 378619 w 516731"/>
                <a:gd name="connsiteY9" fmla="*/ 192882 h 195263"/>
                <a:gd name="connsiteX10" fmla="*/ 516731 w 516731"/>
                <a:gd name="connsiteY10" fmla="*/ 192882 h 195263"/>
                <a:gd name="connsiteX11" fmla="*/ 359569 w 516731"/>
                <a:gd name="connsiteY11" fmla="*/ 4763 h 195263"/>
                <a:gd name="connsiteX12" fmla="*/ 223837 w 516731"/>
                <a:gd name="connsiteY12" fmla="*/ 0 h 195263"/>
                <a:gd name="connsiteX13" fmla="*/ 97631 w 516731"/>
                <a:gd name="connsiteY13" fmla="*/ 69057 h 195263"/>
                <a:gd name="connsiteX14" fmla="*/ 0 w 516731"/>
                <a:gd name="connsiteY14" fmla="*/ 185738 h 195263"/>
                <a:gd name="connsiteX0" fmla="*/ 0 w 516731"/>
                <a:gd name="connsiteY0" fmla="*/ 190500 h 200025"/>
                <a:gd name="connsiteX1" fmla="*/ 133350 w 516731"/>
                <a:gd name="connsiteY1" fmla="*/ 200025 h 200025"/>
                <a:gd name="connsiteX2" fmla="*/ 138112 w 516731"/>
                <a:gd name="connsiteY2" fmla="*/ 111919 h 200025"/>
                <a:gd name="connsiteX3" fmla="*/ 154781 w 516731"/>
                <a:gd name="connsiteY3" fmla="*/ 197644 h 200025"/>
                <a:gd name="connsiteX4" fmla="*/ 247650 w 516731"/>
                <a:gd name="connsiteY4" fmla="*/ 197644 h 200025"/>
                <a:gd name="connsiteX5" fmla="*/ 252412 w 516731"/>
                <a:gd name="connsiteY5" fmla="*/ 97631 h 200025"/>
                <a:gd name="connsiteX6" fmla="*/ 276225 w 516731"/>
                <a:gd name="connsiteY6" fmla="*/ 200025 h 200025"/>
                <a:gd name="connsiteX7" fmla="*/ 354806 w 516731"/>
                <a:gd name="connsiteY7" fmla="*/ 195262 h 200025"/>
                <a:gd name="connsiteX8" fmla="*/ 371475 w 516731"/>
                <a:gd name="connsiteY8" fmla="*/ 111919 h 200025"/>
                <a:gd name="connsiteX9" fmla="*/ 378619 w 516731"/>
                <a:gd name="connsiteY9" fmla="*/ 197644 h 200025"/>
                <a:gd name="connsiteX10" fmla="*/ 516731 w 516731"/>
                <a:gd name="connsiteY10" fmla="*/ 197644 h 200025"/>
                <a:gd name="connsiteX11" fmla="*/ 359569 w 516731"/>
                <a:gd name="connsiteY11" fmla="*/ 9525 h 200025"/>
                <a:gd name="connsiteX12" fmla="*/ 176212 w 516731"/>
                <a:gd name="connsiteY12" fmla="*/ 0 h 200025"/>
                <a:gd name="connsiteX13" fmla="*/ 97631 w 516731"/>
                <a:gd name="connsiteY13" fmla="*/ 73819 h 200025"/>
                <a:gd name="connsiteX14" fmla="*/ 0 w 516731"/>
                <a:gd name="connsiteY14" fmla="*/ 190500 h 200025"/>
                <a:gd name="connsiteX0" fmla="*/ 0 w 516731"/>
                <a:gd name="connsiteY0" fmla="*/ 190500 h 200025"/>
                <a:gd name="connsiteX1" fmla="*/ 133350 w 516731"/>
                <a:gd name="connsiteY1" fmla="*/ 200025 h 200025"/>
                <a:gd name="connsiteX2" fmla="*/ 138112 w 516731"/>
                <a:gd name="connsiteY2" fmla="*/ 111919 h 200025"/>
                <a:gd name="connsiteX3" fmla="*/ 154781 w 516731"/>
                <a:gd name="connsiteY3" fmla="*/ 197644 h 200025"/>
                <a:gd name="connsiteX4" fmla="*/ 247650 w 516731"/>
                <a:gd name="connsiteY4" fmla="*/ 197644 h 200025"/>
                <a:gd name="connsiteX5" fmla="*/ 252412 w 516731"/>
                <a:gd name="connsiteY5" fmla="*/ 97631 h 200025"/>
                <a:gd name="connsiteX6" fmla="*/ 276225 w 516731"/>
                <a:gd name="connsiteY6" fmla="*/ 200025 h 200025"/>
                <a:gd name="connsiteX7" fmla="*/ 354806 w 516731"/>
                <a:gd name="connsiteY7" fmla="*/ 195262 h 200025"/>
                <a:gd name="connsiteX8" fmla="*/ 371475 w 516731"/>
                <a:gd name="connsiteY8" fmla="*/ 111919 h 200025"/>
                <a:gd name="connsiteX9" fmla="*/ 378619 w 516731"/>
                <a:gd name="connsiteY9" fmla="*/ 197644 h 200025"/>
                <a:gd name="connsiteX10" fmla="*/ 516731 w 516731"/>
                <a:gd name="connsiteY10" fmla="*/ 197644 h 200025"/>
                <a:gd name="connsiteX11" fmla="*/ 359569 w 516731"/>
                <a:gd name="connsiteY11" fmla="*/ 9525 h 200025"/>
                <a:gd name="connsiteX12" fmla="*/ 176212 w 516731"/>
                <a:gd name="connsiteY12" fmla="*/ 0 h 200025"/>
                <a:gd name="connsiteX13" fmla="*/ 80962 w 516731"/>
                <a:gd name="connsiteY13" fmla="*/ 73819 h 200025"/>
                <a:gd name="connsiteX14" fmla="*/ 0 w 516731"/>
                <a:gd name="connsiteY14" fmla="*/ 190500 h 200025"/>
                <a:gd name="connsiteX0" fmla="*/ 0 w 516731"/>
                <a:gd name="connsiteY0" fmla="*/ 190500 h 200025"/>
                <a:gd name="connsiteX1" fmla="*/ 133350 w 516731"/>
                <a:gd name="connsiteY1" fmla="*/ 200025 h 200025"/>
                <a:gd name="connsiteX2" fmla="*/ 138112 w 516731"/>
                <a:gd name="connsiteY2" fmla="*/ 111919 h 200025"/>
                <a:gd name="connsiteX3" fmla="*/ 154781 w 516731"/>
                <a:gd name="connsiteY3" fmla="*/ 197644 h 200025"/>
                <a:gd name="connsiteX4" fmla="*/ 247650 w 516731"/>
                <a:gd name="connsiteY4" fmla="*/ 197644 h 200025"/>
                <a:gd name="connsiteX5" fmla="*/ 252412 w 516731"/>
                <a:gd name="connsiteY5" fmla="*/ 97631 h 200025"/>
                <a:gd name="connsiteX6" fmla="*/ 276225 w 516731"/>
                <a:gd name="connsiteY6" fmla="*/ 200025 h 200025"/>
                <a:gd name="connsiteX7" fmla="*/ 354806 w 516731"/>
                <a:gd name="connsiteY7" fmla="*/ 195262 h 200025"/>
                <a:gd name="connsiteX8" fmla="*/ 371475 w 516731"/>
                <a:gd name="connsiteY8" fmla="*/ 111919 h 200025"/>
                <a:gd name="connsiteX9" fmla="*/ 378619 w 516731"/>
                <a:gd name="connsiteY9" fmla="*/ 197644 h 200025"/>
                <a:gd name="connsiteX10" fmla="*/ 516731 w 516731"/>
                <a:gd name="connsiteY10" fmla="*/ 197644 h 200025"/>
                <a:gd name="connsiteX11" fmla="*/ 359569 w 516731"/>
                <a:gd name="connsiteY11" fmla="*/ 9525 h 200025"/>
                <a:gd name="connsiteX12" fmla="*/ 195262 w 516731"/>
                <a:gd name="connsiteY12" fmla="*/ 0 h 200025"/>
                <a:gd name="connsiteX13" fmla="*/ 80962 w 516731"/>
                <a:gd name="connsiteY13" fmla="*/ 73819 h 200025"/>
                <a:gd name="connsiteX14" fmla="*/ 0 w 516731"/>
                <a:gd name="connsiteY14" fmla="*/ 190500 h 200025"/>
                <a:gd name="connsiteX0" fmla="*/ 0 w 516731"/>
                <a:gd name="connsiteY0" fmla="*/ 194156 h 203681"/>
                <a:gd name="connsiteX1" fmla="*/ 133350 w 516731"/>
                <a:gd name="connsiteY1" fmla="*/ 203681 h 203681"/>
                <a:gd name="connsiteX2" fmla="*/ 138112 w 516731"/>
                <a:gd name="connsiteY2" fmla="*/ 115575 h 203681"/>
                <a:gd name="connsiteX3" fmla="*/ 154781 w 516731"/>
                <a:gd name="connsiteY3" fmla="*/ 201300 h 203681"/>
                <a:gd name="connsiteX4" fmla="*/ 247650 w 516731"/>
                <a:gd name="connsiteY4" fmla="*/ 201300 h 203681"/>
                <a:gd name="connsiteX5" fmla="*/ 252412 w 516731"/>
                <a:gd name="connsiteY5" fmla="*/ 101287 h 203681"/>
                <a:gd name="connsiteX6" fmla="*/ 276225 w 516731"/>
                <a:gd name="connsiteY6" fmla="*/ 203681 h 203681"/>
                <a:gd name="connsiteX7" fmla="*/ 354806 w 516731"/>
                <a:gd name="connsiteY7" fmla="*/ 198918 h 203681"/>
                <a:gd name="connsiteX8" fmla="*/ 371475 w 516731"/>
                <a:gd name="connsiteY8" fmla="*/ 115575 h 203681"/>
                <a:gd name="connsiteX9" fmla="*/ 378619 w 516731"/>
                <a:gd name="connsiteY9" fmla="*/ 201300 h 203681"/>
                <a:gd name="connsiteX10" fmla="*/ 516731 w 516731"/>
                <a:gd name="connsiteY10" fmla="*/ 201300 h 203681"/>
                <a:gd name="connsiteX11" fmla="*/ 359569 w 516731"/>
                <a:gd name="connsiteY11" fmla="*/ 13181 h 203681"/>
                <a:gd name="connsiteX12" fmla="*/ 195262 w 516731"/>
                <a:gd name="connsiteY12" fmla="*/ 3656 h 203681"/>
                <a:gd name="connsiteX13" fmla="*/ 80962 w 516731"/>
                <a:gd name="connsiteY13" fmla="*/ 77475 h 203681"/>
                <a:gd name="connsiteX14" fmla="*/ 0 w 516731"/>
                <a:gd name="connsiteY14" fmla="*/ 194156 h 203681"/>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54806 w 516731"/>
                <a:gd name="connsiteY7" fmla="*/ 200057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54806 w 516731"/>
                <a:gd name="connsiteY7" fmla="*/ 200057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54806 w 516731"/>
                <a:gd name="connsiteY7" fmla="*/ 200057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54806 w 516731"/>
                <a:gd name="connsiteY7" fmla="*/ 200057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54806 w 516731"/>
                <a:gd name="connsiteY7" fmla="*/ 200057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54806 w 516731"/>
                <a:gd name="connsiteY7" fmla="*/ 200057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54806 w 516731"/>
                <a:gd name="connsiteY7" fmla="*/ 200057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54806 w 516731"/>
                <a:gd name="connsiteY7" fmla="*/ 200057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54806 w 516731"/>
                <a:gd name="connsiteY7" fmla="*/ 200057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54806 w 516731"/>
                <a:gd name="connsiteY7" fmla="*/ 200057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64331 w 516731"/>
                <a:gd name="connsiteY7" fmla="*/ 202438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64331 w 516731"/>
                <a:gd name="connsiteY7" fmla="*/ 202438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 name="connsiteX0" fmla="*/ 0 w 516731"/>
                <a:gd name="connsiteY0" fmla="*/ 195295 h 204820"/>
                <a:gd name="connsiteX1" fmla="*/ 133350 w 516731"/>
                <a:gd name="connsiteY1" fmla="*/ 204820 h 204820"/>
                <a:gd name="connsiteX2" fmla="*/ 138112 w 516731"/>
                <a:gd name="connsiteY2" fmla="*/ 116714 h 204820"/>
                <a:gd name="connsiteX3" fmla="*/ 154781 w 516731"/>
                <a:gd name="connsiteY3" fmla="*/ 202439 h 204820"/>
                <a:gd name="connsiteX4" fmla="*/ 247650 w 516731"/>
                <a:gd name="connsiteY4" fmla="*/ 202439 h 204820"/>
                <a:gd name="connsiteX5" fmla="*/ 252412 w 516731"/>
                <a:gd name="connsiteY5" fmla="*/ 102426 h 204820"/>
                <a:gd name="connsiteX6" fmla="*/ 276225 w 516731"/>
                <a:gd name="connsiteY6" fmla="*/ 204820 h 204820"/>
                <a:gd name="connsiteX7" fmla="*/ 364331 w 516731"/>
                <a:gd name="connsiteY7" fmla="*/ 202438 h 204820"/>
                <a:gd name="connsiteX8" fmla="*/ 371475 w 516731"/>
                <a:gd name="connsiteY8" fmla="*/ 116714 h 204820"/>
                <a:gd name="connsiteX9" fmla="*/ 378619 w 516731"/>
                <a:gd name="connsiteY9" fmla="*/ 202439 h 204820"/>
                <a:gd name="connsiteX10" fmla="*/ 516731 w 516731"/>
                <a:gd name="connsiteY10" fmla="*/ 202439 h 204820"/>
                <a:gd name="connsiteX11" fmla="*/ 359569 w 516731"/>
                <a:gd name="connsiteY11" fmla="*/ 14320 h 204820"/>
                <a:gd name="connsiteX12" fmla="*/ 195262 w 516731"/>
                <a:gd name="connsiteY12" fmla="*/ 4795 h 204820"/>
                <a:gd name="connsiteX13" fmla="*/ 80962 w 516731"/>
                <a:gd name="connsiteY13" fmla="*/ 78614 h 204820"/>
                <a:gd name="connsiteX14" fmla="*/ 0 w 516731"/>
                <a:gd name="connsiteY14" fmla="*/ 195295 h 2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6731" h="204820">
                  <a:moveTo>
                    <a:pt x="0" y="195295"/>
                  </a:moveTo>
                  <a:lnTo>
                    <a:pt x="133350" y="204820"/>
                  </a:lnTo>
                  <a:lnTo>
                    <a:pt x="138112" y="116714"/>
                  </a:lnTo>
                  <a:cubicBezTo>
                    <a:pt x="143668" y="145289"/>
                    <a:pt x="144462" y="173864"/>
                    <a:pt x="154781" y="202439"/>
                  </a:cubicBezTo>
                  <a:lnTo>
                    <a:pt x="247650" y="202439"/>
                  </a:lnTo>
                  <a:lnTo>
                    <a:pt x="252412" y="102426"/>
                  </a:lnTo>
                  <a:cubicBezTo>
                    <a:pt x="260350" y="136557"/>
                    <a:pt x="249236" y="168307"/>
                    <a:pt x="276225" y="204820"/>
                  </a:cubicBezTo>
                  <a:lnTo>
                    <a:pt x="364331" y="202438"/>
                  </a:lnTo>
                  <a:lnTo>
                    <a:pt x="371475" y="116714"/>
                  </a:lnTo>
                  <a:lnTo>
                    <a:pt x="378619" y="202439"/>
                  </a:lnTo>
                  <a:lnTo>
                    <a:pt x="516731" y="202439"/>
                  </a:lnTo>
                  <a:cubicBezTo>
                    <a:pt x="492919" y="118302"/>
                    <a:pt x="431006" y="62738"/>
                    <a:pt x="359569" y="14320"/>
                  </a:cubicBezTo>
                  <a:cubicBezTo>
                    <a:pt x="304800" y="4001"/>
                    <a:pt x="269081" y="-6318"/>
                    <a:pt x="195262" y="4795"/>
                  </a:cubicBezTo>
                  <a:cubicBezTo>
                    <a:pt x="145255" y="19876"/>
                    <a:pt x="116681" y="42102"/>
                    <a:pt x="80962" y="78614"/>
                  </a:cubicBezTo>
                  <a:lnTo>
                    <a:pt x="0" y="195295"/>
                  </a:lnTo>
                  <a:close/>
                </a:path>
              </a:pathLst>
            </a:custGeom>
            <a:solidFill>
              <a:srgbClr val="BB8E33"/>
            </a:solidFill>
            <a:ln w="12700" cap="flat" cmpd="sng" algn="ctr">
              <a:noFill/>
              <a:prstDash val="solid"/>
              <a:miter lim="800000"/>
            </a:ln>
            <a:effectLst/>
          </p:spPr>
          <p:txBody>
            <a:bodyPr rtlCol="0" anchor="ctr"/>
            <a:lstStyle/>
            <a:p>
              <a:pPr algn="ctr" defTabSz="914400">
                <a:defRPr/>
              </a:pPr>
              <a:endParaRPr lang="en-US" sz="2040" kern="0" dirty="0">
                <a:solidFill>
                  <a:prstClr val="white"/>
                </a:solidFill>
                <a:latin typeface="Calibri" panose="020F0502020204030204"/>
              </a:endParaRPr>
            </a:p>
          </p:txBody>
        </p:sp>
      </p:grpSp>
      <p:sp>
        <p:nvSpPr>
          <p:cNvPr id="131" name="Speech Bubble: Oval 238">
            <a:extLst>
              <a:ext uri="{FF2B5EF4-FFF2-40B4-BE49-F238E27FC236}">
                <a16:creationId xmlns:a16="http://schemas.microsoft.com/office/drawing/2014/main" id="{025E0352-EE48-45DB-8A69-377F897043A0}"/>
              </a:ext>
            </a:extLst>
          </p:cNvPr>
          <p:cNvSpPr/>
          <p:nvPr/>
        </p:nvSpPr>
        <p:spPr>
          <a:xfrm>
            <a:off x="4405695" y="1798040"/>
            <a:ext cx="3716711" cy="2170156"/>
          </a:xfrm>
          <a:prstGeom prst="wedgeEllipseCallout">
            <a:avLst>
              <a:gd name="adj1" fmla="val 81145"/>
              <a:gd name="adj2" fmla="val 47314"/>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defTabSz="914400">
              <a:defRPr/>
            </a:pPr>
            <a:r>
              <a:rPr lang="en-US" sz="2600" kern="0" dirty="0">
                <a:solidFill>
                  <a:sysClr val="windowText" lastClr="000000"/>
                </a:solidFill>
                <a:latin typeface="Calibri"/>
              </a:rPr>
              <a:t>That’s it, we are packing you a lunch from now on, son!</a:t>
            </a:r>
          </a:p>
        </p:txBody>
      </p:sp>
    </p:spTree>
    <p:extLst>
      <p:ext uri="{BB962C8B-B14F-4D97-AF65-F5344CB8AC3E}">
        <p14:creationId xmlns:p14="http://schemas.microsoft.com/office/powerpoint/2010/main" val="1088158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87"/>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hidden"/>
                                      </p:to>
                                    </p:set>
                                  </p:childTnLst>
                                </p:cTn>
                              </p:par>
                            </p:childTnLst>
                          </p:cTn>
                        </p:par>
                        <p:par>
                          <p:cTn id="9" fill="hold">
                            <p:stCondLst>
                              <p:cond delay="0"/>
                            </p:stCondLst>
                            <p:childTnLst>
                              <p:par>
                                <p:cTn id="10" presetID="2" presetClass="entr" presetSubtype="2" fill="hold" nodeType="afterEffect">
                                  <p:stCondLst>
                                    <p:cond delay="0"/>
                                  </p:stCondLst>
                                  <p:childTnLst>
                                    <p:set>
                                      <p:cBhvr>
                                        <p:cTn id="11" dur="1" fill="hold">
                                          <p:stCondLst>
                                            <p:cond delay="0"/>
                                          </p:stCondLst>
                                        </p:cTn>
                                        <p:tgtEl>
                                          <p:spTgt spid="90"/>
                                        </p:tgtEl>
                                        <p:attrNameLst>
                                          <p:attrName>style.visibility</p:attrName>
                                        </p:attrNameLst>
                                      </p:cBhvr>
                                      <p:to>
                                        <p:strVal val="visible"/>
                                      </p:to>
                                    </p:set>
                                    <p:anim calcmode="lin" valueType="num">
                                      <p:cBhvr additive="base">
                                        <p:cTn id="12" dur="500" fill="hold"/>
                                        <p:tgtEl>
                                          <p:spTgt spid="90"/>
                                        </p:tgtEl>
                                        <p:attrNameLst>
                                          <p:attrName>ppt_x</p:attrName>
                                        </p:attrNameLst>
                                      </p:cBhvr>
                                      <p:tavLst>
                                        <p:tav tm="0">
                                          <p:val>
                                            <p:strVal val="1+#ppt_w/2"/>
                                          </p:val>
                                        </p:tav>
                                        <p:tav tm="100000">
                                          <p:val>
                                            <p:strVal val="#ppt_x"/>
                                          </p:val>
                                        </p:tav>
                                      </p:tavLst>
                                    </p:anim>
                                    <p:anim calcmode="lin" valueType="num">
                                      <p:cBhvr additive="base">
                                        <p:cTn id="13" dur="500" fill="hold"/>
                                        <p:tgtEl>
                                          <p:spTgt spid="90"/>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131"/>
                                        </p:tgtEl>
                                        <p:attrNameLst>
                                          <p:attrName>style.visibility</p:attrName>
                                        </p:attrNameLst>
                                      </p:cBhvr>
                                      <p:to>
                                        <p:strVal val="visible"/>
                                      </p:to>
                                    </p:set>
                                    <p:animEffect transition="in" filter="wipe(down)">
                                      <p:cBhvr>
                                        <p:cTn id="17"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7" grpId="0" animBg="1"/>
      <p:bldP spid="131" grpId="0" animBg="1"/>
    </p:bldLst>
  </p:timing>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p:cNvSpPr>
            <a:spLocks noGrp="1"/>
          </p:cNvSpPr>
          <p:nvPr>
            <p:ph type="title"/>
          </p:nvPr>
        </p:nvSpPr>
        <p:spPr>
          <a:xfrm>
            <a:off x="0" y="0"/>
            <a:ext cx="12192000" cy="1097280"/>
          </a:xfrm>
          <a:solidFill>
            <a:srgbClr val="712766"/>
          </a:solidFill>
          <a:ln w="25400">
            <a:noFill/>
          </a:ln>
        </p:spPr>
        <p:txBody>
          <a:bodyPr>
            <a:normAutofit/>
          </a:bodyPr>
          <a:lstStyle/>
          <a:p>
            <a:pPr marL="457200" algn="l"/>
            <a:r>
              <a:rPr lang="en-US" sz="4800" b="1" dirty="0">
                <a:solidFill>
                  <a:schemeClr val="bg1"/>
                </a:solidFill>
                <a:latin typeface="Juice ITC" panose="04040403040A02020202" pitchFamily="82" charset="0"/>
              </a:rPr>
              <a:t>Identify Risks</a:t>
            </a:r>
          </a:p>
        </p:txBody>
      </p:sp>
      <p:sp>
        <p:nvSpPr>
          <p:cNvPr id="6" name="Flowchart: Connector 5">
            <a:extLst>
              <a:ext uri="{FF2B5EF4-FFF2-40B4-BE49-F238E27FC236}">
                <a16:creationId xmlns:a16="http://schemas.microsoft.com/office/drawing/2014/main" id="{5F574514-B5B7-44C1-9D04-F2A751BF6B2B}"/>
              </a:ext>
            </a:extLst>
          </p:cNvPr>
          <p:cNvSpPr/>
          <p:nvPr/>
        </p:nvSpPr>
        <p:spPr>
          <a:xfrm>
            <a:off x="8443391" y="2705751"/>
            <a:ext cx="1463040" cy="1463040"/>
          </a:xfrm>
          <a:prstGeom prst="flowChartConnector">
            <a:avLst/>
          </a:prstGeom>
          <a:solidFill>
            <a:srgbClr val="F6B906"/>
          </a:solidFill>
          <a:ln>
            <a:noFill/>
          </a:ln>
          <a:effectLst>
            <a:glow rad="63500">
              <a:schemeClr val="bg1">
                <a:lumMod val="95000"/>
                <a:alpha val="40000"/>
              </a:schemeClr>
            </a:glow>
            <a:outerShdw blurRad="40000"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dirty="0">
              <a:latin typeface="Arial" panose="020B0604020202020204" pitchFamily="34" charset="0"/>
              <a:cs typeface="Arial" panose="020B0604020202020204" pitchFamily="34" charset="0"/>
            </a:endParaRPr>
          </a:p>
        </p:txBody>
      </p:sp>
      <p:sp>
        <p:nvSpPr>
          <p:cNvPr id="4" name="Flowchart: Connector 3">
            <a:extLst>
              <a:ext uri="{FF2B5EF4-FFF2-40B4-BE49-F238E27FC236}">
                <a16:creationId xmlns:a16="http://schemas.microsoft.com/office/drawing/2014/main" id="{C8CA292A-BA56-4F99-B59E-2CB42CA2582F}"/>
              </a:ext>
            </a:extLst>
          </p:cNvPr>
          <p:cNvSpPr/>
          <p:nvPr/>
        </p:nvSpPr>
        <p:spPr>
          <a:xfrm>
            <a:off x="8443391" y="4262336"/>
            <a:ext cx="1463040" cy="1463040"/>
          </a:xfrm>
          <a:prstGeom prst="flowChartConnector">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200" b="1" dirty="0">
                <a:solidFill>
                  <a:prstClr val="white"/>
                </a:solidFill>
                <a:latin typeface="Arial" panose="020B0604020202020204" pitchFamily="34" charset="0"/>
                <a:cs typeface="Arial" panose="020B0604020202020204" pitchFamily="34" charset="0"/>
              </a:rPr>
              <a:t>RISK</a:t>
            </a:r>
            <a:endParaRPr lang="en-US" dirty="0"/>
          </a:p>
        </p:txBody>
      </p:sp>
      <p:sp>
        <p:nvSpPr>
          <p:cNvPr id="5" name="TextBox 4">
            <a:extLst>
              <a:ext uri="{FF2B5EF4-FFF2-40B4-BE49-F238E27FC236}">
                <a16:creationId xmlns:a16="http://schemas.microsoft.com/office/drawing/2014/main" id="{1A7DC59D-DEE2-4166-A2D3-707E4EBACACF}"/>
              </a:ext>
            </a:extLst>
          </p:cNvPr>
          <p:cNvSpPr txBox="1"/>
          <p:nvPr/>
        </p:nvSpPr>
        <p:spPr>
          <a:xfrm>
            <a:off x="8443392" y="3166309"/>
            <a:ext cx="1467209" cy="430887"/>
          </a:xfrm>
          <a:prstGeom prst="rect">
            <a:avLst/>
          </a:prstGeom>
          <a:noFill/>
        </p:spPr>
        <p:txBody>
          <a:bodyPr wrap="square" rtlCol="0">
            <a:spAutoFit/>
          </a:bodyPr>
          <a:lstStyle/>
          <a:p>
            <a:pPr lvl="0" algn="ctr"/>
            <a:r>
              <a:rPr lang="en-US" sz="2200" b="1" dirty="0">
                <a:solidFill>
                  <a:prstClr val="white"/>
                </a:solidFill>
                <a:latin typeface="Arial" panose="020B0604020202020204" pitchFamily="34" charset="0"/>
                <a:cs typeface="Arial" panose="020B0604020202020204" pitchFamily="34" charset="0"/>
              </a:rPr>
              <a:t>IDENTIFY</a:t>
            </a:r>
          </a:p>
        </p:txBody>
      </p:sp>
      <p:sp>
        <p:nvSpPr>
          <p:cNvPr id="27" name="TextBox 26">
            <a:extLst>
              <a:ext uri="{FF2B5EF4-FFF2-40B4-BE49-F238E27FC236}">
                <a16:creationId xmlns:a16="http://schemas.microsoft.com/office/drawing/2014/main" id="{AD2AA867-88D3-4CAC-A22D-2E3A378FC42B}"/>
              </a:ext>
            </a:extLst>
          </p:cNvPr>
          <p:cNvSpPr txBox="1"/>
          <p:nvPr/>
        </p:nvSpPr>
        <p:spPr>
          <a:xfrm>
            <a:off x="505187" y="1335249"/>
            <a:ext cx="5359889" cy="523220"/>
          </a:xfrm>
          <a:prstGeom prst="rect">
            <a:avLst/>
          </a:prstGeom>
          <a:noFill/>
        </p:spPr>
        <p:txBody>
          <a:bodyPr wrap="square" rtlCol="0">
            <a:spAutoFit/>
          </a:bodyPr>
          <a:lstStyle/>
          <a:p>
            <a:pPr>
              <a:spcAft>
                <a:spcPts val="800"/>
              </a:spcAft>
            </a:pPr>
            <a:r>
              <a:rPr lang="en-US" sz="2800" dirty="0">
                <a:solidFill>
                  <a:srgbClr val="000000"/>
                </a:solidFill>
              </a:rPr>
              <a:t>Formulate a plan to address issues. </a:t>
            </a:r>
          </a:p>
        </p:txBody>
      </p:sp>
      <p:cxnSp>
        <p:nvCxnSpPr>
          <p:cNvPr id="15" name="Straight Connector 14">
            <a:extLst>
              <a:ext uri="{FF2B5EF4-FFF2-40B4-BE49-F238E27FC236}">
                <a16:creationId xmlns:a16="http://schemas.microsoft.com/office/drawing/2014/main" id="{F37F36A6-B047-4DDE-B3D0-0671116DFFC8}"/>
              </a:ext>
            </a:extLst>
          </p:cNvPr>
          <p:cNvCxnSpPr>
            <a:cxnSpLocks/>
            <a:stCxn id="6" idx="4"/>
            <a:endCxn id="4" idx="0"/>
          </p:cNvCxnSpPr>
          <p:nvPr/>
        </p:nvCxnSpPr>
        <p:spPr>
          <a:xfrm>
            <a:off x="9174911" y="4168792"/>
            <a:ext cx="0" cy="93545"/>
          </a:xfrm>
          <a:prstGeom prst="line">
            <a:avLst/>
          </a:prstGeom>
          <a:ln w="28575">
            <a:solidFill>
              <a:srgbClr val="000000"/>
            </a:solidFill>
          </a:ln>
        </p:spPr>
        <p:style>
          <a:lnRef idx="2">
            <a:schemeClr val="accent1"/>
          </a:lnRef>
          <a:fillRef idx="0">
            <a:schemeClr val="accent1"/>
          </a:fillRef>
          <a:effectRef idx="1">
            <a:schemeClr val="accent1"/>
          </a:effectRef>
          <a:fontRef idx="minor">
            <a:schemeClr val="tx1"/>
          </a:fontRef>
        </p:style>
      </p:cxnSp>
      <p:grpSp>
        <p:nvGrpSpPr>
          <p:cNvPr id="12" name="Group 11">
            <a:extLst>
              <a:ext uri="{FF2B5EF4-FFF2-40B4-BE49-F238E27FC236}">
                <a16:creationId xmlns:a16="http://schemas.microsoft.com/office/drawing/2014/main" id="{A278092A-2A7F-41EA-A033-C0BF09C74175}"/>
              </a:ext>
            </a:extLst>
          </p:cNvPr>
          <p:cNvGrpSpPr/>
          <p:nvPr/>
        </p:nvGrpSpPr>
        <p:grpSpPr>
          <a:xfrm>
            <a:off x="304800" y="5268302"/>
            <a:ext cx="7445245" cy="1402202"/>
            <a:chOff x="337975" y="5268302"/>
            <a:chExt cx="5133277" cy="1402202"/>
          </a:xfrm>
        </p:grpSpPr>
        <p:pic>
          <p:nvPicPr>
            <p:cNvPr id="9" name="Picture 8"/>
            <p:cNvPicPr>
              <a:picLocks noChangeAspect="1"/>
            </p:cNvPicPr>
            <p:nvPr/>
          </p:nvPicPr>
          <p:blipFill>
            <a:blip r:embed="rId3"/>
            <a:stretch>
              <a:fillRect/>
            </a:stretch>
          </p:blipFill>
          <p:spPr>
            <a:xfrm>
              <a:off x="337975" y="5268302"/>
              <a:ext cx="5133277" cy="1402202"/>
            </a:xfrm>
            <a:prstGeom prst="rect">
              <a:avLst/>
            </a:prstGeom>
          </p:spPr>
        </p:pic>
        <p:sp>
          <p:nvSpPr>
            <p:cNvPr id="17" name="TextBox 16">
              <a:extLst>
                <a:ext uri="{FF2B5EF4-FFF2-40B4-BE49-F238E27FC236}">
                  <a16:creationId xmlns:a16="http://schemas.microsoft.com/office/drawing/2014/main" id="{AD2AA867-88D3-4CAC-A22D-2E3A378FC42B}"/>
                </a:ext>
              </a:extLst>
            </p:cNvPr>
            <p:cNvSpPr txBox="1"/>
            <p:nvPr/>
          </p:nvSpPr>
          <p:spPr>
            <a:xfrm>
              <a:off x="337975" y="5361456"/>
              <a:ext cx="2377440" cy="1246495"/>
            </a:xfrm>
            <a:prstGeom prst="rect">
              <a:avLst/>
            </a:prstGeom>
            <a:noFill/>
            <a:ln>
              <a:noFill/>
            </a:ln>
          </p:spPr>
          <p:txBody>
            <a:bodyPr wrap="square" rtlCol="0" anchor="ctr">
              <a:spAutoFit/>
            </a:bodyPr>
            <a:lstStyle/>
            <a:p>
              <a:pPr algn="ctr">
                <a:spcAft>
                  <a:spcPts val="400"/>
                </a:spcAft>
              </a:pPr>
              <a:r>
                <a:rPr lang="en-US" sz="2500" dirty="0">
                  <a:solidFill>
                    <a:srgbClr val="000000"/>
                  </a:solidFill>
                </a:rPr>
                <a:t>Incorrect cooking techniques</a:t>
              </a:r>
            </a:p>
          </p:txBody>
        </p:sp>
        <p:sp>
          <p:nvSpPr>
            <p:cNvPr id="25" name="Rectangle 24"/>
            <p:cNvSpPr/>
            <p:nvPr/>
          </p:nvSpPr>
          <p:spPr>
            <a:xfrm>
              <a:off x="337975" y="5298904"/>
              <a:ext cx="5105114" cy="1371600"/>
            </a:xfrm>
            <a:prstGeom prst="rect">
              <a:avLst/>
            </a:prstGeom>
            <a:noFill/>
            <a:ln w="28575">
              <a:solidFill>
                <a:srgbClr val="B0753A"/>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590BE282-54F3-4F8C-90E7-C662E39C092B}"/>
                </a:ext>
              </a:extLst>
            </p:cNvPr>
            <p:cNvPicPr>
              <a:picLocks noChangeAspect="1"/>
            </p:cNvPicPr>
            <p:nvPr/>
          </p:nvPicPr>
          <p:blipFill>
            <a:blip r:embed="rId4"/>
            <a:stretch>
              <a:fillRect/>
            </a:stretch>
          </p:blipFill>
          <p:spPr>
            <a:xfrm>
              <a:off x="3139752" y="5356512"/>
              <a:ext cx="1201323" cy="1205583"/>
            </a:xfrm>
            <a:prstGeom prst="rect">
              <a:avLst/>
            </a:prstGeom>
          </p:spPr>
        </p:pic>
      </p:grpSp>
      <p:grpSp>
        <p:nvGrpSpPr>
          <p:cNvPr id="18" name="Group 17">
            <a:extLst>
              <a:ext uri="{FF2B5EF4-FFF2-40B4-BE49-F238E27FC236}">
                <a16:creationId xmlns:a16="http://schemas.microsoft.com/office/drawing/2014/main" id="{BDD7CEC2-B6BD-444C-9243-2DA56CC969EF}"/>
              </a:ext>
            </a:extLst>
          </p:cNvPr>
          <p:cNvGrpSpPr/>
          <p:nvPr/>
        </p:nvGrpSpPr>
        <p:grpSpPr>
          <a:xfrm>
            <a:off x="313342" y="2147069"/>
            <a:ext cx="7404398" cy="1419495"/>
            <a:chOff x="337975" y="2147068"/>
            <a:chExt cx="5105114" cy="1419495"/>
          </a:xfrm>
        </p:grpSpPr>
        <p:grpSp>
          <p:nvGrpSpPr>
            <p:cNvPr id="8" name="Group 7">
              <a:extLst>
                <a:ext uri="{FF2B5EF4-FFF2-40B4-BE49-F238E27FC236}">
                  <a16:creationId xmlns:a16="http://schemas.microsoft.com/office/drawing/2014/main" id="{D819011C-DB64-4357-B2FA-9B37347835F2}"/>
                </a:ext>
              </a:extLst>
            </p:cNvPr>
            <p:cNvGrpSpPr/>
            <p:nvPr/>
          </p:nvGrpSpPr>
          <p:grpSpPr>
            <a:xfrm>
              <a:off x="337975" y="2147068"/>
              <a:ext cx="5105114" cy="1419495"/>
              <a:chOff x="337975" y="2147068"/>
              <a:chExt cx="5105114" cy="1419495"/>
            </a:xfrm>
          </p:grpSpPr>
          <p:sp>
            <p:nvSpPr>
              <p:cNvPr id="31" name="Rectangle 30"/>
              <p:cNvSpPr/>
              <p:nvPr/>
            </p:nvSpPr>
            <p:spPr>
              <a:xfrm>
                <a:off x="337975" y="2194963"/>
                <a:ext cx="5105114" cy="1371600"/>
              </a:xfrm>
              <a:prstGeom prst="rect">
                <a:avLst/>
              </a:prstGeom>
              <a:solidFill>
                <a:schemeClr val="accent4">
                  <a:lumMod val="20000"/>
                  <a:lumOff val="80000"/>
                </a:schemeClr>
              </a:solidFill>
              <a:ln w="28575">
                <a:solidFill>
                  <a:srgbClr val="B0753A"/>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AD2AA867-88D3-4CAC-A22D-2E3A378FC42B}"/>
                  </a:ext>
                </a:extLst>
              </p:cNvPr>
              <p:cNvSpPr txBox="1"/>
              <p:nvPr/>
            </p:nvSpPr>
            <p:spPr>
              <a:xfrm>
                <a:off x="337975" y="2449876"/>
                <a:ext cx="2377440" cy="861774"/>
              </a:xfrm>
              <a:prstGeom prst="rect">
                <a:avLst/>
              </a:prstGeom>
              <a:noFill/>
              <a:ln>
                <a:noFill/>
              </a:ln>
            </p:spPr>
            <p:txBody>
              <a:bodyPr wrap="square" rtlCol="0" anchor="ctr">
                <a:spAutoFit/>
              </a:bodyPr>
              <a:lstStyle/>
              <a:p>
                <a:pPr algn="ctr">
                  <a:spcAft>
                    <a:spcPts val="400"/>
                  </a:spcAft>
                </a:pPr>
                <a:r>
                  <a:rPr lang="en-US" sz="2500" dirty="0">
                    <a:solidFill>
                      <a:srgbClr val="000000"/>
                    </a:solidFill>
                  </a:rPr>
                  <a:t>Unsanitary work attire </a:t>
                </a:r>
              </a:p>
            </p:txBody>
          </p:sp>
          <p:pic>
            <p:nvPicPr>
              <p:cNvPr id="16" name="Picture 15">
                <a:extLst>
                  <a:ext uri="{FF2B5EF4-FFF2-40B4-BE49-F238E27FC236}">
                    <a16:creationId xmlns:a16="http://schemas.microsoft.com/office/drawing/2014/main" id="{89A4DC5E-826F-45E0-B287-64565100AB3F}"/>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10000" b="93226" l="9772" r="92182">
                            <a14:foregroundMark x1="74919" y1="93548" x2="74919" y2="93548"/>
                            <a14:foregroundMark x1="92182" y1="69355" x2="92182" y2="69355"/>
                          </a14:backgroundRemoval>
                        </a14:imgEffect>
                      </a14:imgLayer>
                    </a14:imgProps>
                  </a:ext>
                </a:extLst>
              </a:blip>
              <a:stretch>
                <a:fillRect/>
              </a:stretch>
            </p:blipFill>
            <p:spPr>
              <a:xfrm>
                <a:off x="2558028" y="2147068"/>
                <a:ext cx="1315620" cy="1328476"/>
              </a:xfrm>
              <a:prstGeom prst="rect">
                <a:avLst/>
              </a:prstGeom>
            </p:spPr>
          </p:pic>
        </p:grpSp>
        <p:pic>
          <p:nvPicPr>
            <p:cNvPr id="13" name="Picture 12" descr="Icon&#10;&#10;Description automatically generated">
              <a:extLst>
                <a:ext uri="{FF2B5EF4-FFF2-40B4-BE49-F238E27FC236}">
                  <a16:creationId xmlns:a16="http://schemas.microsoft.com/office/drawing/2014/main" id="{3D77AB09-6F84-47BF-8B4D-B5ED91A9170A}"/>
                </a:ext>
              </a:extLst>
            </p:cNvPr>
            <p:cNvPicPr>
              <a:picLocks noChangeAspect="1"/>
            </p:cNvPicPr>
            <p:nvPr/>
          </p:nvPicPr>
          <p:blipFill>
            <a:blip r:embed="rId7"/>
            <a:stretch>
              <a:fillRect/>
            </a:stretch>
          </p:blipFill>
          <p:spPr>
            <a:xfrm>
              <a:off x="3873648" y="2207076"/>
              <a:ext cx="1328475" cy="1328475"/>
            </a:xfrm>
            <a:prstGeom prst="rect">
              <a:avLst/>
            </a:prstGeom>
          </p:spPr>
        </p:pic>
      </p:grpSp>
      <p:grpSp>
        <p:nvGrpSpPr>
          <p:cNvPr id="21" name="Group 20">
            <a:extLst>
              <a:ext uri="{FF2B5EF4-FFF2-40B4-BE49-F238E27FC236}">
                <a16:creationId xmlns:a16="http://schemas.microsoft.com/office/drawing/2014/main" id="{F814C6BE-6390-459F-82AF-33E8BBD2D6A6}"/>
              </a:ext>
            </a:extLst>
          </p:cNvPr>
          <p:cNvGrpSpPr/>
          <p:nvPr/>
        </p:nvGrpSpPr>
        <p:grpSpPr>
          <a:xfrm>
            <a:off x="313342" y="3666630"/>
            <a:ext cx="7404398" cy="1562811"/>
            <a:chOff x="337975" y="3666629"/>
            <a:chExt cx="5105114" cy="1562811"/>
          </a:xfrm>
        </p:grpSpPr>
        <p:grpSp>
          <p:nvGrpSpPr>
            <p:cNvPr id="10" name="Group 9">
              <a:extLst>
                <a:ext uri="{FF2B5EF4-FFF2-40B4-BE49-F238E27FC236}">
                  <a16:creationId xmlns:a16="http://schemas.microsoft.com/office/drawing/2014/main" id="{D4AD5F85-5304-4D0F-BA6B-9013C468C960}"/>
                </a:ext>
              </a:extLst>
            </p:cNvPr>
            <p:cNvGrpSpPr/>
            <p:nvPr/>
          </p:nvGrpSpPr>
          <p:grpSpPr>
            <a:xfrm>
              <a:off x="337975" y="3703388"/>
              <a:ext cx="5105114" cy="1463040"/>
              <a:chOff x="337975" y="3703388"/>
              <a:chExt cx="5105114" cy="1463040"/>
            </a:xfrm>
          </p:grpSpPr>
          <p:sp>
            <p:nvSpPr>
              <p:cNvPr id="22" name="Rectangle 21"/>
              <p:cNvSpPr/>
              <p:nvPr/>
            </p:nvSpPr>
            <p:spPr>
              <a:xfrm>
                <a:off x="337975" y="3703388"/>
                <a:ext cx="5105114" cy="1463040"/>
              </a:xfrm>
              <a:prstGeom prst="rect">
                <a:avLst/>
              </a:prstGeom>
              <a:solidFill>
                <a:srgbClr val="CFE8D2"/>
              </a:solidFill>
              <a:ln w="28575">
                <a:solidFill>
                  <a:srgbClr val="B0753A"/>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D2AA867-88D3-4CAC-A22D-2E3A378FC42B}"/>
                  </a:ext>
                </a:extLst>
              </p:cNvPr>
              <p:cNvSpPr txBox="1"/>
              <p:nvPr/>
            </p:nvSpPr>
            <p:spPr>
              <a:xfrm>
                <a:off x="2582322" y="3809485"/>
                <a:ext cx="2834640" cy="1246495"/>
              </a:xfrm>
              <a:prstGeom prst="rect">
                <a:avLst/>
              </a:prstGeom>
              <a:solidFill>
                <a:srgbClr val="CFE8D2"/>
              </a:solidFill>
              <a:ln>
                <a:noFill/>
              </a:ln>
            </p:spPr>
            <p:txBody>
              <a:bodyPr wrap="square" rtlCol="0" anchor="ctr">
                <a:spAutoFit/>
              </a:bodyPr>
              <a:lstStyle/>
              <a:p>
                <a:pPr>
                  <a:spcAft>
                    <a:spcPts val="400"/>
                  </a:spcAft>
                </a:pPr>
                <a:r>
                  <a:rPr lang="en-US" sz="2500" dirty="0">
                    <a:solidFill>
                      <a:srgbClr val="000000"/>
                    </a:solidFill>
                  </a:rPr>
                  <a:t>Improper use of personal protective equipment </a:t>
                </a:r>
              </a:p>
            </p:txBody>
          </p:sp>
        </p:grpSp>
        <p:pic>
          <p:nvPicPr>
            <p:cNvPr id="20" name="Picture 19" descr="Chart&#10;&#10;Description automatically generated">
              <a:extLst>
                <a:ext uri="{FF2B5EF4-FFF2-40B4-BE49-F238E27FC236}">
                  <a16:creationId xmlns:a16="http://schemas.microsoft.com/office/drawing/2014/main" id="{7C7543E3-1020-4956-B345-E84077947650}"/>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314" b="89706" l="8987" r="91340">
                          <a14:foregroundMark x1="47386" y1="9314" x2="47386" y2="9314"/>
                          <a14:foregroundMark x1="91340" y1="30556" x2="91340" y2="30556"/>
                          <a14:foregroundMark x1="8987" y1="60294" x2="8987" y2="60294"/>
                        </a14:backgroundRemoval>
                      </a14:imgEffect>
                    </a14:imgLayer>
                  </a14:imgProps>
                </a:ext>
              </a:extLst>
            </a:blip>
            <a:stretch>
              <a:fillRect/>
            </a:stretch>
          </p:blipFill>
          <p:spPr>
            <a:xfrm>
              <a:off x="653751" y="3666629"/>
              <a:ext cx="1562811" cy="1562811"/>
            </a:xfrm>
            <a:prstGeom prst="rect">
              <a:avLst/>
            </a:prstGeom>
          </p:spPr>
        </p:pic>
      </p:grpSp>
      <p:grpSp>
        <p:nvGrpSpPr>
          <p:cNvPr id="23" name="Group 22">
            <a:extLst>
              <a:ext uri="{FF2B5EF4-FFF2-40B4-BE49-F238E27FC236}">
                <a16:creationId xmlns:a16="http://schemas.microsoft.com/office/drawing/2014/main" id="{1EEBED38-22EB-7740-C6BF-4084A8F4E307}"/>
              </a:ext>
            </a:extLst>
          </p:cNvPr>
          <p:cNvGrpSpPr/>
          <p:nvPr/>
        </p:nvGrpSpPr>
        <p:grpSpPr>
          <a:xfrm>
            <a:off x="10247086" y="1327829"/>
            <a:ext cx="1736205" cy="1891011"/>
            <a:chOff x="-1291755" y="2720076"/>
            <a:chExt cx="2982307" cy="3699774"/>
          </a:xfrm>
        </p:grpSpPr>
        <p:sp>
          <p:nvSpPr>
            <p:cNvPr id="110" name="Oval 109">
              <a:extLst>
                <a:ext uri="{FF2B5EF4-FFF2-40B4-BE49-F238E27FC236}">
                  <a16:creationId xmlns:a16="http://schemas.microsoft.com/office/drawing/2014/main" id="{7DCC7379-A84D-B336-3BF7-584165E953C3}"/>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1FAF1C55-E4CE-F28C-D993-A2584062557C}"/>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12" name="Group 111">
              <a:extLst>
                <a:ext uri="{FF2B5EF4-FFF2-40B4-BE49-F238E27FC236}">
                  <a16:creationId xmlns:a16="http://schemas.microsoft.com/office/drawing/2014/main" id="{EF5778AC-B490-873C-F2C5-7723F11BCD7D}"/>
                </a:ext>
              </a:extLst>
            </p:cNvPr>
            <p:cNvGrpSpPr/>
            <p:nvPr/>
          </p:nvGrpSpPr>
          <p:grpSpPr>
            <a:xfrm flipH="1">
              <a:off x="-1205954" y="2720076"/>
              <a:ext cx="2290770" cy="3649875"/>
              <a:chOff x="720551" y="1573392"/>
              <a:chExt cx="2290770" cy="3649875"/>
            </a:xfrm>
          </p:grpSpPr>
          <p:sp>
            <p:nvSpPr>
              <p:cNvPr id="113" name="Freeform: Shape 112">
                <a:extLst>
                  <a:ext uri="{FF2B5EF4-FFF2-40B4-BE49-F238E27FC236}">
                    <a16:creationId xmlns:a16="http://schemas.microsoft.com/office/drawing/2014/main" id="{8CDF3DF6-729C-946C-E2CF-66E9F0EE5EBC}"/>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14" name="Flowchart: Terminator 113">
                <a:extLst>
                  <a:ext uri="{FF2B5EF4-FFF2-40B4-BE49-F238E27FC236}">
                    <a16:creationId xmlns:a16="http://schemas.microsoft.com/office/drawing/2014/main" id="{A1187192-51C2-0C19-C0B8-24623C557FC4}"/>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5" name="Flowchart: Delay 114">
                <a:extLst>
                  <a:ext uri="{FF2B5EF4-FFF2-40B4-BE49-F238E27FC236}">
                    <a16:creationId xmlns:a16="http://schemas.microsoft.com/office/drawing/2014/main" id="{2F935030-EFC7-5675-10EF-83AB6A8BC12E}"/>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16" name="Group 115">
                <a:extLst>
                  <a:ext uri="{FF2B5EF4-FFF2-40B4-BE49-F238E27FC236}">
                    <a16:creationId xmlns:a16="http://schemas.microsoft.com/office/drawing/2014/main" id="{367681AB-0B3F-1320-F21C-BFE60B27D7C2}"/>
                  </a:ext>
                </a:extLst>
              </p:cNvPr>
              <p:cNvGrpSpPr/>
              <p:nvPr/>
            </p:nvGrpSpPr>
            <p:grpSpPr>
              <a:xfrm>
                <a:off x="720551" y="1574772"/>
                <a:ext cx="1581557" cy="3648495"/>
                <a:chOff x="701501" y="393208"/>
                <a:chExt cx="1581557" cy="3648495"/>
              </a:xfrm>
            </p:grpSpPr>
            <p:sp>
              <p:nvSpPr>
                <p:cNvPr id="164" name="Flowchart: Manual Operation 26">
                  <a:extLst>
                    <a:ext uri="{FF2B5EF4-FFF2-40B4-BE49-F238E27FC236}">
                      <a16:creationId xmlns:a16="http://schemas.microsoft.com/office/drawing/2014/main" id="{66658A22-96A5-1A78-3A8F-7D559AD1D9B5}"/>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5" name="Rectangle: Single Corner Snipped 29">
                  <a:extLst>
                    <a:ext uri="{FF2B5EF4-FFF2-40B4-BE49-F238E27FC236}">
                      <a16:creationId xmlns:a16="http://schemas.microsoft.com/office/drawing/2014/main" id="{27D4009B-C62F-3E83-122F-7E90E8CFA48F}"/>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6" name="Oval 165">
                  <a:extLst>
                    <a:ext uri="{FF2B5EF4-FFF2-40B4-BE49-F238E27FC236}">
                      <a16:creationId xmlns:a16="http://schemas.microsoft.com/office/drawing/2014/main" id="{93903E04-38AD-B57D-EADB-94232853F288}"/>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7" name="Oval 166">
                  <a:extLst>
                    <a:ext uri="{FF2B5EF4-FFF2-40B4-BE49-F238E27FC236}">
                      <a16:creationId xmlns:a16="http://schemas.microsoft.com/office/drawing/2014/main" id="{7E749F17-C8A1-8485-6D0E-CD87A5550665}"/>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8" name="Flowchart: Off-page Connector 167">
                  <a:extLst>
                    <a:ext uri="{FF2B5EF4-FFF2-40B4-BE49-F238E27FC236}">
                      <a16:creationId xmlns:a16="http://schemas.microsoft.com/office/drawing/2014/main" id="{87E02D6D-4358-C9AC-8A0C-CC01603BB768}"/>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9" name="Oval 168">
                  <a:extLst>
                    <a:ext uri="{FF2B5EF4-FFF2-40B4-BE49-F238E27FC236}">
                      <a16:creationId xmlns:a16="http://schemas.microsoft.com/office/drawing/2014/main" id="{894D5F1A-2333-B074-44CF-356C8F376034}"/>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0" name="Flowchart: Terminator 169">
                  <a:extLst>
                    <a:ext uri="{FF2B5EF4-FFF2-40B4-BE49-F238E27FC236}">
                      <a16:creationId xmlns:a16="http://schemas.microsoft.com/office/drawing/2014/main" id="{859CDE76-F9F2-F37A-14E1-EF00C872D51D}"/>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1" name="Flowchart: Delay 170">
                  <a:extLst>
                    <a:ext uri="{FF2B5EF4-FFF2-40B4-BE49-F238E27FC236}">
                      <a16:creationId xmlns:a16="http://schemas.microsoft.com/office/drawing/2014/main" id="{B74B18DD-B5E2-DA78-A17A-43E94EDC1449}"/>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2" name="Isosceles Triangle 171">
                  <a:extLst>
                    <a:ext uri="{FF2B5EF4-FFF2-40B4-BE49-F238E27FC236}">
                      <a16:creationId xmlns:a16="http://schemas.microsoft.com/office/drawing/2014/main" id="{816F885F-AE66-B619-C889-B8CE4F622B17}"/>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3" name="Oval 172">
                  <a:extLst>
                    <a:ext uri="{FF2B5EF4-FFF2-40B4-BE49-F238E27FC236}">
                      <a16:creationId xmlns:a16="http://schemas.microsoft.com/office/drawing/2014/main" id="{2583D0AF-E6C1-F7FA-F5C4-297567F320BE}"/>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4" name="Oval 173">
                  <a:extLst>
                    <a:ext uri="{FF2B5EF4-FFF2-40B4-BE49-F238E27FC236}">
                      <a16:creationId xmlns:a16="http://schemas.microsoft.com/office/drawing/2014/main" id="{0115C489-538B-284E-AD8D-F0A0CB9DA599}"/>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5" name="Oval 174">
                  <a:extLst>
                    <a:ext uri="{FF2B5EF4-FFF2-40B4-BE49-F238E27FC236}">
                      <a16:creationId xmlns:a16="http://schemas.microsoft.com/office/drawing/2014/main" id="{99294D48-CB96-DCF3-3C0F-552CB6B6787E}"/>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6" name="Oval 175">
                  <a:extLst>
                    <a:ext uri="{FF2B5EF4-FFF2-40B4-BE49-F238E27FC236}">
                      <a16:creationId xmlns:a16="http://schemas.microsoft.com/office/drawing/2014/main" id="{AC515467-672A-DD31-6442-CA3964304A41}"/>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7" name="Flowchart: Terminator 176">
                  <a:extLst>
                    <a:ext uri="{FF2B5EF4-FFF2-40B4-BE49-F238E27FC236}">
                      <a16:creationId xmlns:a16="http://schemas.microsoft.com/office/drawing/2014/main" id="{86D9A0F8-258A-E2C6-2368-1A5583BB3440}"/>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8" name="Flowchart: Terminator 177">
                  <a:extLst>
                    <a:ext uri="{FF2B5EF4-FFF2-40B4-BE49-F238E27FC236}">
                      <a16:creationId xmlns:a16="http://schemas.microsoft.com/office/drawing/2014/main" id="{5B22D1B5-2594-176C-00A4-8C5DEE55C806}"/>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9" name="Moon 178">
                  <a:extLst>
                    <a:ext uri="{FF2B5EF4-FFF2-40B4-BE49-F238E27FC236}">
                      <a16:creationId xmlns:a16="http://schemas.microsoft.com/office/drawing/2014/main" id="{0B2F1D95-475E-373A-DC66-A7E600482E16}"/>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80" name="Moon 179">
                  <a:extLst>
                    <a:ext uri="{FF2B5EF4-FFF2-40B4-BE49-F238E27FC236}">
                      <a16:creationId xmlns:a16="http://schemas.microsoft.com/office/drawing/2014/main" id="{2C2CF1C6-9C58-310C-D6C8-8B08F70DB26C}"/>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81" name="Oval 180">
                  <a:extLst>
                    <a:ext uri="{FF2B5EF4-FFF2-40B4-BE49-F238E27FC236}">
                      <a16:creationId xmlns:a16="http://schemas.microsoft.com/office/drawing/2014/main" id="{9615C418-90C0-CACD-15B6-98E669B8EBE0}"/>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2" name="Flowchart: Delay 181">
                  <a:extLst>
                    <a:ext uri="{FF2B5EF4-FFF2-40B4-BE49-F238E27FC236}">
                      <a16:creationId xmlns:a16="http://schemas.microsoft.com/office/drawing/2014/main" id="{314BD648-8CCC-25ED-57AB-6BC802ACE96C}"/>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3" name="Right Triangle 182">
                  <a:extLst>
                    <a:ext uri="{FF2B5EF4-FFF2-40B4-BE49-F238E27FC236}">
                      <a16:creationId xmlns:a16="http://schemas.microsoft.com/office/drawing/2014/main" id="{77E20B3B-C3FE-BC62-396C-5E4FDAEC4484}"/>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4" name="Right Triangle 183">
                  <a:extLst>
                    <a:ext uri="{FF2B5EF4-FFF2-40B4-BE49-F238E27FC236}">
                      <a16:creationId xmlns:a16="http://schemas.microsoft.com/office/drawing/2014/main" id="{B19A1C75-8871-D13C-EE29-111EEF58EC70}"/>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5" name="Flowchart: Manual Operation 26">
                  <a:extLst>
                    <a:ext uri="{FF2B5EF4-FFF2-40B4-BE49-F238E27FC236}">
                      <a16:creationId xmlns:a16="http://schemas.microsoft.com/office/drawing/2014/main" id="{ECD1BE81-98E9-B2AC-5E82-AE8FC2A61E05}"/>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6" name="Flowchart: Terminator 185">
                  <a:extLst>
                    <a:ext uri="{FF2B5EF4-FFF2-40B4-BE49-F238E27FC236}">
                      <a16:creationId xmlns:a16="http://schemas.microsoft.com/office/drawing/2014/main" id="{484B5A4B-271F-6440-BC02-3E660D6872A3}"/>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7" name="Flowchart: Connector 186">
                  <a:extLst>
                    <a:ext uri="{FF2B5EF4-FFF2-40B4-BE49-F238E27FC236}">
                      <a16:creationId xmlns:a16="http://schemas.microsoft.com/office/drawing/2014/main" id="{AA9ED78E-9C0A-F1B4-9F74-7088330B8490}"/>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88" name="Flowchart: Connector 187">
                  <a:extLst>
                    <a:ext uri="{FF2B5EF4-FFF2-40B4-BE49-F238E27FC236}">
                      <a16:creationId xmlns:a16="http://schemas.microsoft.com/office/drawing/2014/main" id="{912AAD9E-B0C0-0E3E-364A-FD803549F33F}"/>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89" name="Group 188">
                  <a:extLst>
                    <a:ext uri="{FF2B5EF4-FFF2-40B4-BE49-F238E27FC236}">
                      <a16:creationId xmlns:a16="http://schemas.microsoft.com/office/drawing/2014/main" id="{F0E5C399-A2E7-A28F-9F37-CABB835F597A}"/>
                    </a:ext>
                  </a:extLst>
                </p:cNvPr>
                <p:cNvGrpSpPr/>
                <p:nvPr/>
              </p:nvGrpSpPr>
              <p:grpSpPr>
                <a:xfrm>
                  <a:off x="1717423" y="2352216"/>
                  <a:ext cx="325110" cy="522802"/>
                  <a:chOff x="859632" y="2338402"/>
                  <a:chExt cx="571500" cy="788345"/>
                </a:xfrm>
              </p:grpSpPr>
              <p:sp>
                <p:nvSpPr>
                  <p:cNvPr id="191" name="Rectangle 190">
                    <a:extLst>
                      <a:ext uri="{FF2B5EF4-FFF2-40B4-BE49-F238E27FC236}">
                        <a16:creationId xmlns:a16="http://schemas.microsoft.com/office/drawing/2014/main" id="{0FC52449-C52B-D668-CECD-2CE8F334461E}"/>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92" name="Picture 191">
                    <a:extLst>
                      <a:ext uri="{FF2B5EF4-FFF2-40B4-BE49-F238E27FC236}">
                        <a16:creationId xmlns:a16="http://schemas.microsoft.com/office/drawing/2014/main" id="{0FF9C1A3-0327-0A92-435B-FA3EB27059EA}"/>
                      </a:ext>
                    </a:extLst>
                  </p:cNvPr>
                  <p:cNvPicPr>
                    <a:picLocks noChangeAspect="1"/>
                  </p:cNvPicPr>
                  <p:nvPr/>
                </p:nvPicPr>
                <p:blipFill>
                  <a:blip r:embed="rId10" cstate="print">
                    <a:extLst>
                      <a:ext uri="{BEBA8EAE-BF5A-486C-A8C5-ECC9F3942E4B}">
                        <a14:imgProps xmlns:a14="http://schemas.microsoft.com/office/drawing/2010/main">
                          <a14:imgLayer r:embed="rId11">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90" name="Freeform: Shape 189">
                  <a:extLst>
                    <a:ext uri="{FF2B5EF4-FFF2-40B4-BE49-F238E27FC236}">
                      <a16:creationId xmlns:a16="http://schemas.microsoft.com/office/drawing/2014/main" id="{97DD3342-D460-BE6B-FE00-4C0667D49EF9}"/>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17" name="Rectangle: Single Corner Snipped 29">
                <a:extLst>
                  <a:ext uri="{FF2B5EF4-FFF2-40B4-BE49-F238E27FC236}">
                    <a16:creationId xmlns:a16="http://schemas.microsoft.com/office/drawing/2014/main" id="{32276C77-AAA7-3000-258D-57B87BDB4F23}"/>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8" name="Oval 117">
                <a:extLst>
                  <a:ext uri="{FF2B5EF4-FFF2-40B4-BE49-F238E27FC236}">
                    <a16:creationId xmlns:a16="http://schemas.microsoft.com/office/drawing/2014/main" id="{415604A1-A353-7DAB-387B-AAE897D7D67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9" name="Oval 118">
                <a:extLst>
                  <a:ext uri="{FF2B5EF4-FFF2-40B4-BE49-F238E27FC236}">
                    <a16:creationId xmlns:a16="http://schemas.microsoft.com/office/drawing/2014/main" id="{5C2BBCBE-E921-21B2-A988-C59DD281BC43}"/>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0" name="Flowchart: Off-page Connector 119">
                <a:extLst>
                  <a:ext uri="{FF2B5EF4-FFF2-40B4-BE49-F238E27FC236}">
                    <a16:creationId xmlns:a16="http://schemas.microsoft.com/office/drawing/2014/main" id="{5C460960-4FA3-4255-9071-9C74165683D9}"/>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1" name="Oval 120">
                <a:extLst>
                  <a:ext uri="{FF2B5EF4-FFF2-40B4-BE49-F238E27FC236}">
                    <a16:creationId xmlns:a16="http://schemas.microsoft.com/office/drawing/2014/main" id="{03D67A61-7B93-7934-B761-61C46E482293}"/>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2" name="Flowchart: Terminator 121">
                <a:extLst>
                  <a:ext uri="{FF2B5EF4-FFF2-40B4-BE49-F238E27FC236}">
                    <a16:creationId xmlns:a16="http://schemas.microsoft.com/office/drawing/2014/main" id="{BB08B943-32CE-F00D-3A92-AE7DB2077F9D}"/>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3" name="Flowchart: Delay 122">
                <a:extLst>
                  <a:ext uri="{FF2B5EF4-FFF2-40B4-BE49-F238E27FC236}">
                    <a16:creationId xmlns:a16="http://schemas.microsoft.com/office/drawing/2014/main" id="{B780CAAB-B75A-0E31-7E67-0EA1F75E13C3}"/>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4" name="Moon 123">
                <a:extLst>
                  <a:ext uri="{FF2B5EF4-FFF2-40B4-BE49-F238E27FC236}">
                    <a16:creationId xmlns:a16="http://schemas.microsoft.com/office/drawing/2014/main" id="{D6519BB1-57D0-9D43-162A-9EC01B124376}"/>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25" name="Moon 124">
                <a:extLst>
                  <a:ext uri="{FF2B5EF4-FFF2-40B4-BE49-F238E27FC236}">
                    <a16:creationId xmlns:a16="http://schemas.microsoft.com/office/drawing/2014/main" id="{7CE437C4-300D-36EF-A67C-6BFD4054AFA0}"/>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6" name="Oval 125">
                <a:extLst>
                  <a:ext uri="{FF2B5EF4-FFF2-40B4-BE49-F238E27FC236}">
                    <a16:creationId xmlns:a16="http://schemas.microsoft.com/office/drawing/2014/main" id="{EB7262A8-814D-BC21-E104-05568D339F67}"/>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7" name="Right Triangle 126">
                <a:extLst>
                  <a:ext uri="{FF2B5EF4-FFF2-40B4-BE49-F238E27FC236}">
                    <a16:creationId xmlns:a16="http://schemas.microsoft.com/office/drawing/2014/main" id="{E83AABBA-C724-B9D5-6136-2840C40AA275}"/>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8" name="Right Triangle 127">
                <a:extLst>
                  <a:ext uri="{FF2B5EF4-FFF2-40B4-BE49-F238E27FC236}">
                    <a16:creationId xmlns:a16="http://schemas.microsoft.com/office/drawing/2014/main" id="{32F52B93-A7B7-25F6-536F-AE7AE1C8F4A3}"/>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9" name="Flowchart: Terminator 128">
                <a:extLst>
                  <a:ext uri="{FF2B5EF4-FFF2-40B4-BE49-F238E27FC236}">
                    <a16:creationId xmlns:a16="http://schemas.microsoft.com/office/drawing/2014/main" id="{AE0BB306-2CB0-E962-747E-42EA065F0488}"/>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30" name="Flowchart: Connector 129">
                <a:extLst>
                  <a:ext uri="{FF2B5EF4-FFF2-40B4-BE49-F238E27FC236}">
                    <a16:creationId xmlns:a16="http://schemas.microsoft.com/office/drawing/2014/main" id="{26BCAE17-F764-5546-2DA6-C610556CEF2F}"/>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31" name="Flowchart: Connector 130">
                <a:extLst>
                  <a:ext uri="{FF2B5EF4-FFF2-40B4-BE49-F238E27FC236}">
                    <a16:creationId xmlns:a16="http://schemas.microsoft.com/office/drawing/2014/main" id="{99884801-6369-EFFF-508D-ED3EBABE7708}"/>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32" name="Freeform: Shape 131">
                <a:extLst>
                  <a:ext uri="{FF2B5EF4-FFF2-40B4-BE49-F238E27FC236}">
                    <a16:creationId xmlns:a16="http://schemas.microsoft.com/office/drawing/2014/main" id="{277DCBD5-BB79-FE0B-0E17-3964A4A29BF9}"/>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33" name="Group 132">
                <a:extLst>
                  <a:ext uri="{FF2B5EF4-FFF2-40B4-BE49-F238E27FC236}">
                    <a16:creationId xmlns:a16="http://schemas.microsoft.com/office/drawing/2014/main" id="{847BEE46-E035-A64A-363C-4FE0DB33BE64}"/>
                  </a:ext>
                </a:extLst>
              </p:cNvPr>
              <p:cNvGrpSpPr/>
              <p:nvPr/>
            </p:nvGrpSpPr>
            <p:grpSpPr>
              <a:xfrm>
                <a:off x="1736703" y="3532400"/>
                <a:ext cx="325110" cy="522802"/>
                <a:chOff x="859632" y="2338402"/>
                <a:chExt cx="571500" cy="788345"/>
              </a:xfrm>
            </p:grpSpPr>
            <p:sp>
              <p:nvSpPr>
                <p:cNvPr id="162" name="Rectangle 161">
                  <a:extLst>
                    <a:ext uri="{FF2B5EF4-FFF2-40B4-BE49-F238E27FC236}">
                      <a16:creationId xmlns:a16="http://schemas.microsoft.com/office/drawing/2014/main" id="{F1E93ED2-9917-B6D2-C42E-140E9E991F4C}"/>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63" name="Picture 162">
                  <a:extLst>
                    <a:ext uri="{FF2B5EF4-FFF2-40B4-BE49-F238E27FC236}">
                      <a16:creationId xmlns:a16="http://schemas.microsoft.com/office/drawing/2014/main" id="{0EB1EB6F-93CE-5E5B-7E83-D769491BC3D8}"/>
                    </a:ext>
                  </a:extLst>
                </p:cNvPr>
                <p:cNvPicPr>
                  <a:picLocks noChangeAspect="1"/>
                </p:cNvPicPr>
                <p:nvPr/>
              </p:nvPicPr>
              <p:blipFill>
                <a:blip r:embed="rId10" cstate="print">
                  <a:extLst>
                    <a:ext uri="{BEBA8EAE-BF5A-486C-A8C5-ECC9F3942E4B}">
                      <a14:imgProps xmlns:a14="http://schemas.microsoft.com/office/drawing/2010/main">
                        <a14:imgLayer r:embed="rId11">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34" name="Group 133">
                <a:extLst>
                  <a:ext uri="{FF2B5EF4-FFF2-40B4-BE49-F238E27FC236}">
                    <a16:creationId xmlns:a16="http://schemas.microsoft.com/office/drawing/2014/main" id="{EC68DC4E-74C5-821C-635E-676E2F0DAD7B}"/>
                  </a:ext>
                </a:extLst>
              </p:cNvPr>
              <p:cNvGrpSpPr/>
              <p:nvPr/>
            </p:nvGrpSpPr>
            <p:grpSpPr>
              <a:xfrm rot="19720146">
                <a:off x="1182580" y="2371883"/>
                <a:ext cx="386764" cy="226743"/>
                <a:chOff x="5136060" y="1710152"/>
                <a:chExt cx="538831" cy="347248"/>
              </a:xfrm>
            </p:grpSpPr>
            <p:sp>
              <p:nvSpPr>
                <p:cNvPr id="152" name="Oval 5">
                  <a:extLst>
                    <a:ext uri="{FF2B5EF4-FFF2-40B4-BE49-F238E27FC236}">
                      <a16:creationId xmlns:a16="http://schemas.microsoft.com/office/drawing/2014/main" id="{2335B389-D964-586A-0871-7EC82812B61C}"/>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53" name="Group 152">
                  <a:extLst>
                    <a:ext uri="{FF2B5EF4-FFF2-40B4-BE49-F238E27FC236}">
                      <a16:creationId xmlns:a16="http://schemas.microsoft.com/office/drawing/2014/main" id="{6A7F5EAB-454C-3D8D-2975-FD1EF92BE554}"/>
                    </a:ext>
                  </a:extLst>
                </p:cNvPr>
                <p:cNvGrpSpPr/>
                <p:nvPr/>
              </p:nvGrpSpPr>
              <p:grpSpPr>
                <a:xfrm rot="20545732">
                  <a:off x="5242936" y="1710152"/>
                  <a:ext cx="85726" cy="45719"/>
                  <a:chOff x="5293988" y="1700325"/>
                  <a:chExt cx="85726" cy="42639"/>
                </a:xfrm>
              </p:grpSpPr>
              <p:cxnSp>
                <p:nvCxnSpPr>
                  <p:cNvPr id="159" name="Straight Connector 158">
                    <a:extLst>
                      <a:ext uri="{FF2B5EF4-FFF2-40B4-BE49-F238E27FC236}">
                        <a16:creationId xmlns:a16="http://schemas.microsoft.com/office/drawing/2014/main" id="{0A3E5817-3F88-41CB-F924-522587C9BD9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60" name="Straight Connector 159">
                    <a:extLst>
                      <a:ext uri="{FF2B5EF4-FFF2-40B4-BE49-F238E27FC236}">
                        <a16:creationId xmlns:a16="http://schemas.microsoft.com/office/drawing/2014/main" id="{9F5C1157-731C-EDBE-EE49-C3D7384DAC84}"/>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61" name="Straight Connector 160">
                    <a:extLst>
                      <a:ext uri="{FF2B5EF4-FFF2-40B4-BE49-F238E27FC236}">
                        <a16:creationId xmlns:a16="http://schemas.microsoft.com/office/drawing/2014/main" id="{48847322-FFE3-7505-EE1B-331A5086403A}"/>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54" name="Oval 4">
                  <a:extLst>
                    <a:ext uri="{FF2B5EF4-FFF2-40B4-BE49-F238E27FC236}">
                      <a16:creationId xmlns:a16="http://schemas.microsoft.com/office/drawing/2014/main" id="{36A54DC6-2EBF-1E89-7C28-9CA49052A6DD}"/>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5" name="Oval 154">
                  <a:extLst>
                    <a:ext uri="{FF2B5EF4-FFF2-40B4-BE49-F238E27FC236}">
                      <a16:creationId xmlns:a16="http://schemas.microsoft.com/office/drawing/2014/main" id="{C2C993E9-39A2-767F-759B-0E2283095F8E}"/>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6" name="Oval 155">
                  <a:extLst>
                    <a:ext uri="{FF2B5EF4-FFF2-40B4-BE49-F238E27FC236}">
                      <a16:creationId xmlns:a16="http://schemas.microsoft.com/office/drawing/2014/main" id="{F4555C5C-811B-2221-43AC-28C4711A6A5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57" name="Oval 156">
                  <a:extLst>
                    <a:ext uri="{FF2B5EF4-FFF2-40B4-BE49-F238E27FC236}">
                      <a16:creationId xmlns:a16="http://schemas.microsoft.com/office/drawing/2014/main" id="{912D0F52-EEB1-CF40-506D-5D28C8130FA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8" name="Oval 157">
                  <a:extLst>
                    <a:ext uri="{FF2B5EF4-FFF2-40B4-BE49-F238E27FC236}">
                      <a16:creationId xmlns:a16="http://schemas.microsoft.com/office/drawing/2014/main" id="{0BE61B00-6196-0477-705A-FA5EC8B16C1E}"/>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35" name="Group 134">
                <a:extLst>
                  <a:ext uri="{FF2B5EF4-FFF2-40B4-BE49-F238E27FC236}">
                    <a16:creationId xmlns:a16="http://schemas.microsoft.com/office/drawing/2014/main" id="{5AE3E883-537E-DFE3-D247-ED019317DB2E}"/>
                  </a:ext>
                </a:extLst>
              </p:cNvPr>
              <p:cNvGrpSpPr/>
              <p:nvPr/>
            </p:nvGrpSpPr>
            <p:grpSpPr>
              <a:xfrm rot="1705800" flipH="1">
                <a:off x="1678571" y="2367738"/>
                <a:ext cx="386764" cy="226743"/>
                <a:chOff x="5136060" y="1710152"/>
                <a:chExt cx="538831" cy="347248"/>
              </a:xfrm>
            </p:grpSpPr>
            <p:sp>
              <p:nvSpPr>
                <p:cNvPr id="142" name="Oval 5">
                  <a:extLst>
                    <a:ext uri="{FF2B5EF4-FFF2-40B4-BE49-F238E27FC236}">
                      <a16:creationId xmlns:a16="http://schemas.microsoft.com/office/drawing/2014/main" id="{4366E7BE-F1CA-AFDC-820B-E95DE7D314E2}"/>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43" name="Group 142">
                  <a:extLst>
                    <a:ext uri="{FF2B5EF4-FFF2-40B4-BE49-F238E27FC236}">
                      <a16:creationId xmlns:a16="http://schemas.microsoft.com/office/drawing/2014/main" id="{24E7CA0C-84B0-E339-C81C-2D32CC7BAA24}"/>
                    </a:ext>
                  </a:extLst>
                </p:cNvPr>
                <p:cNvGrpSpPr/>
                <p:nvPr/>
              </p:nvGrpSpPr>
              <p:grpSpPr>
                <a:xfrm rot="20545732">
                  <a:off x="5242936" y="1710152"/>
                  <a:ext cx="85726" cy="45719"/>
                  <a:chOff x="5293988" y="1700325"/>
                  <a:chExt cx="85726" cy="42639"/>
                </a:xfrm>
              </p:grpSpPr>
              <p:cxnSp>
                <p:nvCxnSpPr>
                  <p:cNvPr id="149" name="Straight Connector 148">
                    <a:extLst>
                      <a:ext uri="{FF2B5EF4-FFF2-40B4-BE49-F238E27FC236}">
                        <a16:creationId xmlns:a16="http://schemas.microsoft.com/office/drawing/2014/main" id="{E77C451E-C41F-8043-16C8-AE978973F2A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0" name="Straight Connector 149">
                    <a:extLst>
                      <a:ext uri="{FF2B5EF4-FFF2-40B4-BE49-F238E27FC236}">
                        <a16:creationId xmlns:a16="http://schemas.microsoft.com/office/drawing/2014/main" id="{39746BF1-4DAB-D449-16B9-47BD1263EE4D}"/>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1" name="Straight Connector 150">
                    <a:extLst>
                      <a:ext uri="{FF2B5EF4-FFF2-40B4-BE49-F238E27FC236}">
                        <a16:creationId xmlns:a16="http://schemas.microsoft.com/office/drawing/2014/main" id="{D781DB9E-6DB2-6F04-623F-945158C82612}"/>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44" name="Oval 4">
                  <a:extLst>
                    <a:ext uri="{FF2B5EF4-FFF2-40B4-BE49-F238E27FC236}">
                      <a16:creationId xmlns:a16="http://schemas.microsoft.com/office/drawing/2014/main" id="{9727133C-CA1A-8543-CA26-B72EB2E9EB0E}"/>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5" name="Oval 144">
                  <a:extLst>
                    <a:ext uri="{FF2B5EF4-FFF2-40B4-BE49-F238E27FC236}">
                      <a16:creationId xmlns:a16="http://schemas.microsoft.com/office/drawing/2014/main" id="{E6BD8B5D-FEA2-0DC1-1B9C-CF22F3F076E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6" name="Oval 145">
                  <a:extLst>
                    <a:ext uri="{FF2B5EF4-FFF2-40B4-BE49-F238E27FC236}">
                      <a16:creationId xmlns:a16="http://schemas.microsoft.com/office/drawing/2014/main" id="{D619F9BB-7ACF-E87D-7F62-387D048A9CAA}"/>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7" name="Oval 146">
                  <a:extLst>
                    <a:ext uri="{FF2B5EF4-FFF2-40B4-BE49-F238E27FC236}">
                      <a16:creationId xmlns:a16="http://schemas.microsoft.com/office/drawing/2014/main" id="{B32573AA-F821-1740-1F17-E4E4ECF01F5C}"/>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8" name="Oval 147">
                  <a:extLst>
                    <a:ext uri="{FF2B5EF4-FFF2-40B4-BE49-F238E27FC236}">
                      <a16:creationId xmlns:a16="http://schemas.microsoft.com/office/drawing/2014/main" id="{BD85C3F2-3A20-AC66-2588-F843488BF470}"/>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36" name="Freeform: Shape 135">
                <a:extLst>
                  <a:ext uri="{FF2B5EF4-FFF2-40B4-BE49-F238E27FC236}">
                    <a16:creationId xmlns:a16="http://schemas.microsoft.com/office/drawing/2014/main" id="{88C7B421-3B97-46F6-138D-2AF1CB40F5BF}"/>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7" name="Oval 136">
                <a:extLst>
                  <a:ext uri="{FF2B5EF4-FFF2-40B4-BE49-F238E27FC236}">
                    <a16:creationId xmlns:a16="http://schemas.microsoft.com/office/drawing/2014/main" id="{25E89B11-4752-F838-8A5F-7A7D33B9CA63}"/>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38" name="Oval 137">
                <a:extLst>
                  <a:ext uri="{FF2B5EF4-FFF2-40B4-BE49-F238E27FC236}">
                    <a16:creationId xmlns:a16="http://schemas.microsoft.com/office/drawing/2014/main" id="{FDEA1DF6-7A7B-1A37-9AB4-F0D840649D40}"/>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39" name="Diagonal Stripe 138">
                <a:extLst>
                  <a:ext uri="{FF2B5EF4-FFF2-40B4-BE49-F238E27FC236}">
                    <a16:creationId xmlns:a16="http://schemas.microsoft.com/office/drawing/2014/main" id="{BB1846F7-6FF2-23E9-3265-507C8484EAA2}"/>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40" name="Diagonal Stripe 139">
                <a:extLst>
                  <a:ext uri="{FF2B5EF4-FFF2-40B4-BE49-F238E27FC236}">
                    <a16:creationId xmlns:a16="http://schemas.microsoft.com/office/drawing/2014/main" id="{78AF496F-0BF0-D7CC-6A9A-C3ADDD0906DA}"/>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41" name="Isosceles Triangle 140">
                <a:extLst>
                  <a:ext uri="{FF2B5EF4-FFF2-40B4-BE49-F238E27FC236}">
                    <a16:creationId xmlns:a16="http://schemas.microsoft.com/office/drawing/2014/main" id="{AADD370C-1DDF-E62B-FAD4-75C08DEFAB8E}"/>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1051609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ppt_x"/>
                                          </p:val>
                                        </p:tav>
                                        <p:tav tm="100000">
                                          <p:val>
                                            <p:strVal val="#ppt_x"/>
                                          </p:val>
                                        </p:tav>
                                      </p:tavLst>
                                    </p:anim>
                                    <p:anim calcmode="lin" valueType="num">
                                      <p:cBhvr additive="base">
                                        <p:cTn id="8" dur="75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750"/>
                            </p:stCondLst>
                            <p:childTnLst>
                              <p:par>
                                <p:cTn id="10" presetID="1" presetClass="entr" presetSubtype="0"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p:cNvSpPr>
            <a:spLocks noGrp="1"/>
          </p:cNvSpPr>
          <p:nvPr>
            <p:ph type="title"/>
          </p:nvPr>
        </p:nvSpPr>
        <p:spPr>
          <a:xfrm>
            <a:off x="0" y="0"/>
            <a:ext cx="12192000" cy="1097280"/>
          </a:xfrm>
          <a:solidFill>
            <a:srgbClr val="712766"/>
          </a:solidFill>
          <a:ln w="25400">
            <a:noFill/>
          </a:ln>
        </p:spPr>
        <p:txBody>
          <a:bodyPr>
            <a:normAutofit/>
          </a:bodyPr>
          <a:lstStyle/>
          <a:p>
            <a:pPr marL="457200" algn="l"/>
            <a:r>
              <a:rPr lang="en-US" sz="4800" b="1" dirty="0">
                <a:solidFill>
                  <a:schemeClr val="bg1"/>
                </a:solidFill>
                <a:latin typeface="Juice ITC" panose="04040403040A02020202" pitchFamily="82" charset="0"/>
              </a:rPr>
              <a:t>Address Risks</a:t>
            </a:r>
          </a:p>
        </p:txBody>
      </p:sp>
      <p:sp>
        <p:nvSpPr>
          <p:cNvPr id="6" name="Flowchart: Connector 5">
            <a:extLst>
              <a:ext uri="{FF2B5EF4-FFF2-40B4-BE49-F238E27FC236}">
                <a16:creationId xmlns:a16="http://schemas.microsoft.com/office/drawing/2014/main" id="{5F574514-B5B7-44C1-9D04-F2A751BF6B2B}"/>
              </a:ext>
            </a:extLst>
          </p:cNvPr>
          <p:cNvSpPr/>
          <p:nvPr/>
        </p:nvSpPr>
        <p:spPr>
          <a:xfrm>
            <a:off x="8097050" y="2319736"/>
            <a:ext cx="1463040" cy="1463040"/>
          </a:xfrm>
          <a:prstGeom prst="flowChartConnector">
            <a:avLst/>
          </a:prstGeom>
          <a:solidFill>
            <a:srgbClr val="F6B906"/>
          </a:solidFill>
          <a:ln>
            <a:noFill/>
          </a:ln>
          <a:effectLst>
            <a:glow rad="63500">
              <a:schemeClr val="bg1">
                <a:lumMod val="95000"/>
                <a:alpha val="40000"/>
              </a:schemeClr>
            </a:glow>
            <a:outerShdw blurRad="40000"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b="1" dirty="0">
              <a:solidFill>
                <a:prstClr val="white"/>
              </a:solidFill>
              <a:latin typeface="Arial" panose="020B0604020202020204" pitchFamily="34" charset="0"/>
              <a:cs typeface="Arial" panose="020B0604020202020204" pitchFamily="34" charset="0"/>
            </a:endParaRPr>
          </a:p>
        </p:txBody>
      </p:sp>
      <p:sp>
        <p:nvSpPr>
          <p:cNvPr id="8" name="Flowchart: Connector 7">
            <a:extLst>
              <a:ext uri="{FF2B5EF4-FFF2-40B4-BE49-F238E27FC236}">
                <a16:creationId xmlns:a16="http://schemas.microsoft.com/office/drawing/2014/main" id="{3AD363A5-7069-4BC2-91AA-9AD12F200400}"/>
              </a:ext>
            </a:extLst>
          </p:cNvPr>
          <p:cNvSpPr/>
          <p:nvPr/>
        </p:nvSpPr>
        <p:spPr>
          <a:xfrm>
            <a:off x="9424273" y="4841648"/>
            <a:ext cx="1645920" cy="1645920"/>
          </a:xfrm>
          <a:prstGeom prst="flowChartConnector">
            <a:avLst/>
          </a:prstGeom>
          <a:solidFill>
            <a:srgbClr val="F6B906"/>
          </a:solidFill>
          <a:ln>
            <a:noFill/>
          </a:ln>
          <a:effectLst>
            <a:glow rad="63500">
              <a:schemeClr val="bg1">
                <a:lumMod val="95000"/>
                <a:alpha val="40000"/>
              </a:schemeClr>
            </a:glow>
            <a:outerShdw blurRad="40000"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b="1" dirty="0">
              <a:solidFill>
                <a:prstClr val="white"/>
              </a:solidFill>
              <a:latin typeface="Arial" panose="020B0604020202020204" pitchFamily="34" charset="0"/>
              <a:cs typeface="Arial" panose="020B0604020202020204" pitchFamily="34" charset="0"/>
            </a:endParaRPr>
          </a:p>
        </p:txBody>
      </p:sp>
      <p:sp>
        <p:nvSpPr>
          <p:cNvPr id="4" name="Flowchart: Connector 3">
            <a:extLst>
              <a:ext uri="{FF2B5EF4-FFF2-40B4-BE49-F238E27FC236}">
                <a16:creationId xmlns:a16="http://schemas.microsoft.com/office/drawing/2014/main" id="{C8CA292A-BA56-4F99-B59E-2CB42CA2582F}"/>
              </a:ext>
            </a:extLst>
          </p:cNvPr>
          <p:cNvSpPr/>
          <p:nvPr/>
        </p:nvSpPr>
        <p:spPr>
          <a:xfrm>
            <a:off x="8097050" y="3914270"/>
            <a:ext cx="1463040" cy="1463040"/>
          </a:xfrm>
          <a:prstGeom prst="flowChartConnector">
            <a:avLst/>
          </a:prstGeom>
        </p:spPr>
        <p:style>
          <a:lnRef idx="1">
            <a:schemeClr val="accent1"/>
          </a:lnRef>
          <a:fillRef idx="3">
            <a:schemeClr val="accent1"/>
          </a:fillRef>
          <a:effectRef idx="2">
            <a:schemeClr val="accent1"/>
          </a:effectRef>
          <a:fontRef idx="minor">
            <a:schemeClr val="lt1"/>
          </a:fontRef>
        </p:style>
        <p:txBody>
          <a:bodyPr rtlCol="0" anchor="ctr"/>
          <a:lstStyle/>
          <a:p>
            <a:pPr algn="ctr">
              <a:defRPr/>
            </a:pPr>
            <a:r>
              <a:rPr lang="en-US" sz="2200" b="1" dirty="0">
                <a:solidFill>
                  <a:prstClr val="white"/>
                </a:solidFill>
                <a:latin typeface="Arial" panose="020B0604020202020204" pitchFamily="34" charset="0"/>
                <a:cs typeface="Arial" panose="020B0604020202020204" pitchFamily="34" charset="0"/>
              </a:rPr>
              <a:t>RISK</a:t>
            </a:r>
            <a:endParaRPr lang="en-US" dirty="0">
              <a:solidFill>
                <a:prstClr val="white"/>
              </a:solidFill>
              <a:latin typeface="Calibri"/>
            </a:endParaRPr>
          </a:p>
        </p:txBody>
      </p:sp>
      <p:sp>
        <p:nvSpPr>
          <p:cNvPr id="5" name="TextBox 4">
            <a:extLst>
              <a:ext uri="{FF2B5EF4-FFF2-40B4-BE49-F238E27FC236}">
                <a16:creationId xmlns:a16="http://schemas.microsoft.com/office/drawing/2014/main" id="{1A7DC59D-DEE2-4166-A2D3-707E4EBACACF}"/>
              </a:ext>
            </a:extLst>
          </p:cNvPr>
          <p:cNvSpPr txBox="1"/>
          <p:nvPr/>
        </p:nvSpPr>
        <p:spPr>
          <a:xfrm>
            <a:off x="8097051" y="2818243"/>
            <a:ext cx="1467209" cy="430887"/>
          </a:xfrm>
          <a:prstGeom prst="rect">
            <a:avLst/>
          </a:prstGeom>
          <a:noFill/>
        </p:spPr>
        <p:txBody>
          <a:bodyPr wrap="square" rtlCol="0">
            <a:spAutoFit/>
          </a:bodyPr>
          <a:lstStyle/>
          <a:p>
            <a:pPr algn="ctr">
              <a:defRPr/>
            </a:pPr>
            <a:r>
              <a:rPr lang="en-US" sz="2200" b="1" dirty="0">
                <a:solidFill>
                  <a:prstClr val="white"/>
                </a:solidFill>
                <a:latin typeface="Arial" panose="020B0604020202020204" pitchFamily="34" charset="0"/>
                <a:cs typeface="Arial" panose="020B0604020202020204" pitchFamily="34" charset="0"/>
              </a:rPr>
              <a:t>IDENTIFY</a:t>
            </a:r>
          </a:p>
        </p:txBody>
      </p:sp>
      <p:sp>
        <p:nvSpPr>
          <p:cNvPr id="11" name="TextBox 10">
            <a:extLst>
              <a:ext uri="{FF2B5EF4-FFF2-40B4-BE49-F238E27FC236}">
                <a16:creationId xmlns:a16="http://schemas.microsoft.com/office/drawing/2014/main" id="{360D5397-1370-4D37-A0A5-31C4339C8492}"/>
              </a:ext>
            </a:extLst>
          </p:cNvPr>
          <p:cNvSpPr txBox="1"/>
          <p:nvPr/>
        </p:nvSpPr>
        <p:spPr>
          <a:xfrm>
            <a:off x="9495921" y="5419427"/>
            <a:ext cx="1554480" cy="430887"/>
          </a:xfrm>
          <a:prstGeom prst="rect">
            <a:avLst/>
          </a:prstGeom>
          <a:noFill/>
        </p:spPr>
        <p:txBody>
          <a:bodyPr wrap="square" rtlCol="0">
            <a:spAutoFit/>
          </a:bodyPr>
          <a:lstStyle/>
          <a:p>
            <a:pPr algn="ctr">
              <a:defRPr/>
            </a:pPr>
            <a:r>
              <a:rPr lang="en-US" sz="2200" b="1" dirty="0">
                <a:solidFill>
                  <a:prstClr val="white"/>
                </a:solidFill>
                <a:latin typeface="Arial" panose="020B0604020202020204" pitchFamily="34" charset="0"/>
                <a:cs typeface="Arial" panose="020B0604020202020204" pitchFamily="34" charset="0"/>
              </a:rPr>
              <a:t>ADDRESS</a:t>
            </a:r>
          </a:p>
        </p:txBody>
      </p:sp>
      <p:sp>
        <p:nvSpPr>
          <p:cNvPr id="9" name="Arc 8">
            <a:extLst>
              <a:ext uri="{FF2B5EF4-FFF2-40B4-BE49-F238E27FC236}">
                <a16:creationId xmlns:a16="http://schemas.microsoft.com/office/drawing/2014/main" id="{434417D1-A0B7-4B1B-BAA9-06E7E3C8E959}"/>
              </a:ext>
            </a:extLst>
          </p:cNvPr>
          <p:cNvSpPr/>
          <p:nvPr/>
        </p:nvSpPr>
        <p:spPr>
          <a:xfrm rot="612533">
            <a:off x="7888341" y="3193522"/>
            <a:ext cx="2948563" cy="3056946"/>
          </a:xfrm>
          <a:prstGeom prst="arc">
            <a:avLst>
              <a:gd name="adj1" fmla="val 16200000"/>
              <a:gd name="adj2" fmla="val 0"/>
            </a:avLst>
          </a:prstGeom>
          <a:noFill/>
          <a:ln w="57150">
            <a:solidFill>
              <a:srgbClr val="FB7915"/>
            </a:solidFill>
          </a:ln>
        </p:spPr>
        <p:style>
          <a:lnRef idx="2">
            <a:schemeClr val="accent1"/>
          </a:lnRef>
          <a:fillRef idx="0">
            <a:schemeClr val="accent1"/>
          </a:fillRef>
          <a:effectRef idx="1">
            <a:schemeClr val="accent1"/>
          </a:effectRef>
          <a:fontRef idx="minor">
            <a:schemeClr val="tx1"/>
          </a:fontRef>
        </p:style>
        <p:txBody>
          <a:bodyPr rtlCol="0" anchor="ctr"/>
          <a:lstStyle/>
          <a:p>
            <a:pPr algn="ctr">
              <a:defRPr/>
            </a:pPr>
            <a:endParaRPr lang="en-US" dirty="0">
              <a:solidFill>
                <a:srgbClr val="008000"/>
              </a:solidFill>
              <a:latin typeface="Calibri"/>
            </a:endParaRPr>
          </a:p>
        </p:txBody>
      </p:sp>
      <p:sp>
        <p:nvSpPr>
          <p:cNvPr id="28" name="TextBox 27">
            <a:extLst>
              <a:ext uri="{FF2B5EF4-FFF2-40B4-BE49-F238E27FC236}">
                <a16:creationId xmlns:a16="http://schemas.microsoft.com/office/drawing/2014/main" id="{2AE2A3E4-9FA9-4828-A65F-2B9FE899A263}"/>
              </a:ext>
            </a:extLst>
          </p:cNvPr>
          <p:cNvSpPr txBox="1"/>
          <p:nvPr/>
        </p:nvSpPr>
        <p:spPr>
          <a:xfrm>
            <a:off x="377618" y="1091451"/>
            <a:ext cx="9013125" cy="954107"/>
          </a:xfrm>
          <a:prstGeom prst="rect">
            <a:avLst/>
          </a:prstGeom>
          <a:noFill/>
        </p:spPr>
        <p:txBody>
          <a:bodyPr wrap="square" rtlCol="0">
            <a:spAutoFit/>
          </a:bodyPr>
          <a:lstStyle/>
          <a:p>
            <a:pPr>
              <a:spcAft>
                <a:spcPts val="800"/>
              </a:spcAft>
            </a:pPr>
            <a:r>
              <a:rPr lang="en-US" sz="2800" dirty="0">
                <a:solidFill>
                  <a:srgbClr val="000000"/>
                </a:solidFill>
              </a:rPr>
              <a:t>As you identify them, make corrective actions before other issues arise.</a:t>
            </a:r>
            <a:endParaRPr lang="en-US" sz="2600" dirty="0">
              <a:solidFill>
                <a:srgbClr val="000000"/>
              </a:solidFill>
            </a:endParaRPr>
          </a:p>
        </p:txBody>
      </p:sp>
      <p:cxnSp>
        <p:nvCxnSpPr>
          <p:cNvPr id="19" name="Straight Connector 18">
            <a:extLst>
              <a:ext uri="{FF2B5EF4-FFF2-40B4-BE49-F238E27FC236}">
                <a16:creationId xmlns:a16="http://schemas.microsoft.com/office/drawing/2014/main" id="{03EAFED0-9074-4311-8954-D60378AC8FC3}"/>
              </a:ext>
            </a:extLst>
          </p:cNvPr>
          <p:cNvCxnSpPr>
            <a:cxnSpLocks/>
          </p:cNvCxnSpPr>
          <p:nvPr/>
        </p:nvCxnSpPr>
        <p:spPr>
          <a:xfrm>
            <a:off x="8828570" y="3782776"/>
            <a:ext cx="0" cy="131494"/>
          </a:xfrm>
          <a:prstGeom prst="line">
            <a:avLst/>
          </a:prstGeom>
          <a:ln w="28575">
            <a:solidFill>
              <a:srgbClr val="000000"/>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5869C3E7-67C1-42D9-9CD5-E0ADC0C0308A}"/>
              </a:ext>
            </a:extLst>
          </p:cNvPr>
          <p:cNvCxnSpPr>
            <a:cxnSpLocks/>
          </p:cNvCxnSpPr>
          <p:nvPr/>
        </p:nvCxnSpPr>
        <p:spPr>
          <a:xfrm flipH="1" flipV="1">
            <a:off x="9432101" y="5074501"/>
            <a:ext cx="165310" cy="107986"/>
          </a:xfrm>
          <a:prstGeom prst="line">
            <a:avLst/>
          </a:prstGeom>
          <a:ln w="28575">
            <a:solidFill>
              <a:srgbClr val="000000"/>
            </a:solidFill>
          </a:ln>
        </p:spPr>
        <p:style>
          <a:lnRef idx="2">
            <a:schemeClr val="accent1"/>
          </a:lnRef>
          <a:fillRef idx="0">
            <a:schemeClr val="accent1"/>
          </a:fillRef>
          <a:effectRef idx="1">
            <a:schemeClr val="accent1"/>
          </a:effectRef>
          <a:fontRef idx="minor">
            <a:schemeClr val="tx1"/>
          </a:fontRef>
        </p:style>
      </p:cxnSp>
      <p:grpSp>
        <p:nvGrpSpPr>
          <p:cNvPr id="12" name="Group 11">
            <a:extLst>
              <a:ext uri="{FF2B5EF4-FFF2-40B4-BE49-F238E27FC236}">
                <a16:creationId xmlns:a16="http://schemas.microsoft.com/office/drawing/2014/main" id="{F59B1986-972A-4C07-B273-18F904C19021}"/>
              </a:ext>
            </a:extLst>
          </p:cNvPr>
          <p:cNvGrpSpPr/>
          <p:nvPr/>
        </p:nvGrpSpPr>
        <p:grpSpPr>
          <a:xfrm>
            <a:off x="453322" y="3692501"/>
            <a:ext cx="7187457" cy="1371600"/>
            <a:chOff x="333543" y="3692501"/>
            <a:chExt cx="5105114" cy="1371600"/>
          </a:xfrm>
        </p:grpSpPr>
        <p:sp>
          <p:nvSpPr>
            <p:cNvPr id="81" name="Rectangle 80"/>
            <p:cNvSpPr/>
            <p:nvPr/>
          </p:nvSpPr>
          <p:spPr>
            <a:xfrm>
              <a:off x="333543" y="3692501"/>
              <a:ext cx="5105114" cy="1371600"/>
            </a:xfrm>
            <a:prstGeom prst="rect">
              <a:avLst/>
            </a:prstGeom>
            <a:solidFill>
              <a:schemeClr val="accent4">
                <a:lumMod val="20000"/>
                <a:lumOff val="80000"/>
              </a:schemeClr>
            </a:solidFill>
            <a:ln w="28575">
              <a:solidFill>
                <a:srgbClr val="B0753A"/>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5" name="Group 84"/>
            <p:cNvGrpSpPr/>
            <p:nvPr/>
          </p:nvGrpSpPr>
          <p:grpSpPr>
            <a:xfrm>
              <a:off x="938611" y="3769466"/>
              <a:ext cx="1190402" cy="1236025"/>
              <a:chOff x="3769246" y="2207668"/>
              <a:chExt cx="1190402" cy="1236025"/>
            </a:xfrm>
          </p:grpSpPr>
          <p:pic>
            <p:nvPicPr>
              <p:cNvPr id="3" name="Picture 2"/>
              <p:cNvPicPr>
                <a:picLocks noChangeAspect="1"/>
              </p:cNvPicPr>
              <p:nvPr/>
            </p:nvPicPr>
            <p:blipFill>
              <a:blip r:embed="rId3"/>
              <a:stretch>
                <a:fillRect/>
              </a:stretch>
            </p:blipFill>
            <p:spPr>
              <a:xfrm>
                <a:off x="4367283" y="2207668"/>
                <a:ext cx="592365" cy="1236025"/>
              </a:xfrm>
              <a:prstGeom prst="rect">
                <a:avLst/>
              </a:prstGeom>
            </p:spPr>
          </p:pic>
          <p:pic>
            <p:nvPicPr>
              <p:cNvPr id="10" name="Picture 9"/>
              <p:cNvPicPr>
                <a:picLocks noChangeAspect="1"/>
              </p:cNvPicPr>
              <p:nvPr/>
            </p:nvPicPr>
            <p:blipFill>
              <a:blip r:embed="rId4"/>
              <a:stretch>
                <a:fillRect/>
              </a:stretch>
            </p:blipFill>
            <p:spPr>
              <a:xfrm>
                <a:off x="3769246" y="2207668"/>
                <a:ext cx="475522" cy="1236025"/>
              </a:xfrm>
              <a:prstGeom prst="rect">
                <a:avLst/>
              </a:prstGeom>
            </p:spPr>
          </p:pic>
        </p:grpSp>
        <p:sp>
          <p:nvSpPr>
            <p:cNvPr id="75" name="TextBox 74">
              <a:extLst>
                <a:ext uri="{FF2B5EF4-FFF2-40B4-BE49-F238E27FC236}">
                  <a16:creationId xmlns:a16="http://schemas.microsoft.com/office/drawing/2014/main" id="{2AE2A3E4-9FA9-4828-A65F-2B9FE899A263}"/>
                </a:ext>
              </a:extLst>
            </p:cNvPr>
            <p:cNvSpPr txBox="1"/>
            <p:nvPr/>
          </p:nvSpPr>
          <p:spPr>
            <a:xfrm>
              <a:off x="2447109" y="3739646"/>
              <a:ext cx="2991548" cy="1246495"/>
            </a:xfrm>
            <a:prstGeom prst="rect">
              <a:avLst/>
            </a:prstGeom>
            <a:noFill/>
          </p:spPr>
          <p:txBody>
            <a:bodyPr wrap="square" rtlCol="0" anchor="ctr">
              <a:spAutoFit/>
            </a:bodyPr>
            <a:lstStyle/>
            <a:p>
              <a:pPr algn="r">
                <a:spcAft>
                  <a:spcPts val="400"/>
                </a:spcAft>
              </a:pPr>
              <a:r>
                <a:rPr lang="en-US" sz="2500" dirty="0">
                  <a:solidFill>
                    <a:srgbClr val="000000"/>
                  </a:solidFill>
                </a:rPr>
                <a:t>Re-train staff if HACCP logs are not completed correctly</a:t>
              </a:r>
            </a:p>
          </p:txBody>
        </p:sp>
      </p:grpSp>
      <p:grpSp>
        <p:nvGrpSpPr>
          <p:cNvPr id="2" name="Group 1"/>
          <p:cNvGrpSpPr/>
          <p:nvPr/>
        </p:nvGrpSpPr>
        <p:grpSpPr>
          <a:xfrm>
            <a:off x="453322" y="2218307"/>
            <a:ext cx="7187457" cy="1371600"/>
            <a:chOff x="333543" y="2087673"/>
            <a:chExt cx="5105114" cy="1371600"/>
          </a:xfrm>
        </p:grpSpPr>
        <p:sp>
          <p:nvSpPr>
            <p:cNvPr id="84" name="Rectangle 83"/>
            <p:cNvSpPr/>
            <p:nvPr/>
          </p:nvSpPr>
          <p:spPr>
            <a:xfrm>
              <a:off x="333543" y="2087673"/>
              <a:ext cx="5105114" cy="1371600"/>
            </a:xfrm>
            <a:prstGeom prst="rect">
              <a:avLst/>
            </a:prstGeom>
            <a:solidFill>
              <a:srgbClr val="FBE5D6"/>
            </a:solidFill>
            <a:ln w="28575">
              <a:solidFill>
                <a:srgbClr val="B0753A"/>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2AE2A3E4-9FA9-4828-A65F-2B9FE899A263}"/>
                </a:ext>
              </a:extLst>
            </p:cNvPr>
            <p:cNvSpPr txBox="1"/>
            <p:nvPr/>
          </p:nvSpPr>
          <p:spPr>
            <a:xfrm>
              <a:off x="463801" y="2150225"/>
              <a:ext cx="3307009" cy="1246495"/>
            </a:xfrm>
            <a:prstGeom prst="rect">
              <a:avLst/>
            </a:prstGeom>
            <a:noFill/>
          </p:spPr>
          <p:txBody>
            <a:bodyPr wrap="square" rtlCol="0" anchor="ctr">
              <a:spAutoFit/>
            </a:bodyPr>
            <a:lstStyle/>
            <a:p>
              <a:pPr>
                <a:spcAft>
                  <a:spcPts val="400"/>
                </a:spcAft>
              </a:pPr>
              <a:r>
                <a:rPr lang="en-US" sz="2500" dirty="0">
                  <a:solidFill>
                    <a:srgbClr val="000000"/>
                  </a:solidFill>
                </a:rPr>
                <a:t>If customers bring issues to your attention, re-train staff </a:t>
              </a:r>
            </a:p>
          </p:txBody>
        </p:sp>
        <p:pic>
          <p:nvPicPr>
            <p:cNvPr id="80" name="Picture 79"/>
            <p:cNvPicPr>
              <a:picLocks noChangeAspect="1"/>
            </p:cNvPicPr>
            <p:nvPr/>
          </p:nvPicPr>
          <p:blipFill>
            <a:blip r:embed="rId5"/>
            <a:stretch>
              <a:fillRect/>
            </a:stretch>
          </p:blipFill>
          <p:spPr>
            <a:xfrm>
              <a:off x="3955417" y="2123561"/>
              <a:ext cx="1090750" cy="1280160"/>
            </a:xfrm>
            <a:prstGeom prst="rect">
              <a:avLst/>
            </a:prstGeom>
          </p:spPr>
        </p:pic>
      </p:grpSp>
      <p:grpSp>
        <p:nvGrpSpPr>
          <p:cNvPr id="14" name="Group 13">
            <a:extLst>
              <a:ext uri="{FF2B5EF4-FFF2-40B4-BE49-F238E27FC236}">
                <a16:creationId xmlns:a16="http://schemas.microsoft.com/office/drawing/2014/main" id="{E68AA396-BDD6-4A8B-963C-814C0C926B56}"/>
              </a:ext>
            </a:extLst>
          </p:cNvPr>
          <p:cNvGrpSpPr/>
          <p:nvPr/>
        </p:nvGrpSpPr>
        <p:grpSpPr>
          <a:xfrm>
            <a:off x="453321" y="5177413"/>
            <a:ext cx="7187458" cy="1371600"/>
            <a:chOff x="333542" y="5177413"/>
            <a:chExt cx="5105115" cy="1371600"/>
          </a:xfrm>
        </p:grpSpPr>
        <p:grpSp>
          <p:nvGrpSpPr>
            <p:cNvPr id="87" name="Group 86"/>
            <p:cNvGrpSpPr/>
            <p:nvPr/>
          </p:nvGrpSpPr>
          <p:grpSpPr>
            <a:xfrm>
              <a:off x="333542" y="5177413"/>
              <a:ext cx="5105115" cy="1371600"/>
              <a:chOff x="237962" y="3704669"/>
              <a:chExt cx="5105115" cy="1371600"/>
            </a:xfrm>
          </p:grpSpPr>
          <p:sp>
            <p:nvSpPr>
              <p:cNvPr id="82" name="Rectangle 81"/>
              <p:cNvSpPr/>
              <p:nvPr/>
            </p:nvSpPr>
            <p:spPr>
              <a:xfrm>
                <a:off x="237963" y="3704669"/>
                <a:ext cx="5105114" cy="1371600"/>
              </a:xfrm>
              <a:prstGeom prst="rect">
                <a:avLst/>
              </a:prstGeom>
              <a:solidFill>
                <a:srgbClr val="CFE8D2"/>
              </a:solidFill>
              <a:ln w="28575">
                <a:solidFill>
                  <a:srgbClr val="B0753A"/>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2AE2A3E4-9FA9-4828-A65F-2B9FE899A263}"/>
                  </a:ext>
                </a:extLst>
              </p:cNvPr>
              <p:cNvSpPr txBox="1"/>
              <p:nvPr/>
            </p:nvSpPr>
            <p:spPr>
              <a:xfrm>
                <a:off x="237962" y="3961354"/>
                <a:ext cx="3099552" cy="913070"/>
              </a:xfrm>
              <a:prstGeom prst="rect">
                <a:avLst/>
              </a:prstGeom>
              <a:noFill/>
            </p:spPr>
            <p:txBody>
              <a:bodyPr wrap="square" rtlCol="0" anchor="ctr">
                <a:spAutoFit/>
              </a:bodyPr>
              <a:lstStyle/>
              <a:p>
                <a:pPr>
                  <a:spcAft>
                    <a:spcPts val="400"/>
                  </a:spcAft>
                </a:pPr>
                <a:r>
                  <a:rPr lang="en-US" sz="2500" dirty="0">
                    <a:solidFill>
                      <a:srgbClr val="000000"/>
                    </a:solidFill>
                  </a:rPr>
                  <a:t>Contact a Pest Control Operator</a:t>
                </a:r>
              </a:p>
              <a:p>
                <a:pPr>
                  <a:spcAft>
                    <a:spcPts val="400"/>
                  </a:spcAft>
                </a:pPr>
                <a:r>
                  <a:rPr lang="en-US" sz="2500" dirty="0">
                    <a:solidFill>
                      <a:srgbClr val="000000"/>
                    </a:solidFill>
                  </a:rPr>
                  <a:t>to address pest activity  </a:t>
                </a:r>
              </a:p>
            </p:txBody>
          </p:sp>
        </p:grpSp>
        <p:pic>
          <p:nvPicPr>
            <p:cNvPr id="13" name="Picture 12" descr="A picture containing text&#10;&#10;Description automatically generated">
              <a:extLst>
                <a:ext uri="{FF2B5EF4-FFF2-40B4-BE49-F238E27FC236}">
                  <a16:creationId xmlns:a16="http://schemas.microsoft.com/office/drawing/2014/main" id="{5A35A117-CA5C-45CD-8156-C62ED43EA4BE}"/>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53590" b="72949" l="39700" r="76300">
                          <a14:foregroundMark x1="41800" y1="60000" x2="41800" y2="60000"/>
                          <a14:foregroundMark x1="46100" y1="54359" x2="46100" y2="54359"/>
                          <a14:foregroundMark x1="53600" y1="72949" x2="53600" y2="72949"/>
                          <a14:foregroundMark x1="71000" y1="63718" x2="75600" y2="71538"/>
                          <a14:foregroundMark x1="75600" y1="71538" x2="75800" y2="71538"/>
                          <a14:foregroundMark x1="71500" y1="60641" x2="71500" y2="60641"/>
                          <a14:foregroundMark x1="73400" y1="61923" x2="73400" y2="61923"/>
                          <a14:foregroundMark x1="75000" y1="63205" x2="75000" y2="63205"/>
                          <a14:foregroundMark x1="68100" y1="70513" x2="67500" y2="68462"/>
                          <a14:foregroundMark x1="70000" y1="72436" x2="69700" y2="69615"/>
                          <a14:foregroundMark x1="76300" y1="62564" x2="73400" y2="63590"/>
                          <a14:foregroundMark x1="74900" y1="62692" x2="74900" y2="62692"/>
                        </a14:backgroundRemoval>
                      </a14:imgEffect>
                    </a14:imgLayer>
                  </a14:imgProps>
                </a:ext>
              </a:extLst>
            </a:blip>
            <a:srcRect l="35440" t="51295" r="20980" b="24782"/>
            <a:stretch/>
          </p:blipFill>
          <p:spPr>
            <a:xfrm>
              <a:off x="3433095" y="5472523"/>
              <a:ext cx="1824963" cy="781379"/>
            </a:xfrm>
            <a:prstGeom prst="rect">
              <a:avLst/>
            </a:prstGeom>
          </p:spPr>
        </p:pic>
      </p:grpSp>
      <p:grpSp>
        <p:nvGrpSpPr>
          <p:cNvPr id="26" name="Group 25">
            <a:extLst>
              <a:ext uri="{FF2B5EF4-FFF2-40B4-BE49-F238E27FC236}">
                <a16:creationId xmlns:a16="http://schemas.microsoft.com/office/drawing/2014/main" id="{456667D0-AF63-BFE9-6F8A-A6505F4DFA70}"/>
              </a:ext>
            </a:extLst>
          </p:cNvPr>
          <p:cNvGrpSpPr/>
          <p:nvPr/>
        </p:nvGrpSpPr>
        <p:grpSpPr>
          <a:xfrm>
            <a:off x="10247086" y="1327829"/>
            <a:ext cx="1736205" cy="1891011"/>
            <a:chOff x="-1291755" y="2720076"/>
            <a:chExt cx="2982307" cy="3699774"/>
          </a:xfrm>
        </p:grpSpPr>
        <p:sp>
          <p:nvSpPr>
            <p:cNvPr id="112" name="Oval 111">
              <a:extLst>
                <a:ext uri="{FF2B5EF4-FFF2-40B4-BE49-F238E27FC236}">
                  <a16:creationId xmlns:a16="http://schemas.microsoft.com/office/drawing/2014/main" id="{41566E63-B3AE-2FC0-7596-095640814E8B}"/>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3" name="Oval 112">
              <a:extLst>
                <a:ext uri="{FF2B5EF4-FFF2-40B4-BE49-F238E27FC236}">
                  <a16:creationId xmlns:a16="http://schemas.microsoft.com/office/drawing/2014/main" id="{F7A26878-167E-6284-DED4-8A2D17EA0DA5}"/>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FABBAA4D-1801-875F-BBD3-A6F08CE2A897}"/>
                </a:ext>
              </a:extLst>
            </p:cNvPr>
            <p:cNvGrpSpPr/>
            <p:nvPr/>
          </p:nvGrpSpPr>
          <p:grpSpPr>
            <a:xfrm flipH="1">
              <a:off x="-1205954" y="2720076"/>
              <a:ext cx="2290770" cy="3649875"/>
              <a:chOff x="720551" y="1573392"/>
              <a:chExt cx="2290770" cy="3649875"/>
            </a:xfrm>
          </p:grpSpPr>
          <p:sp>
            <p:nvSpPr>
              <p:cNvPr id="115" name="Freeform: Shape 114">
                <a:extLst>
                  <a:ext uri="{FF2B5EF4-FFF2-40B4-BE49-F238E27FC236}">
                    <a16:creationId xmlns:a16="http://schemas.microsoft.com/office/drawing/2014/main" id="{706FBCD9-57F7-3AD7-A6C6-547AF73720C3}"/>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16" name="Flowchart: Terminator 115">
                <a:extLst>
                  <a:ext uri="{FF2B5EF4-FFF2-40B4-BE49-F238E27FC236}">
                    <a16:creationId xmlns:a16="http://schemas.microsoft.com/office/drawing/2014/main" id="{E84CC35F-A517-FF6C-5BCD-E2BC850B04F6}"/>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7" name="Flowchart: Delay 116">
                <a:extLst>
                  <a:ext uri="{FF2B5EF4-FFF2-40B4-BE49-F238E27FC236}">
                    <a16:creationId xmlns:a16="http://schemas.microsoft.com/office/drawing/2014/main" id="{9338BF20-485F-293E-AE5B-6951ECBC07DB}"/>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18" name="Group 117">
                <a:extLst>
                  <a:ext uri="{FF2B5EF4-FFF2-40B4-BE49-F238E27FC236}">
                    <a16:creationId xmlns:a16="http://schemas.microsoft.com/office/drawing/2014/main" id="{FF543043-E401-743D-8678-FD662D4B7718}"/>
                  </a:ext>
                </a:extLst>
              </p:cNvPr>
              <p:cNvGrpSpPr/>
              <p:nvPr/>
            </p:nvGrpSpPr>
            <p:grpSpPr>
              <a:xfrm>
                <a:off x="720551" y="1574772"/>
                <a:ext cx="1581557" cy="3648495"/>
                <a:chOff x="701501" y="393208"/>
                <a:chExt cx="1581557" cy="3648495"/>
              </a:xfrm>
            </p:grpSpPr>
            <p:sp>
              <p:nvSpPr>
                <p:cNvPr id="166" name="Flowchart: Manual Operation 26">
                  <a:extLst>
                    <a:ext uri="{FF2B5EF4-FFF2-40B4-BE49-F238E27FC236}">
                      <a16:creationId xmlns:a16="http://schemas.microsoft.com/office/drawing/2014/main" id="{7FE0A05A-4DFF-F838-D912-0BA16CEC2B8D}"/>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7" name="Rectangle: Single Corner Snipped 29">
                  <a:extLst>
                    <a:ext uri="{FF2B5EF4-FFF2-40B4-BE49-F238E27FC236}">
                      <a16:creationId xmlns:a16="http://schemas.microsoft.com/office/drawing/2014/main" id="{0EA20647-0697-7E92-C563-B6914A0366D4}"/>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8" name="Oval 167">
                  <a:extLst>
                    <a:ext uri="{FF2B5EF4-FFF2-40B4-BE49-F238E27FC236}">
                      <a16:creationId xmlns:a16="http://schemas.microsoft.com/office/drawing/2014/main" id="{17A26EAC-4E84-EFCD-0596-EC8FAD975F2D}"/>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9" name="Oval 168">
                  <a:extLst>
                    <a:ext uri="{FF2B5EF4-FFF2-40B4-BE49-F238E27FC236}">
                      <a16:creationId xmlns:a16="http://schemas.microsoft.com/office/drawing/2014/main" id="{6F4BBC27-CA98-AC31-722F-43EA7FD4C72D}"/>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0" name="Flowchart: Off-page Connector 169">
                  <a:extLst>
                    <a:ext uri="{FF2B5EF4-FFF2-40B4-BE49-F238E27FC236}">
                      <a16:creationId xmlns:a16="http://schemas.microsoft.com/office/drawing/2014/main" id="{7CB856E4-7EA2-FD0C-A8EF-EB6943FA6B20}"/>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1" name="Oval 170">
                  <a:extLst>
                    <a:ext uri="{FF2B5EF4-FFF2-40B4-BE49-F238E27FC236}">
                      <a16:creationId xmlns:a16="http://schemas.microsoft.com/office/drawing/2014/main" id="{FCD44515-5A40-B9D5-D75A-65CE91339A6C}"/>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2" name="Flowchart: Terminator 171">
                  <a:extLst>
                    <a:ext uri="{FF2B5EF4-FFF2-40B4-BE49-F238E27FC236}">
                      <a16:creationId xmlns:a16="http://schemas.microsoft.com/office/drawing/2014/main" id="{6A675097-A8EB-8543-8B6B-A430889DFECF}"/>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3" name="Flowchart: Delay 172">
                  <a:extLst>
                    <a:ext uri="{FF2B5EF4-FFF2-40B4-BE49-F238E27FC236}">
                      <a16:creationId xmlns:a16="http://schemas.microsoft.com/office/drawing/2014/main" id="{767FC795-25B5-962A-7369-7ADC59E4916E}"/>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4" name="Isosceles Triangle 173">
                  <a:extLst>
                    <a:ext uri="{FF2B5EF4-FFF2-40B4-BE49-F238E27FC236}">
                      <a16:creationId xmlns:a16="http://schemas.microsoft.com/office/drawing/2014/main" id="{735A13CA-6812-BD5C-15E1-73FABC1F1375}"/>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5" name="Oval 174">
                  <a:extLst>
                    <a:ext uri="{FF2B5EF4-FFF2-40B4-BE49-F238E27FC236}">
                      <a16:creationId xmlns:a16="http://schemas.microsoft.com/office/drawing/2014/main" id="{3692C524-EF02-6AEC-8E15-E3FD52FAE0EB}"/>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6" name="Oval 175">
                  <a:extLst>
                    <a:ext uri="{FF2B5EF4-FFF2-40B4-BE49-F238E27FC236}">
                      <a16:creationId xmlns:a16="http://schemas.microsoft.com/office/drawing/2014/main" id="{B1AD1009-451E-11BF-0F4F-75D930F0CE77}"/>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7" name="Oval 176">
                  <a:extLst>
                    <a:ext uri="{FF2B5EF4-FFF2-40B4-BE49-F238E27FC236}">
                      <a16:creationId xmlns:a16="http://schemas.microsoft.com/office/drawing/2014/main" id="{30D50A37-64D4-AB7F-FAFF-6D0C64A14662}"/>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8" name="Oval 177">
                  <a:extLst>
                    <a:ext uri="{FF2B5EF4-FFF2-40B4-BE49-F238E27FC236}">
                      <a16:creationId xmlns:a16="http://schemas.microsoft.com/office/drawing/2014/main" id="{016B766A-C6C8-7B81-9C14-348ADA5C8DF2}"/>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9" name="Flowchart: Terminator 178">
                  <a:extLst>
                    <a:ext uri="{FF2B5EF4-FFF2-40B4-BE49-F238E27FC236}">
                      <a16:creationId xmlns:a16="http://schemas.microsoft.com/office/drawing/2014/main" id="{62CD298A-82DF-248B-7F87-8967F51DEF3E}"/>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0" name="Flowchart: Terminator 179">
                  <a:extLst>
                    <a:ext uri="{FF2B5EF4-FFF2-40B4-BE49-F238E27FC236}">
                      <a16:creationId xmlns:a16="http://schemas.microsoft.com/office/drawing/2014/main" id="{BC7E4049-9CB8-0DF6-3B6B-F41F3E6AE7B7}"/>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1" name="Moon 180">
                  <a:extLst>
                    <a:ext uri="{FF2B5EF4-FFF2-40B4-BE49-F238E27FC236}">
                      <a16:creationId xmlns:a16="http://schemas.microsoft.com/office/drawing/2014/main" id="{5D764817-7106-E207-A282-729ED5706A68}"/>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82" name="Moon 181">
                  <a:extLst>
                    <a:ext uri="{FF2B5EF4-FFF2-40B4-BE49-F238E27FC236}">
                      <a16:creationId xmlns:a16="http://schemas.microsoft.com/office/drawing/2014/main" id="{A3EEA3E5-405A-C9BE-7172-47E28F1D6CF3}"/>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83" name="Oval 182">
                  <a:extLst>
                    <a:ext uri="{FF2B5EF4-FFF2-40B4-BE49-F238E27FC236}">
                      <a16:creationId xmlns:a16="http://schemas.microsoft.com/office/drawing/2014/main" id="{F4420E5F-2539-B232-23BD-27B9A072B850}"/>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4" name="Flowchart: Delay 183">
                  <a:extLst>
                    <a:ext uri="{FF2B5EF4-FFF2-40B4-BE49-F238E27FC236}">
                      <a16:creationId xmlns:a16="http://schemas.microsoft.com/office/drawing/2014/main" id="{350FD7A5-2CC4-5263-774B-A906FDEFAC40}"/>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5" name="Right Triangle 184">
                  <a:extLst>
                    <a:ext uri="{FF2B5EF4-FFF2-40B4-BE49-F238E27FC236}">
                      <a16:creationId xmlns:a16="http://schemas.microsoft.com/office/drawing/2014/main" id="{3134E61D-76D7-D662-56BB-80B36473B4F9}"/>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6" name="Right Triangle 185">
                  <a:extLst>
                    <a:ext uri="{FF2B5EF4-FFF2-40B4-BE49-F238E27FC236}">
                      <a16:creationId xmlns:a16="http://schemas.microsoft.com/office/drawing/2014/main" id="{7EF25915-C90B-A306-8FFB-6CD06CAE1E8A}"/>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7" name="Flowchart: Manual Operation 26">
                  <a:extLst>
                    <a:ext uri="{FF2B5EF4-FFF2-40B4-BE49-F238E27FC236}">
                      <a16:creationId xmlns:a16="http://schemas.microsoft.com/office/drawing/2014/main" id="{061DFF91-FCC7-7D7A-0307-83C8F47A12FB}"/>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8" name="Flowchart: Terminator 187">
                  <a:extLst>
                    <a:ext uri="{FF2B5EF4-FFF2-40B4-BE49-F238E27FC236}">
                      <a16:creationId xmlns:a16="http://schemas.microsoft.com/office/drawing/2014/main" id="{F550AACA-A36A-FAAD-66AC-B2A707D56BB2}"/>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9" name="Flowchart: Connector 188">
                  <a:extLst>
                    <a:ext uri="{FF2B5EF4-FFF2-40B4-BE49-F238E27FC236}">
                      <a16:creationId xmlns:a16="http://schemas.microsoft.com/office/drawing/2014/main" id="{BAF35F65-106E-0235-1278-EFA6C028B301}"/>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90" name="Flowchart: Connector 189">
                  <a:extLst>
                    <a:ext uri="{FF2B5EF4-FFF2-40B4-BE49-F238E27FC236}">
                      <a16:creationId xmlns:a16="http://schemas.microsoft.com/office/drawing/2014/main" id="{B950A13A-48FD-1A4B-3E90-54781A5455C2}"/>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91" name="Group 190">
                  <a:extLst>
                    <a:ext uri="{FF2B5EF4-FFF2-40B4-BE49-F238E27FC236}">
                      <a16:creationId xmlns:a16="http://schemas.microsoft.com/office/drawing/2014/main" id="{9A2B4E07-D6BF-B09E-90D0-D00B7B78FE28}"/>
                    </a:ext>
                  </a:extLst>
                </p:cNvPr>
                <p:cNvGrpSpPr/>
                <p:nvPr/>
              </p:nvGrpSpPr>
              <p:grpSpPr>
                <a:xfrm>
                  <a:off x="1717423" y="2352216"/>
                  <a:ext cx="325110" cy="522802"/>
                  <a:chOff x="859632" y="2338402"/>
                  <a:chExt cx="571500" cy="788345"/>
                </a:xfrm>
              </p:grpSpPr>
              <p:sp>
                <p:nvSpPr>
                  <p:cNvPr id="193" name="Rectangle 192">
                    <a:extLst>
                      <a:ext uri="{FF2B5EF4-FFF2-40B4-BE49-F238E27FC236}">
                        <a16:creationId xmlns:a16="http://schemas.microsoft.com/office/drawing/2014/main" id="{3BE1F045-D219-ED86-DF90-39BD0F3FD98C}"/>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94" name="Picture 193">
                    <a:extLst>
                      <a:ext uri="{FF2B5EF4-FFF2-40B4-BE49-F238E27FC236}">
                        <a16:creationId xmlns:a16="http://schemas.microsoft.com/office/drawing/2014/main" id="{1D37928D-4D25-4C58-994F-B2B9F544A965}"/>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92" name="Freeform: Shape 191">
                  <a:extLst>
                    <a:ext uri="{FF2B5EF4-FFF2-40B4-BE49-F238E27FC236}">
                      <a16:creationId xmlns:a16="http://schemas.microsoft.com/office/drawing/2014/main" id="{BB946A3B-3AB9-DD5F-1EF0-DD52895CC78A}"/>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19" name="Rectangle: Single Corner Snipped 29">
                <a:extLst>
                  <a:ext uri="{FF2B5EF4-FFF2-40B4-BE49-F238E27FC236}">
                    <a16:creationId xmlns:a16="http://schemas.microsoft.com/office/drawing/2014/main" id="{8F2F5587-DC02-B759-8504-C0871CD1A86E}"/>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0" name="Oval 119">
                <a:extLst>
                  <a:ext uri="{FF2B5EF4-FFF2-40B4-BE49-F238E27FC236}">
                    <a16:creationId xmlns:a16="http://schemas.microsoft.com/office/drawing/2014/main" id="{E4C0D0C4-898B-302B-CF2D-6D770ED80A20}"/>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1" name="Oval 120">
                <a:extLst>
                  <a:ext uri="{FF2B5EF4-FFF2-40B4-BE49-F238E27FC236}">
                    <a16:creationId xmlns:a16="http://schemas.microsoft.com/office/drawing/2014/main" id="{1B41075C-CD5A-8542-71F4-FDBF635F05FB}"/>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2" name="Flowchart: Off-page Connector 121">
                <a:extLst>
                  <a:ext uri="{FF2B5EF4-FFF2-40B4-BE49-F238E27FC236}">
                    <a16:creationId xmlns:a16="http://schemas.microsoft.com/office/drawing/2014/main" id="{B562EE10-FF5D-D7D4-D318-A9CEE6E6803E}"/>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3" name="Oval 122">
                <a:extLst>
                  <a:ext uri="{FF2B5EF4-FFF2-40B4-BE49-F238E27FC236}">
                    <a16:creationId xmlns:a16="http://schemas.microsoft.com/office/drawing/2014/main" id="{A3232CFC-3C0D-A059-C430-59B9EB8EDEAE}"/>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4" name="Flowchart: Terminator 123">
                <a:extLst>
                  <a:ext uri="{FF2B5EF4-FFF2-40B4-BE49-F238E27FC236}">
                    <a16:creationId xmlns:a16="http://schemas.microsoft.com/office/drawing/2014/main" id="{02972981-DA05-555D-67A9-666C1DDCFEDE}"/>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5" name="Flowchart: Delay 124">
                <a:extLst>
                  <a:ext uri="{FF2B5EF4-FFF2-40B4-BE49-F238E27FC236}">
                    <a16:creationId xmlns:a16="http://schemas.microsoft.com/office/drawing/2014/main" id="{5B60BDAD-1963-7D09-8C5B-96CDC9CBACB9}"/>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6" name="Moon 125">
                <a:extLst>
                  <a:ext uri="{FF2B5EF4-FFF2-40B4-BE49-F238E27FC236}">
                    <a16:creationId xmlns:a16="http://schemas.microsoft.com/office/drawing/2014/main" id="{F5EE8874-D019-97C6-F302-B7DBD3AE239E}"/>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27" name="Moon 126">
                <a:extLst>
                  <a:ext uri="{FF2B5EF4-FFF2-40B4-BE49-F238E27FC236}">
                    <a16:creationId xmlns:a16="http://schemas.microsoft.com/office/drawing/2014/main" id="{03E1C965-6424-016D-AB08-C29D9EAF3074}"/>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8" name="Oval 127">
                <a:extLst>
                  <a:ext uri="{FF2B5EF4-FFF2-40B4-BE49-F238E27FC236}">
                    <a16:creationId xmlns:a16="http://schemas.microsoft.com/office/drawing/2014/main" id="{78696740-5D58-0D93-DDDA-87BEE8ECFEB0}"/>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9" name="Right Triangle 128">
                <a:extLst>
                  <a:ext uri="{FF2B5EF4-FFF2-40B4-BE49-F238E27FC236}">
                    <a16:creationId xmlns:a16="http://schemas.microsoft.com/office/drawing/2014/main" id="{D06778AE-DBE0-241C-AE99-9926CFA2E028}"/>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0" name="Right Triangle 129">
                <a:extLst>
                  <a:ext uri="{FF2B5EF4-FFF2-40B4-BE49-F238E27FC236}">
                    <a16:creationId xmlns:a16="http://schemas.microsoft.com/office/drawing/2014/main" id="{6BD225E3-5057-A1BA-CC06-14258AE2CDA0}"/>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1" name="Flowchart: Terminator 130">
                <a:extLst>
                  <a:ext uri="{FF2B5EF4-FFF2-40B4-BE49-F238E27FC236}">
                    <a16:creationId xmlns:a16="http://schemas.microsoft.com/office/drawing/2014/main" id="{CD2238FA-40E9-2985-2E4E-35E5721C7A24}"/>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32" name="Flowchart: Connector 131">
                <a:extLst>
                  <a:ext uri="{FF2B5EF4-FFF2-40B4-BE49-F238E27FC236}">
                    <a16:creationId xmlns:a16="http://schemas.microsoft.com/office/drawing/2014/main" id="{326AB6DC-9F3E-D1E0-A2CA-83BD486C436A}"/>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33" name="Flowchart: Connector 132">
                <a:extLst>
                  <a:ext uri="{FF2B5EF4-FFF2-40B4-BE49-F238E27FC236}">
                    <a16:creationId xmlns:a16="http://schemas.microsoft.com/office/drawing/2014/main" id="{271D7D6A-5FEF-BB1A-3890-A686F741E601}"/>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34" name="Freeform: Shape 133">
                <a:extLst>
                  <a:ext uri="{FF2B5EF4-FFF2-40B4-BE49-F238E27FC236}">
                    <a16:creationId xmlns:a16="http://schemas.microsoft.com/office/drawing/2014/main" id="{E38EF860-9F07-80C0-97D0-0D3D35E1CE2D}"/>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35" name="Group 134">
                <a:extLst>
                  <a:ext uri="{FF2B5EF4-FFF2-40B4-BE49-F238E27FC236}">
                    <a16:creationId xmlns:a16="http://schemas.microsoft.com/office/drawing/2014/main" id="{98F2432D-A726-8522-8E4F-43B3BE3A30E0}"/>
                  </a:ext>
                </a:extLst>
              </p:cNvPr>
              <p:cNvGrpSpPr/>
              <p:nvPr/>
            </p:nvGrpSpPr>
            <p:grpSpPr>
              <a:xfrm>
                <a:off x="1736703" y="3532400"/>
                <a:ext cx="325110" cy="522802"/>
                <a:chOff x="859632" y="2338402"/>
                <a:chExt cx="571500" cy="788345"/>
              </a:xfrm>
            </p:grpSpPr>
            <p:sp>
              <p:nvSpPr>
                <p:cNvPr id="164" name="Rectangle 163">
                  <a:extLst>
                    <a:ext uri="{FF2B5EF4-FFF2-40B4-BE49-F238E27FC236}">
                      <a16:creationId xmlns:a16="http://schemas.microsoft.com/office/drawing/2014/main" id="{4B38917B-A9E8-B249-4218-E548C40EA75E}"/>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65" name="Picture 164">
                  <a:extLst>
                    <a:ext uri="{FF2B5EF4-FFF2-40B4-BE49-F238E27FC236}">
                      <a16:creationId xmlns:a16="http://schemas.microsoft.com/office/drawing/2014/main" id="{B3F3E38B-0AF0-60A8-4814-C49B5BD4ABFF}"/>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36" name="Group 135">
                <a:extLst>
                  <a:ext uri="{FF2B5EF4-FFF2-40B4-BE49-F238E27FC236}">
                    <a16:creationId xmlns:a16="http://schemas.microsoft.com/office/drawing/2014/main" id="{63F257C1-1457-7237-630D-8D5B7393D2FC}"/>
                  </a:ext>
                </a:extLst>
              </p:cNvPr>
              <p:cNvGrpSpPr/>
              <p:nvPr/>
            </p:nvGrpSpPr>
            <p:grpSpPr>
              <a:xfrm rot="19720146">
                <a:off x="1182580" y="2371883"/>
                <a:ext cx="386764" cy="226743"/>
                <a:chOff x="5136060" y="1710152"/>
                <a:chExt cx="538831" cy="347248"/>
              </a:xfrm>
            </p:grpSpPr>
            <p:sp>
              <p:nvSpPr>
                <p:cNvPr id="154" name="Oval 5">
                  <a:extLst>
                    <a:ext uri="{FF2B5EF4-FFF2-40B4-BE49-F238E27FC236}">
                      <a16:creationId xmlns:a16="http://schemas.microsoft.com/office/drawing/2014/main" id="{49B52483-50F5-0787-5160-3680B98E8F95}"/>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55" name="Group 154">
                  <a:extLst>
                    <a:ext uri="{FF2B5EF4-FFF2-40B4-BE49-F238E27FC236}">
                      <a16:creationId xmlns:a16="http://schemas.microsoft.com/office/drawing/2014/main" id="{9239D848-011A-22FF-3C25-65FD30CE034B}"/>
                    </a:ext>
                  </a:extLst>
                </p:cNvPr>
                <p:cNvGrpSpPr/>
                <p:nvPr/>
              </p:nvGrpSpPr>
              <p:grpSpPr>
                <a:xfrm rot="20545732">
                  <a:off x="5242936" y="1710152"/>
                  <a:ext cx="85726" cy="45719"/>
                  <a:chOff x="5293988" y="1700325"/>
                  <a:chExt cx="85726" cy="42639"/>
                </a:xfrm>
              </p:grpSpPr>
              <p:cxnSp>
                <p:nvCxnSpPr>
                  <p:cNvPr id="161" name="Straight Connector 160">
                    <a:extLst>
                      <a:ext uri="{FF2B5EF4-FFF2-40B4-BE49-F238E27FC236}">
                        <a16:creationId xmlns:a16="http://schemas.microsoft.com/office/drawing/2014/main" id="{77A11429-2C40-252F-5446-DAC82CDAED96}"/>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62" name="Straight Connector 161">
                    <a:extLst>
                      <a:ext uri="{FF2B5EF4-FFF2-40B4-BE49-F238E27FC236}">
                        <a16:creationId xmlns:a16="http://schemas.microsoft.com/office/drawing/2014/main" id="{D477A9C9-9ACA-CA64-88BE-89E445EF12E4}"/>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63" name="Straight Connector 162">
                    <a:extLst>
                      <a:ext uri="{FF2B5EF4-FFF2-40B4-BE49-F238E27FC236}">
                        <a16:creationId xmlns:a16="http://schemas.microsoft.com/office/drawing/2014/main" id="{F673ADDD-C14D-2B6B-2505-42801EA8A592}"/>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56" name="Oval 4">
                  <a:extLst>
                    <a:ext uri="{FF2B5EF4-FFF2-40B4-BE49-F238E27FC236}">
                      <a16:creationId xmlns:a16="http://schemas.microsoft.com/office/drawing/2014/main" id="{6262214A-B523-B85B-3C10-E145C9D1EF6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7" name="Oval 156">
                  <a:extLst>
                    <a:ext uri="{FF2B5EF4-FFF2-40B4-BE49-F238E27FC236}">
                      <a16:creationId xmlns:a16="http://schemas.microsoft.com/office/drawing/2014/main" id="{F4A661FD-027C-4838-C012-9915EEB20CE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8" name="Oval 157">
                  <a:extLst>
                    <a:ext uri="{FF2B5EF4-FFF2-40B4-BE49-F238E27FC236}">
                      <a16:creationId xmlns:a16="http://schemas.microsoft.com/office/drawing/2014/main" id="{08819A94-E7BA-927F-FBF8-88AF891B9FAD}"/>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59" name="Oval 158">
                  <a:extLst>
                    <a:ext uri="{FF2B5EF4-FFF2-40B4-BE49-F238E27FC236}">
                      <a16:creationId xmlns:a16="http://schemas.microsoft.com/office/drawing/2014/main" id="{9BC0EA18-A964-EB58-FD31-791AA3DF35B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60" name="Oval 159">
                  <a:extLst>
                    <a:ext uri="{FF2B5EF4-FFF2-40B4-BE49-F238E27FC236}">
                      <a16:creationId xmlns:a16="http://schemas.microsoft.com/office/drawing/2014/main" id="{E3CDD1C0-8165-EC9E-AFD4-71F85E3B2BB3}"/>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37" name="Group 136">
                <a:extLst>
                  <a:ext uri="{FF2B5EF4-FFF2-40B4-BE49-F238E27FC236}">
                    <a16:creationId xmlns:a16="http://schemas.microsoft.com/office/drawing/2014/main" id="{E0B44624-C25F-C9B1-0E8F-E46300A14A3A}"/>
                  </a:ext>
                </a:extLst>
              </p:cNvPr>
              <p:cNvGrpSpPr/>
              <p:nvPr/>
            </p:nvGrpSpPr>
            <p:grpSpPr>
              <a:xfrm rot="1705800" flipH="1">
                <a:off x="1678571" y="2367738"/>
                <a:ext cx="386764" cy="226743"/>
                <a:chOff x="5136060" y="1710152"/>
                <a:chExt cx="538831" cy="347248"/>
              </a:xfrm>
            </p:grpSpPr>
            <p:sp>
              <p:nvSpPr>
                <p:cNvPr id="144" name="Oval 5">
                  <a:extLst>
                    <a:ext uri="{FF2B5EF4-FFF2-40B4-BE49-F238E27FC236}">
                      <a16:creationId xmlns:a16="http://schemas.microsoft.com/office/drawing/2014/main" id="{FBC3CC88-1137-C41B-9C5F-393E815F80D7}"/>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45" name="Group 144">
                  <a:extLst>
                    <a:ext uri="{FF2B5EF4-FFF2-40B4-BE49-F238E27FC236}">
                      <a16:creationId xmlns:a16="http://schemas.microsoft.com/office/drawing/2014/main" id="{08428D19-CB42-7865-F1D9-14F9EE7DF7F0}"/>
                    </a:ext>
                  </a:extLst>
                </p:cNvPr>
                <p:cNvGrpSpPr/>
                <p:nvPr/>
              </p:nvGrpSpPr>
              <p:grpSpPr>
                <a:xfrm rot="20545732">
                  <a:off x="5242936" y="1710152"/>
                  <a:ext cx="85726" cy="45719"/>
                  <a:chOff x="5293988" y="1700325"/>
                  <a:chExt cx="85726" cy="42639"/>
                </a:xfrm>
              </p:grpSpPr>
              <p:cxnSp>
                <p:nvCxnSpPr>
                  <p:cNvPr id="151" name="Straight Connector 150">
                    <a:extLst>
                      <a:ext uri="{FF2B5EF4-FFF2-40B4-BE49-F238E27FC236}">
                        <a16:creationId xmlns:a16="http://schemas.microsoft.com/office/drawing/2014/main" id="{FA7DF36C-AD80-CCEE-CD9B-FD8D81A51BDD}"/>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2" name="Straight Connector 151">
                    <a:extLst>
                      <a:ext uri="{FF2B5EF4-FFF2-40B4-BE49-F238E27FC236}">
                        <a16:creationId xmlns:a16="http://schemas.microsoft.com/office/drawing/2014/main" id="{38D5AAB7-1741-AB85-D048-0BAB93C2D6C6}"/>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3" name="Straight Connector 152">
                    <a:extLst>
                      <a:ext uri="{FF2B5EF4-FFF2-40B4-BE49-F238E27FC236}">
                        <a16:creationId xmlns:a16="http://schemas.microsoft.com/office/drawing/2014/main" id="{12CA9921-293B-2D3E-BBBC-ECCEBBEAB3FC}"/>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46" name="Oval 4">
                  <a:extLst>
                    <a:ext uri="{FF2B5EF4-FFF2-40B4-BE49-F238E27FC236}">
                      <a16:creationId xmlns:a16="http://schemas.microsoft.com/office/drawing/2014/main" id="{932EDF1C-35E8-6018-E011-40CEB97F97E2}"/>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7" name="Oval 146">
                  <a:extLst>
                    <a:ext uri="{FF2B5EF4-FFF2-40B4-BE49-F238E27FC236}">
                      <a16:creationId xmlns:a16="http://schemas.microsoft.com/office/drawing/2014/main" id="{03F7EC44-A54C-2D9B-03D0-0FE89A69459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8" name="Oval 147">
                  <a:extLst>
                    <a:ext uri="{FF2B5EF4-FFF2-40B4-BE49-F238E27FC236}">
                      <a16:creationId xmlns:a16="http://schemas.microsoft.com/office/drawing/2014/main" id="{49251CD9-59F6-EFEE-F351-0FD14DBAA2AC}"/>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9" name="Oval 148">
                  <a:extLst>
                    <a:ext uri="{FF2B5EF4-FFF2-40B4-BE49-F238E27FC236}">
                      <a16:creationId xmlns:a16="http://schemas.microsoft.com/office/drawing/2014/main" id="{D12308E9-E52D-70F1-332C-4A56E9C225C5}"/>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0" name="Oval 149">
                  <a:extLst>
                    <a:ext uri="{FF2B5EF4-FFF2-40B4-BE49-F238E27FC236}">
                      <a16:creationId xmlns:a16="http://schemas.microsoft.com/office/drawing/2014/main" id="{51184BBB-69DF-2A46-0BDD-B706DDB012E5}"/>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38" name="Freeform: Shape 137">
                <a:extLst>
                  <a:ext uri="{FF2B5EF4-FFF2-40B4-BE49-F238E27FC236}">
                    <a16:creationId xmlns:a16="http://schemas.microsoft.com/office/drawing/2014/main" id="{6D61571C-4237-F9AC-D154-ACEEF01AA980}"/>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9" name="Oval 138">
                <a:extLst>
                  <a:ext uri="{FF2B5EF4-FFF2-40B4-BE49-F238E27FC236}">
                    <a16:creationId xmlns:a16="http://schemas.microsoft.com/office/drawing/2014/main" id="{2F022849-0591-9B64-3E64-24C134EEF573}"/>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40" name="Oval 139">
                <a:extLst>
                  <a:ext uri="{FF2B5EF4-FFF2-40B4-BE49-F238E27FC236}">
                    <a16:creationId xmlns:a16="http://schemas.microsoft.com/office/drawing/2014/main" id="{BCFE0863-1DF4-9B01-9582-5E1406CB272F}"/>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41" name="Diagonal Stripe 140">
                <a:extLst>
                  <a:ext uri="{FF2B5EF4-FFF2-40B4-BE49-F238E27FC236}">
                    <a16:creationId xmlns:a16="http://schemas.microsoft.com/office/drawing/2014/main" id="{D1774E61-D570-A01D-E99F-3B1A50EE5C3F}"/>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42" name="Diagonal Stripe 141">
                <a:extLst>
                  <a:ext uri="{FF2B5EF4-FFF2-40B4-BE49-F238E27FC236}">
                    <a16:creationId xmlns:a16="http://schemas.microsoft.com/office/drawing/2014/main" id="{96698D24-53D5-821E-FAEB-36AF2DD108DF}"/>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43" name="Isosceles Triangle 142">
                <a:extLst>
                  <a:ext uri="{FF2B5EF4-FFF2-40B4-BE49-F238E27FC236}">
                    <a16:creationId xmlns:a16="http://schemas.microsoft.com/office/drawing/2014/main" id="{31A9D0A4-E91F-E5D9-5C7E-2984FA1CE0DF}"/>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1848682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19"/>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49DE825A-2981-4BD2-B3CE-682FC0783605}"/>
              </a:ext>
            </a:extLst>
          </p:cNvPr>
          <p:cNvCxnSpPr>
            <a:cxnSpLocks/>
          </p:cNvCxnSpPr>
          <p:nvPr/>
        </p:nvCxnSpPr>
        <p:spPr>
          <a:xfrm flipH="1" flipV="1">
            <a:off x="9060141" y="4653425"/>
            <a:ext cx="306895" cy="242233"/>
          </a:xfrm>
          <a:prstGeom prst="line">
            <a:avLst/>
          </a:prstGeom>
          <a:ln w="28575">
            <a:solidFill>
              <a:srgbClr val="1E70B4"/>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0E0D793B-8A73-46D6-8F96-7F789318BCBD}"/>
              </a:ext>
            </a:extLst>
          </p:cNvPr>
          <p:cNvCxnSpPr>
            <a:cxnSpLocks/>
          </p:cNvCxnSpPr>
          <p:nvPr/>
        </p:nvCxnSpPr>
        <p:spPr>
          <a:xfrm flipV="1">
            <a:off x="7856653" y="4713618"/>
            <a:ext cx="248043" cy="214055"/>
          </a:xfrm>
          <a:prstGeom prst="line">
            <a:avLst/>
          </a:prstGeom>
          <a:ln w="28575">
            <a:solidFill>
              <a:srgbClr val="1E70B4"/>
            </a:solidFill>
          </a:ln>
        </p:spPr>
        <p:style>
          <a:lnRef idx="2">
            <a:schemeClr val="accent1"/>
          </a:lnRef>
          <a:fillRef idx="0">
            <a:schemeClr val="accent1"/>
          </a:fillRef>
          <a:effectRef idx="1">
            <a:schemeClr val="accent1"/>
          </a:effectRef>
          <a:fontRef idx="minor">
            <a:schemeClr val="tx1"/>
          </a:fontRef>
        </p:style>
      </p:cxnSp>
      <p:sp>
        <p:nvSpPr>
          <p:cNvPr id="7" name="Title 1"/>
          <p:cNvSpPr>
            <a:spLocks noGrp="1"/>
          </p:cNvSpPr>
          <p:nvPr>
            <p:ph type="title"/>
          </p:nvPr>
        </p:nvSpPr>
        <p:spPr>
          <a:xfrm>
            <a:off x="0" y="0"/>
            <a:ext cx="12192000" cy="1097280"/>
          </a:xfrm>
          <a:solidFill>
            <a:srgbClr val="712766"/>
          </a:solidFill>
          <a:ln w="25400">
            <a:noFill/>
          </a:ln>
        </p:spPr>
        <p:txBody>
          <a:bodyPr>
            <a:normAutofit/>
          </a:bodyPr>
          <a:lstStyle/>
          <a:p>
            <a:pPr marL="457200" algn="l"/>
            <a:r>
              <a:rPr lang="en-US" sz="4800" b="1" dirty="0">
                <a:solidFill>
                  <a:schemeClr val="bg1"/>
                </a:solidFill>
                <a:latin typeface="Juice ITC" panose="04040403040A02020202" pitchFamily="82" charset="0"/>
              </a:rPr>
              <a:t>Verify Risk Prevention </a:t>
            </a:r>
          </a:p>
        </p:txBody>
      </p:sp>
      <p:sp>
        <p:nvSpPr>
          <p:cNvPr id="3" name="Flowchart: Connector 2">
            <a:extLst>
              <a:ext uri="{FF2B5EF4-FFF2-40B4-BE49-F238E27FC236}">
                <a16:creationId xmlns:a16="http://schemas.microsoft.com/office/drawing/2014/main" id="{7D3CD797-4E69-4A20-B339-25684C2A4BD6}"/>
              </a:ext>
            </a:extLst>
          </p:cNvPr>
          <p:cNvSpPr/>
          <p:nvPr/>
        </p:nvSpPr>
        <p:spPr>
          <a:xfrm>
            <a:off x="6356571" y="4511273"/>
            <a:ext cx="1645920" cy="1645920"/>
          </a:xfrm>
          <a:prstGeom prst="flowChartConnector">
            <a:avLst/>
          </a:prstGeom>
          <a:solidFill>
            <a:srgbClr val="F6B906"/>
          </a:solidFill>
          <a:ln>
            <a:noFill/>
          </a:ln>
          <a:effectLst>
            <a:glow rad="63500">
              <a:schemeClr val="bg1">
                <a:lumMod val="95000"/>
                <a:alpha val="40000"/>
              </a:schemeClr>
            </a:glow>
            <a:outerShdw blurRad="40000"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b="1" dirty="0">
              <a:solidFill>
                <a:prstClr val="white"/>
              </a:solidFill>
              <a:latin typeface="Arial" panose="020B0604020202020204" pitchFamily="34" charset="0"/>
              <a:cs typeface="Arial" panose="020B0604020202020204" pitchFamily="34" charset="0"/>
            </a:endParaRPr>
          </a:p>
        </p:txBody>
      </p:sp>
      <p:sp>
        <p:nvSpPr>
          <p:cNvPr id="6" name="Flowchart: Connector 5">
            <a:extLst>
              <a:ext uri="{FF2B5EF4-FFF2-40B4-BE49-F238E27FC236}">
                <a16:creationId xmlns:a16="http://schemas.microsoft.com/office/drawing/2014/main" id="{5F574514-B5B7-44C1-9D04-F2A751BF6B2B}"/>
              </a:ext>
            </a:extLst>
          </p:cNvPr>
          <p:cNvSpPr/>
          <p:nvPr/>
        </p:nvSpPr>
        <p:spPr>
          <a:xfrm>
            <a:off x="7866674" y="1989361"/>
            <a:ext cx="1463040" cy="1463040"/>
          </a:xfrm>
          <a:prstGeom prst="flowChartConnector">
            <a:avLst/>
          </a:prstGeom>
          <a:solidFill>
            <a:srgbClr val="F6B906"/>
          </a:solidFill>
          <a:ln>
            <a:noFill/>
          </a:ln>
          <a:effectLst>
            <a:glow rad="63500">
              <a:schemeClr val="bg1">
                <a:lumMod val="95000"/>
                <a:alpha val="40000"/>
              </a:schemeClr>
            </a:glow>
            <a:outerShdw blurRad="40000"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b="1" dirty="0">
              <a:solidFill>
                <a:prstClr val="white"/>
              </a:solidFill>
              <a:latin typeface="Arial" panose="020B0604020202020204" pitchFamily="34" charset="0"/>
              <a:cs typeface="Arial" panose="020B0604020202020204" pitchFamily="34" charset="0"/>
            </a:endParaRPr>
          </a:p>
        </p:txBody>
      </p:sp>
      <p:sp>
        <p:nvSpPr>
          <p:cNvPr id="8" name="Flowchart: Connector 7">
            <a:extLst>
              <a:ext uri="{FF2B5EF4-FFF2-40B4-BE49-F238E27FC236}">
                <a16:creationId xmlns:a16="http://schemas.microsoft.com/office/drawing/2014/main" id="{3AD363A5-7069-4BC2-91AA-9AD12F200400}"/>
              </a:ext>
            </a:extLst>
          </p:cNvPr>
          <p:cNvSpPr/>
          <p:nvPr/>
        </p:nvSpPr>
        <p:spPr>
          <a:xfrm>
            <a:off x="9193897" y="4511273"/>
            <a:ext cx="1645920" cy="1645920"/>
          </a:xfrm>
          <a:prstGeom prst="flowChartConnector">
            <a:avLst/>
          </a:prstGeom>
          <a:solidFill>
            <a:srgbClr val="F6B906"/>
          </a:solidFill>
          <a:ln>
            <a:noFill/>
          </a:ln>
          <a:effectLst>
            <a:glow rad="63500">
              <a:schemeClr val="bg1">
                <a:lumMod val="95000"/>
                <a:alpha val="40000"/>
              </a:schemeClr>
            </a:glow>
            <a:outerShdw blurRad="40000"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b="1" dirty="0">
              <a:solidFill>
                <a:prstClr val="white"/>
              </a:solidFill>
              <a:latin typeface="Arial" panose="020B0604020202020204" pitchFamily="34" charset="0"/>
              <a:cs typeface="Arial" panose="020B0604020202020204" pitchFamily="34" charset="0"/>
            </a:endParaRPr>
          </a:p>
        </p:txBody>
      </p:sp>
      <p:sp>
        <p:nvSpPr>
          <p:cNvPr id="4" name="Flowchart: Connector 3">
            <a:extLst>
              <a:ext uri="{FF2B5EF4-FFF2-40B4-BE49-F238E27FC236}">
                <a16:creationId xmlns:a16="http://schemas.microsoft.com/office/drawing/2014/main" id="{C8CA292A-BA56-4F99-B59E-2CB42CA2582F}"/>
              </a:ext>
            </a:extLst>
          </p:cNvPr>
          <p:cNvSpPr/>
          <p:nvPr/>
        </p:nvSpPr>
        <p:spPr>
          <a:xfrm>
            <a:off x="7866674" y="3583895"/>
            <a:ext cx="1463040" cy="1463040"/>
          </a:xfrm>
          <a:prstGeom prst="flowChartConnector">
            <a:avLst/>
          </a:prstGeom>
        </p:spPr>
        <p:style>
          <a:lnRef idx="1">
            <a:schemeClr val="accent1"/>
          </a:lnRef>
          <a:fillRef idx="3">
            <a:schemeClr val="accent1"/>
          </a:fillRef>
          <a:effectRef idx="2">
            <a:schemeClr val="accent1"/>
          </a:effectRef>
          <a:fontRef idx="minor">
            <a:schemeClr val="lt1"/>
          </a:fontRef>
        </p:style>
        <p:txBody>
          <a:bodyPr rtlCol="0" anchor="ctr"/>
          <a:lstStyle/>
          <a:p>
            <a:pPr algn="ctr">
              <a:defRPr/>
            </a:pPr>
            <a:r>
              <a:rPr lang="en-US" sz="2200" b="1" dirty="0">
                <a:solidFill>
                  <a:prstClr val="white"/>
                </a:solidFill>
                <a:latin typeface="Arial" panose="020B0604020202020204" pitchFamily="34" charset="0"/>
                <a:cs typeface="Arial" panose="020B0604020202020204" pitchFamily="34" charset="0"/>
              </a:rPr>
              <a:t>RISK</a:t>
            </a:r>
            <a:endParaRPr lang="en-US" dirty="0">
              <a:solidFill>
                <a:prstClr val="white"/>
              </a:solidFill>
              <a:latin typeface="Calibri"/>
            </a:endParaRPr>
          </a:p>
        </p:txBody>
      </p:sp>
      <p:sp>
        <p:nvSpPr>
          <p:cNvPr id="5" name="TextBox 4">
            <a:extLst>
              <a:ext uri="{FF2B5EF4-FFF2-40B4-BE49-F238E27FC236}">
                <a16:creationId xmlns:a16="http://schemas.microsoft.com/office/drawing/2014/main" id="{1A7DC59D-DEE2-4166-A2D3-707E4EBACACF}"/>
              </a:ext>
            </a:extLst>
          </p:cNvPr>
          <p:cNvSpPr txBox="1"/>
          <p:nvPr/>
        </p:nvSpPr>
        <p:spPr>
          <a:xfrm>
            <a:off x="7866675" y="2487868"/>
            <a:ext cx="1467209" cy="430887"/>
          </a:xfrm>
          <a:prstGeom prst="rect">
            <a:avLst/>
          </a:prstGeom>
          <a:noFill/>
        </p:spPr>
        <p:txBody>
          <a:bodyPr wrap="square" rtlCol="0">
            <a:spAutoFit/>
          </a:bodyPr>
          <a:lstStyle/>
          <a:p>
            <a:pPr algn="ctr">
              <a:defRPr/>
            </a:pPr>
            <a:r>
              <a:rPr lang="en-US" sz="2200" b="1" dirty="0">
                <a:solidFill>
                  <a:prstClr val="white"/>
                </a:solidFill>
                <a:latin typeface="Arial" panose="020B0604020202020204" pitchFamily="34" charset="0"/>
                <a:cs typeface="Arial" panose="020B0604020202020204" pitchFamily="34" charset="0"/>
              </a:rPr>
              <a:t>IDENTIFY</a:t>
            </a:r>
          </a:p>
        </p:txBody>
      </p:sp>
      <p:sp>
        <p:nvSpPr>
          <p:cNvPr id="10" name="TextBox 9">
            <a:extLst>
              <a:ext uri="{FF2B5EF4-FFF2-40B4-BE49-F238E27FC236}">
                <a16:creationId xmlns:a16="http://schemas.microsoft.com/office/drawing/2014/main" id="{3949F31D-086B-406E-8956-983600008ED0}"/>
              </a:ext>
            </a:extLst>
          </p:cNvPr>
          <p:cNvSpPr txBox="1"/>
          <p:nvPr/>
        </p:nvSpPr>
        <p:spPr>
          <a:xfrm>
            <a:off x="6357925" y="5125980"/>
            <a:ext cx="1645920" cy="430887"/>
          </a:xfrm>
          <a:prstGeom prst="rect">
            <a:avLst/>
          </a:prstGeom>
          <a:noFill/>
        </p:spPr>
        <p:txBody>
          <a:bodyPr wrap="square" rtlCol="0">
            <a:spAutoFit/>
          </a:bodyPr>
          <a:lstStyle/>
          <a:p>
            <a:pPr algn="ctr">
              <a:defRPr/>
            </a:pPr>
            <a:r>
              <a:rPr lang="en-US" sz="2200" b="1" dirty="0">
                <a:solidFill>
                  <a:prstClr val="white"/>
                </a:solidFill>
                <a:latin typeface="Arial" panose="020B0604020202020204" pitchFamily="34" charset="0"/>
                <a:cs typeface="Arial" panose="020B0604020202020204" pitchFamily="34" charset="0"/>
              </a:rPr>
              <a:t>VERIFY</a:t>
            </a:r>
          </a:p>
        </p:txBody>
      </p:sp>
      <p:sp>
        <p:nvSpPr>
          <p:cNvPr id="11" name="TextBox 10">
            <a:extLst>
              <a:ext uri="{FF2B5EF4-FFF2-40B4-BE49-F238E27FC236}">
                <a16:creationId xmlns:a16="http://schemas.microsoft.com/office/drawing/2014/main" id="{360D5397-1370-4D37-A0A5-31C4339C8492}"/>
              </a:ext>
            </a:extLst>
          </p:cNvPr>
          <p:cNvSpPr txBox="1"/>
          <p:nvPr/>
        </p:nvSpPr>
        <p:spPr>
          <a:xfrm>
            <a:off x="9265545" y="5136515"/>
            <a:ext cx="1554480" cy="430887"/>
          </a:xfrm>
          <a:prstGeom prst="rect">
            <a:avLst/>
          </a:prstGeom>
          <a:noFill/>
        </p:spPr>
        <p:txBody>
          <a:bodyPr wrap="square" rtlCol="0">
            <a:spAutoFit/>
          </a:bodyPr>
          <a:lstStyle/>
          <a:p>
            <a:pPr algn="ctr">
              <a:defRPr/>
            </a:pPr>
            <a:r>
              <a:rPr lang="en-US" sz="2200" b="1" dirty="0">
                <a:solidFill>
                  <a:prstClr val="white"/>
                </a:solidFill>
                <a:latin typeface="Arial" panose="020B0604020202020204" pitchFamily="34" charset="0"/>
                <a:cs typeface="Arial" panose="020B0604020202020204" pitchFamily="34" charset="0"/>
              </a:rPr>
              <a:t>ADDRESS</a:t>
            </a:r>
          </a:p>
        </p:txBody>
      </p:sp>
      <p:sp>
        <p:nvSpPr>
          <p:cNvPr id="9" name="Arc 8">
            <a:extLst>
              <a:ext uri="{FF2B5EF4-FFF2-40B4-BE49-F238E27FC236}">
                <a16:creationId xmlns:a16="http://schemas.microsoft.com/office/drawing/2014/main" id="{434417D1-A0B7-4B1B-BAA9-06E7E3C8E959}"/>
              </a:ext>
            </a:extLst>
          </p:cNvPr>
          <p:cNvSpPr/>
          <p:nvPr/>
        </p:nvSpPr>
        <p:spPr>
          <a:xfrm rot="612533">
            <a:off x="7657965" y="2863147"/>
            <a:ext cx="2948563" cy="3056946"/>
          </a:xfrm>
          <a:prstGeom prst="arc">
            <a:avLst>
              <a:gd name="adj1" fmla="val 16200000"/>
              <a:gd name="adj2" fmla="val 0"/>
            </a:avLst>
          </a:prstGeom>
          <a:noFill/>
          <a:ln w="57150">
            <a:solidFill>
              <a:srgbClr val="FB7915"/>
            </a:solidFill>
          </a:ln>
        </p:spPr>
        <p:style>
          <a:lnRef idx="2">
            <a:schemeClr val="accent1"/>
          </a:lnRef>
          <a:fillRef idx="0">
            <a:schemeClr val="accent1"/>
          </a:fillRef>
          <a:effectRef idx="1">
            <a:schemeClr val="accent1"/>
          </a:effectRef>
          <a:fontRef idx="minor">
            <a:schemeClr val="tx1"/>
          </a:fontRef>
        </p:style>
        <p:txBody>
          <a:bodyPr rtlCol="0" anchor="ctr"/>
          <a:lstStyle/>
          <a:p>
            <a:pPr algn="ctr">
              <a:defRPr/>
            </a:pPr>
            <a:endParaRPr lang="en-US" dirty="0">
              <a:solidFill>
                <a:srgbClr val="008000"/>
              </a:solidFill>
              <a:latin typeface="Calibri"/>
            </a:endParaRPr>
          </a:p>
        </p:txBody>
      </p:sp>
      <p:sp>
        <p:nvSpPr>
          <p:cNvPr id="13" name="Arc 12">
            <a:extLst>
              <a:ext uri="{FF2B5EF4-FFF2-40B4-BE49-F238E27FC236}">
                <a16:creationId xmlns:a16="http://schemas.microsoft.com/office/drawing/2014/main" id="{D3EC079A-05A0-4BC2-9585-608B545EA275}"/>
              </a:ext>
            </a:extLst>
          </p:cNvPr>
          <p:cNvSpPr/>
          <p:nvPr/>
        </p:nvSpPr>
        <p:spPr>
          <a:xfrm rot="15523874">
            <a:off x="6613365" y="2807772"/>
            <a:ext cx="2948563" cy="3056946"/>
          </a:xfrm>
          <a:prstGeom prst="arc">
            <a:avLst>
              <a:gd name="adj1" fmla="val 16200000"/>
              <a:gd name="adj2" fmla="val 0"/>
            </a:avLst>
          </a:prstGeom>
          <a:noFill/>
          <a:ln w="57150">
            <a:solidFill>
              <a:srgbClr val="FB7915"/>
            </a:solidFill>
          </a:ln>
        </p:spPr>
        <p:style>
          <a:lnRef idx="2">
            <a:schemeClr val="accent1"/>
          </a:lnRef>
          <a:fillRef idx="0">
            <a:schemeClr val="accent1"/>
          </a:fillRef>
          <a:effectRef idx="1">
            <a:schemeClr val="accent1"/>
          </a:effectRef>
          <a:fontRef idx="minor">
            <a:schemeClr val="tx1"/>
          </a:fontRef>
        </p:style>
        <p:txBody>
          <a:bodyPr rtlCol="0" anchor="ctr"/>
          <a:lstStyle/>
          <a:p>
            <a:pPr algn="ctr">
              <a:defRPr/>
            </a:pPr>
            <a:endParaRPr lang="en-US" dirty="0">
              <a:solidFill>
                <a:srgbClr val="008000"/>
              </a:solidFill>
              <a:latin typeface="Calibri"/>
            </a:endParaRPr>
          </a:p>
        </p:txBody>
      </p:sp>
      <p:sp>
        <p:nvSpPr>
          <p:cNvPr id="14" name="Arc 13">
            <a:extLst>
              <a:ext uri="{FF2B5EF4-FFF2-40B4-BE49-F238E27FC236}">
                <a16:creationId xmlns:a16="http://schemas.microsoft.com/office/drawing/2014/main" id="{6FC83D2F-7207-45D8-8EAE-AFDD0AD7ACA5}"/>
              </a:ext>
            </a:extLst>
          </p:cNvPr>
          <p:cNvSpPr/>
          <p:nvPr/>
        </p:nvSpPr>
        <p:spPr>
          <a:xfrm rot="7962323">
            <a:off x="7051571" y="3567663"/>
            <a:ext cx="2948563" cy="3056946"/>
          </a:xfrm>
          <a:prstGeom prst="arc">
            <a:avLst>
              <a:gd name="adj1" fmla="val 16200000"/>
              <a:gd name="adj2" fmla="val 0"/>
            </a:avLst>
          </a:prstGeom>
          <a:noFill/>
          <a:ln w="57150">
            <a:solidFill>
              <a:srgbClr val="FB7915"/>
            </a:solidFill>
          </a:ln>
        </p:spPr>
        <p:style>
          <a:lnRef idx="2">
            <a:schemeClr val="accent1"/>
          </a:lnRef>
          <a:fillRef idx="0">
            <a:schemeClr val="accent1"/>
          </a:fillRef>
          <a:effectRef idx="1">
            <a:schemeClr val="accent1"/>
          </a:effectRef>
          <a:fontRef idx="minor">
            <a:schemeClr val="tx1"/>
          </a:fontRef>
        </p:style>
        <p:txBody>
          <a:bodyPr rtlCol="0" anchor="ctr"/>
          <a:lstStyle/>
          <a:p>
            <a:pPr algn="ctr">
              <a:defRPr/>
            </a:pPr>
            <a:endParaRPr lang="en-US" dirty="0">
              <a:solidFill>
                <a:srgbClr val="008000"/>
              </a:solidFill>
              <a:latin typeface="Calibri"/>
            </a:endParaRPr>
          </a:p>
        </p:txBody>
      </p:sp>
      <p:sp>
        <p:nvSpPr>
          <p:cNvPr id="29" name="TextBox 28">
            <a:extLst>
              <a:ext uri="{FF2B5EF4-FFF2-40B4-BE49-F238E27FC236}">
                <a16:creationId xmlns:a16="http://schemas.microsoft.com/office/drawing/2014/main" id="{06E44D39-F872-48BB-A736-91EF135902C0}"/>
              </a:ext>
            </a:extLst>
          </p:cNvPr>
          <p:cNvSpPr txBox="1"/>
          <p:nvPr/>
        </p:nvSpPr>
        <p:spPr>
          <a:xfrm>
            <a:off x="560597" y="1145857"/>
            <a:ext cx="8351174" cy="954107"/>
          </a:xfrm>
          <a:prstGeom prst="rect">
            <a:avLst/>
          </a:prstGeom>
          <a:noFill/>
        </p:spPr>
        <p:txBody>
          <a:bodyPr wrap="square" rtlCol="0">
            <a:spAutoFit/>
          </a:bodyPr>
          <a:lstStyle/>
          <a:p>
            <a:pPr>
              <a:spcAft>
                <a:spcPts val="800"/>
              </a:spcAft>
              <a:defRPr/>
            </a:pPr>
            <a:r>
              <a:rPr lang="en-US" sz="2800" dirty="0">
                <a:solidFill>
                  <a:srgbClr val="000000"/>
                </a:solidFill>
                <a:latin typeface="Calibri"/>
              </a:rPr>
              <a:t>V</a:t>
            </a:r>
            <a:r>
              <a:rPr lang="en-US" sz="2800" dirty="0" err="1">
                <a:solidFill>
                  <a:srgbClr val="000000"/>
                </a:solidFill>
                <a:latin typeface="Calibri"/>
              </a:rPr>
              <a:t>erify</a:t>
            </a:r>
            <a:r>
              <a:rPr lang="en-US" sz="2800" dirty="0">
                <a:solidFill>
                  <a:srgbClr val="000000"/>
                </a:solidFill>
              </a:rPr>
              <a:t> corrective actions have been taken for the </a:t>
            </a:r>
            <a:r>
              <a:rPr lang="en-US" sz="2800" dirty="0">
                <a:solidFill>
                  <a:srgbClr val="000000"/>
                </a:solidFill>
                <a:latin typeface="Calibri"/>
              </a:rPr>
              <a:t>risks that were identified. </a:t>
            </a:r>
          </a:p>
        </p:txBody>
      </p:sp>
      <p:cxnSp>
        <p:nvCxnSpPr>
          <p:cNvPr id="19" name="Straight Connector 18">
            <a:extLst>
              <a:ext uri="{FF2B5EF4-FFF2-40B4-BE49-F238E27FC236}">
                <a16:creationId xmlns:a16="http://schemas.microsoft.com/office/drawing/2014/main" id="{200175BF-63FC-40F1-9979-F0DF4C54BE74}"/>
              </a:ext>
            </a:extLst>
          </p:cNvPr>
          <p:cNvCxnSpPr>
            <a:cxnSpLocks/>
          </p:cNvCxnSpPr>
          <p:nvPr/>
        </p:nvCxnSpPr>
        <p:spPr>
          <a:xfrm>
            <a:off x="8598194" y="3452401"/>
            <a:ext cx="0" cy="131494"/>
          </a:xfrm>
          <a:prstGeom prst="line">
            <a:avLst/>
          </a:prstGeom>
          <a:ln w="28575">
            <a:solidFill>
              <a:srgbClr val="1E70B4"/>
            </a:solidFill>
          </a:ln>
        </p:spPr>
        <p:style>
          <a:lnRef idx="2">
            <a:schemeClr val="accent1"/>
          </a:lnRef>
          <a:fillRef idx="0">
            <a:schemeClr val="accent1"/>
          </a:fillRef>
          <a:effectRef idx="1">
            <a:schemeClr val="accent1"/>
          </a:effectRef>
          <a:fontRef idx="minor">
            <a:schemeClr val="tx1"/>
          </a:fontRef>
        </p:style>
      </p:cxnSp>
      <p:grpSp>
        <p:nvGrpSpPr>
          <p:cNvPr id="15" name="Group 14"/>
          <p:cNvGrpSpPr/>
          <p:nvPr/>
        </p:nvGrpSpPr>
        <p:grpSpPr>
          <a:xfrm>
            <a:off x="560597" y="2747635"/>
            <a:ext cx="5270261" cy="1645920"/>
            <a:chOff x="320112" y="2747635"/>
            <a:chExt cx="3986745" cy="1645920"/>
          </a:xfrm>
        </p:grpSpPr>
        <p:sp>
          <p:nvSpPr>
            <p:cNvPr id="24" name="Rectangle 23"/>
            <p:cNvSpPr/>
            <p:nvPr/>
          </p:nvSpPr>
          <p:spPr>
            <a:xfrm>
              <a:off x="320112" y="2747635"/>
              <a:ext cx="3986745" cy="1645920"/>
            </a:xfrm>
            <a:prstGeom prst="rect">
              <a:avLst/>
            </a:prstGeom>
            <a:solidFill>
              <a:srgbClr val="FBE5D6"/>
            </a:solidFill>
            <a:ln w="28575">
              <a:solidFill>
                <a:srgbClr val="B0753A"/>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06E44D39-F872-48BB-A736-91EF135902C0}"/>
                </a:ext>
              </a:extLst>
            </p:cNvPr>
            <p:cNvSpPr txBox="1"/>
            <p:nvPr/>
          </p:nvSpPr>
          <p:spPr>
            <a:xfrm>
              <a:off x="320112" y="2947347"/>
              <a:ext cx="2146143" cy="1246495"/>
            </a:xfrm>
            <a:prstGeom prst="rect">
              <a:avLst/>
            </a:prstGeom>
            <a:noFill/>
            <a:ln>
              <a:noFill/>
            </a:ln>
          </p:spPr>
          <p:txBody>
            <a:bodyPr wrap="square" rtlCol="0" anchor="ctr">
              <a:spAutoFit/>
            </a:bodyPr>
            <a:lstStyle/>
            <a:p>
              <a:pPr algn="ctr">
                <a:spcAft>
                  <a:spcPts val="400"/>
                </a:spcAft>
                <a:defRPr/>
              </a:pPr>
              <a:r>
                <a:rPr lang="en-US" sz="2500" dirty="0">
                  <a:solidFill>
                    <a:srgbClr val="000000"/>
                  </a:solidFill>
                </a:rPr>
                <a:t>Confirm the HACCP logs information is correct  </a:t>
              </a:r>
            </a:p>
          </p:txBody>
        </p:sp>
        <p:pic>
          <p:nvPicPr>
            <p:cNvPr id="12" name="Picture 11"/>
            <p:cNvPicPr>
              <a:picLocks noChangeAspect="1"/>
            </p:cNvPicPr>
            <p:nvPr/>
          </p:nvPicPr>
          <p:blipFill>
            <a:blip r:embed="rId3"/>
            <a:stretch>
              <a:fillRect/>
            </a:stretch>
          </p:blipFill>
          <p:spPr>
            <a:xfrm>
              <a:off x="2842681" y="2803590"/>
              <a:ext cx="1313530" cy="1568394"/>
            </a:xfrm>
            <a:prstGeom prst="rect">
              <a:avLst/>
            </a:prstGeom>
          </p:spPr>
        </p:pic>
      </p:grpSp>
      <p:grpSp>
        <p:nvGrpSpPr>
          <p:cNvPr id="17" name="Group 16">
            <a:extLst>
              <a:ext uri="{FF2B5EF4-FFF2-40B4-BE49-F238E27FC236}">
                <a16:creationId xmlns:a16="http://schemas.microsoft.com/office/drawing/2014/main" id="{A7820851-BCDC-475C-94A6-48536A31C169}"/>
              </a:ext>
            </a:extLst>
          </p:cNvPr>
          <p:cNvGrpSpPr/>
          <p:nvPr/>
        </p:nvGrpSpPr>
        <p:grpSpPr>
          <a:xfrm>
            <a:off x="560597" y="4897416"/>
            <a:ext cx="5270261" cy="1645920"/>
            <a:chOff x="320112" y="4897416"/>
            <a:chExt cx="3986745" cy="1645920"/>
          </a:xfrm>
        </p:grpSpPr>
        <p:grpSp>
          <p:nvGrpSpPr>
            <p:cNvPr id="2" name="Group 1">
              <a:extLst>
                <a:ext uri="{FF2B5EF4-FFF2-40B4-BE49-F238E27FC236}">
                  <a16:creationId xmlns:a16="http://schemas.microsoft.com/office/drawing/2014/main" id="{A946A078-E463-4E39-9AAF-084C0AFEBECB}"/>
                </a:ext>
              </a:extLst>
            </p:cNvPr>
            <p:cNvGrpSpPr/>
            <p:nvPr/>
          </p:nvGrpSpPr>
          <p:grpSpPr>
            <a:xfrm>
              <a:off x="320112" y="4897416"/>
              <a:ext cx="3986745" cy="1645920"/>
              <a:chOff x="320112" y="4897416"/>
              <a:chExt cx="3986745" cy="1645920"/>
            </a:xfrm>
          </p:grpSpPr>
          <p:grpSp>
            <p:nvGrpSpPr>
              <p:cNvPr id="16" name="Group 15"/>
              <p:cNvGrpSpPr/>
              <p:nvPr/>
            </p:nvGrpSpPr>
            <p:grpSpPr>
              <a:xfrm>
                <a:off x="320112" y="4897416"/>
                <a:ext cx="3986745" cy="1645920"/>
                <a:chOff x="320112" y="4897416"/>
                <a:chExt cx="3986745" cy="1645920"/>
              </a:xfrm>
            </p:grpSpPr>
            <p:sp>
              <p:nvSpPr>
                <p:cNvPr id="25" name="Rectangle 24"/>
                <p:cNvSpPr/>
                <p:nvPr/>
              </p:nvSpPr>
              <p:spPr>
                <a:xfrm>
                  <a:off x="320112" y="4897416"/>
                  <a:ext cx="3986745" cy="1645920"/>
                </a:xfrm>
                <a:prstGeom prst="rect">
                  <a:avLst/>
                </a:prstGeom>
                <a:solidFill>
                  <a:srgbClr val="FBE5D6"/>
                </a:solidFill>
                <a:ln w="28575">
                  <a:solidFill>
                    <a:srgbClr val="B0753A"/>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06E44D39-F872-48BB-A736-91EF135902C0}"/>
                    </a:ext>
                  </a:extLst>
                </p:cNvPr>
                <p:cNvSpPr txBox="1"/>
                <p:nvPr/>
              </p:nvSpPr>
              <p:spPr>
                <a:xfrm>
                  <a:off x="1979045" y="5122838"/>
                  <a:ext cx="2286776" cy="1246495"/>
                </a:xfrm>
                <a:prstGeom prst="rect">
                  <a:avLst/>
                </a:prstGeom>
                <a:noFill/>
              </p:spPr>
              <p:txBody>
                <a:bodyPr wrap="square" rtlCol="0" anchor="ctr">
                  <a:spAutoFit/>
                </a:bodyPr>
                <a:lstStyle/>
                <a:p>
                  <a:pPr algn="ctr">
                    <a:spcAft>
                      <a:spcPts val="400"/>
                    </a:spcAft>
                    <a:defRPr/>
                  </a:pPr>
                  <a:r>
                    <a:rPr lang="en-US" sz="2500" dirty="0">
                      <a:solidFill>
                        <a:srgbClr val="000000"/>
                      </a:solidFill>
                    </a:rPr>
                    <a:t>Follow up with Pest Management Technician</a:t>
                  </a:r>
                </a:p>
              </p:txBody>
            </p:sp>
          </p:grpSp>
          <p:grpSp>
            <p:nvGrpSpPr>
              <p:cNvPr id="27" name="Group 26">
                <a:extLst>
                  <a:ext uri="{FF2B5EF4-FFF2-40B4-BE49-F238E27FC236}">
                    <a16:creationId xmlns:a16="http://schemas.microsoft.com/office/drawing/2014/main" id="{8BF8D8EA-E492-410D-8F92-704F05F23523}"/>
                  </a:ext>
                </a:extLst>
              </p:cNvPr>
              <p:cNvGrpSpPr/>
              <p:nvPr/>
            </p:nvGrpSpPr>
            <p:grpSpPr>
              <a:xfrm>
                <a:off x="509379" y="5087894"/>
                <a:ext cx="1009394" cy="1259215"/>
                <a:chOff x="6749033" y="448697"/>
                <a:chExt cx="2587622" cy="3504208"/>
              </a:xfrm>
            </p:grpSpPr>
            <p:grpSp>
              <p:nvGrpSpPr>
                <p:cNvPr id="28" name="Group 27">
                  <a:extLst>
                    <a:ext uri="{FF2B5EF4-FFF2-40B4-BE49-F238E27FC236}">
                      <a16:creationId xmlns:a16="http://schemas.microsoft.com/office/drawing/2014/main" id="{203BFE1F-DCFC-427E-9E09-355B31E687CA}"/>
                    </a:ext>
                  </a:extLst>
                </p:cNvPr>
                <p:cNvGrpSpPr/>
                <p:nvPr/>
              </p:nvGrpSpPr>
              <p:grpSpPr>
                <a:xfrm>
                  <a:off x="6749033" y="448697"/>
                  <a:ext cx="2587622" cy="3504208"/>
                  <a:chOff x="6086395" y="3258034"/>
                  <a:chExt cx="2587622" cy="3504208"/>
                </a:xfrm>
              </p:grpSpPr>
              <p:grpSp>
                <p:nvGrpSpPr>
                  <p:cNvPr id="32" name="Group 31">
                    <a:extLst>
                      <a:ext uri="{FF2B5EF4-FFF2-40B4-BE49-F238E27FC236}">
                        <a16:creationId xmlns:a16="http://schemas.microsoft.com/office/drawing/2014/main" id="{8FE9122B-E234-493B-8CD1-888B7A70AAAC}"/>
                      </a:ext>
                    </a:extLst>
                  </p:cNvPr>
                  <p:cNvGrpSpPr/>
                  <p:nvPr/>
                </p:nvGrpSpPr>
                <p:grpSpPr>
                  <a:xfrm>
                    <a:off x="7902076" y="5013176"/>
                    <a:ext cx="771941" cy="536529"/>
                    <a:chOff x="7927119" y="5010580"/>
                    <a:chExt cx="771941" cy="536529"/>
                  </a:xfrm>
                </p:grpSpPr>
                <p:sp>
                  <p:nvSpPr>
                    <p:cNvPr id="74" name="Rectangle 14364">
                      <a:extLst>
                        <a:ext uri="{FF2B5EF4-FFF2-40B4-BE49-F238E27FC236}">
                          <a16:creationId xmlns:a16="http://schemas.microsoft.com/office/drawing/2014/main" id="{AF51E950-CC92-42A8-84A3-4A3B6441E4A6}"/>
                        </a:ext>
                      </a:extLst>
                    </p:cNvPr>
                    <p:cNvSpPr/>
                    <p:nvPr/>
                  </p:nvSpPr>
                  <p:spPr>
                    <a:xfrm rot="18476155">
                      <a:off x="8048131" y="4889568"/>
                      <a:ext cx="298663" cy="540688"/>
                    </a:xfrm>
                    <a:custGeom>
                      <a:avLst/>
                      <a:gdLst>
                        <a:gd name="connsiteX0" fmla="*/ 0 w 178877"/>
                        <a:gd name="connsiteY0" fmla="*/ 0 h 550115"/>
                        <a:gd name="connsiteX1" fmla="*/ 178877 w 178877"/>
                        <a:gd name="connsiteY1" fmla="*/ 0 h 550115"/>
                        <a:gd name="connsiteX2" fmla="*/ 178877 w 178877"/>
                        <a:gd name="connsiteY2" fmla="*/ 550115 h 550115"/>
                        <a:gd name="connsiteX3" fmla="*/ 0 w 178877"/>
                        <a:gd name="connsiteY3" fmla="*/ 550115 h 550115"/>
                        <a:gd name="connsiteX4" fmla="*/ 0 w 178877"/>
                        <a:gd name="connsiteY4" fmla="*/ 0 h 550115"/>
                        <a:gd name="connsiteX0" fmla="*/ 0 w 190846"/>
                        <a:gd name="connsiteY0" fmla="*/ 0 h 550115"/>
                        <a:gd name="connsiteX1" fmla="*/ 178877 w 190846"/>
                        <a:gd name="connsiteY1" fmla="*/ 0 h 550115"/>
                        <a:gd name="connsiteX2" fmla="*/ 190846 w 190846"/>
                        <a:gd name="connsiteY2" fmla="*/ 544811 h 550115"/>
                        <a:gd name="connsiteX3" fmla="*/ 0 w 190846"/>
                        <a:gd name="connsiteY3" fmla="*/ 550115 h 550115"/>
                        <a:gd name="connsiteX4" fmla="*/ 0 w 190846"/>
                        <a:gd name="connsiteY4" fmla="*/ 0 h 550115"/>
                        <a:gd name="connsiteX0" fmla="*/ 0 w 190846"/>
                        <a:gd name="connsiteY0" fmla="*/ 0 h 549821"/>
                        <a:gd name="connsiteX1" fmla="*/ 178877 w 190846"/>
                        <a:gd name="connsiteY1" fmla="*/ 0 h 549821"/>
                        <a:gd name="connsiteX2" fmla="*/ 190846 w 190846"/>
                        <a:gd name="connsiteY2" fmla="*/ 544811 h 549821"/>
                        <a:gd name="connsiteX3" fmla="*/ 15872 w 190846"/>
                        <a:gd name="connsiteY3" fmla="*/ 549821 h 549821"/>
                        <a:gd name="connsiteX4" fmla="*/ 0 w 190846"/>
                        <a:gd name="connsiteY4" fmla="*/ 0 h 549821"/>
                        <a:gd name="connsiteX0" fmla="*/ 0 w 178877"/>
                        <a:gd name="connsiteY0" fmla="*/ 0 h 551514"/>
                        <a:gd name="connsiteX1" fmla="*/ 178877 w 178877"/>
                        <a:gd name="connsiteY1" fmla="*/ 0 h 551514"/>
                        <a:gd name="connsiteX2" fmla="*/ 171917 w 178877"/>
                        <a:gd name="connsiteY2" fmla="*/ 551514 h 551514"/>
                        <a:gd name="connsiteX3" fmla="*/ 15872 w 178877"/>
                        <a:gd name="connsiteY3" fmla="*/ 549821 h 551514"/>
                        <a:gd name="connsiteX4" fmla="*/ 0 w 178877"/>
                        <a:gd name="connsiteY4" fmla="*/ 0 h 551514"/>
                        <a:gd name="connsiteX0" fmla="*/ 0 w 251830"/>
                        <a:gd name="connsiteY0" fmla="*/ 4533 h 551514"/>
                        <a:gd name="connsiteX1" fmla="*/ 251830 w 251830"/>
                        <a:gd name="connsiteY1" fmla="*/ 0 h 551514"/>
                        <a:gd name="connsiteX2" fmla="*/ 244870 w 251830"/>
                        <a:gd name="connsiteY2" fmla="*/ 551514 h 551514"/>
                        <a:gd name="connsiteX3" fmla="*/ 88825 w 251830"/>
                        <a:gd name="connsiteY3" fmla="*/ 549821 h 551514"/>
                        <a:gd name="connsiteX4" fmla="*/ 0 w 251830"/>
                        <a:gd name="connsiteY4" fmla="*/ 4533 h 551514"/>
                        <a:gd name="connsiteX0" fmla="*/ 0 w 284422"/>
                        <a:gd name="connsiteY0" fmla="*/ 0 h 546981"/>
                        <a:gd name="connsiteX1" fmla="*/ 284422 w 284422"/>
                        <a:gd name="connsiteY1" fmla="*/ 6293 h 546981"/>
                        <a:gd name="connsiteX2" fmla="*/ 244870 w 284422"/>
                        <a:gd name="connsiteY2" fmla="*/ 546981 h 546981"/>
                        <a:gd name="connsiteX3" fmla="*/ 88825 w 284422"/>
                        <a:gd name="connsiteY3" fmla="*/ 545288 h 546981"/>
                        <a:gd name="connsiteX4" fmla="*/ 0 w 284422"/>
                        <a:gd name="connsiteY4" fmla="*/ 0 h 546981"/>
                        <a:gd name="connsiteX0" fmla="*/ 0 w 303350"/>
                        <a:gd name="connsiteY0" fmla="*/ 410 h 540688"/>
                        <a:gd name="connsiteX1" fmla="*/ 303350 w 303350"/>
                        <a:gd name="connsiteY1" fmla="*/ 0 h 540688"/>
                        <a:gd name="connsiteX2" fmla="*/ 263798 w 303350"/>
                        <a:gd name="connsiteY2" fmla="*/ 540688 h 540688"/>
                        <a:gd name="connsiteX3" fmla="*/ 107753 w 303350"/>
                        <a:gd name="connsiteY3" fmla="*/ 538995 h 540688"/>
                        <a:gd name="connsiteX4" fmla="*/ 0 w 303350"/>
                        <a:gd name="connsiteY4" fmla="*/ 410 h 540688"/>
                        <a:gd name="connsiteX0" fmla="*/ 0 w 276613"/>
                        <a:gd name="connsiteY0" fmla="*/ 3723 h 540688"/>
                        <a:gd name="connsiteX1" fmla="*/ 276613 w 276613"/>
                        <a:gd name="connsiteY1" fmla="*/ 0 h 540688"/>
                        <a:gd name="connsiteX2" fmla="*/ 237061 w 276613"/>
                        <a:gd name="connsiteY2" fmla="*/ 540688 h 540688"/>
                        <a:gd name="connsiteX3" fmla="*/ 81016 w 276613"/>
                        <a:gd name="connsiteY3" fmla="*/ 538995 h 540688"/>
                        <a:gd name="connsiteX4" fmla="*/ 0 w 276613"/>
                        <a:gd name="connsiteY4" fmla="*/ 3723 h 540688"/>
                        <a:gd name="connsiteX0" fmla="*/ 0 w 288029"/>
                        <a:gd name="connsiteY0" fmla="*/ 4569 h 540688"/>
                        <a:gd name="connsiteX1" fmla="*/ 288029 w 288029"/>
                        <a:gd name="connsiteY1" fmla="*/ 0 h 540688"/>
                        <a:gd name="connsiteX2" fmla="*/ 248477 w 288029"/>
                        <a:gd name="connsiteY2" fmla="*/ 540688 h 540688"/>
                        <a:gd name="connsiteX3" fmla="*/ 92432 w 288029"/>
                        <a:gd name="connsiteY3" fmla="*/ 538995 h 540688"/>
                        <a:gd name="connsiteX4" fmla="*/ 0 w 288029"/>
                        <a:gd name="connsiteY4" fmla="*/ 4569 h 540688"/>
                        <a:gd name="connsiteX0" fmla="*/ 0 w 288029"/>
                        <a:gd name="connsiteY0" fmla="*/ 4569 h 540688"/>
                        <a:gd name="connsiteX1" fmla="*/ 288029 w 288029"/>
                        <a:gd name="connsiteY1" fmla="*/ 0 h 540688"/>
                        <a:gd name="connsiteX2" fmla="*/ 248477 w 288029"/>
                        <a:gd name="connsiteY2" fmla="*/ 540688 h 540688"/>
                        <a:gd name="connsiteX3" fmla="*/ 92432 w 288029"/>
                        <a:gd name="connsiteY3" fmla="*/ 538995 h 540688"/>
                        <a:gd name="connsiteX4" fmla="*/ 0 w 288029"/>
                        <a:gd name="connsiteY4" fmla="*/ 4569 h 540688"/>
                        <a:gd name="connsiteX0" fmla="*/ 0 w 295805"/>
                        <a:gd name="connsiteY0" fmla="*/ 4569 h 540688"/>
                        <a:gd name="connsiteX1" fmla="*/ 288029 w 295805"/>
                        <a:gd name="connsiteY1" fmla="*/ 0 h 540688"/>
                        <a:gd name="connsiteX2" fmla="*/ 248477 w 295805"/>
                        <a:gd name="connsiteY2" fmla="*/ 540688 h 540688"/>
                        <a:gd name="connsiteX3" fmla="*/ 92432 w 295805"/>
                        <a:gd name="connsiteY3" fmla="*/ 538995 h 540688"/>
                        <a:gd name="connsiteX4" fmla="*/ 0 w 295805"/>
                        <a:gd name="connsiteY4" fmla="*/ 4569 h 540688"/>
                        <a:gd name="connsiteX0" fmla="*/ 0 w 295805"/>
                        <a:gd name="connsiteY0" fmla="*/ 4569 h 540688"/>
                        <a:gd name="connsiteX1" fmla="*/ 288029 w 295805"/>
                        <a:gd name="connsiteY1" fmla="*/ 0 h 540688"/>
                        <a:gd name="connsiteX2" fmla="*/ 248477 w 295805"/>
                        <a:gd name="connsiteY2" fmla="*/ 540688 h 540688"/>
                        <a:gd name="connsiteX3" fmla="*/ 92432 w 295805"/>
                        <a:gd name="connsiteY3" fmla="*/ 538995 h 540688"/>
                        <a:gd name="connsiteX4" fmla="*/ 0 w 295805"/>
                        <a:gd name="connsiteY4" fmla="*/ 4569 h 540688"/>
                        <a:gd name="connsiteX0" fmla="*/ 2858 w 298663"/>
                        <a:gd name="connsiteY0" fmla="*/ 4569 h 540688"/>
                        <a:gd name="connsiteX1" fmla="*/ 290887 w 298663"/>
                        <a:gd name="connsiteY1" fmla="*/ 0 h 540688"/>
                        <a:gd name="connsiteX2" fmla="*/ 251335 w 298663"/>
                        <a:gd name="connsiteY2" fmla="*/ 540688 h 540688"/>
                        <a:gd name="connsiteX3" fmla="*/ 95290 w 298663"/>
                        <a:gd name="connsiteY3" fmla="*/ 538995 h 540688"/>
                        <a:gd name="connsiteX4" fmla="*/ 2858 w 298663"/>
                        <a:gd name="connsiteY4" fmla="*/ 4569 h 54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63" h="540688">
                          <a:moveTo>
                            <a:pt x="2858" y="4569"/>
                          </a:moveTo>
                          <a:lnTo>
                            <a:pt x="290887" y="0"/>
                          </a:lnTo>
                          <a:cubicBezTo>
                            <a:pt x="306943" y="181591"/>
                            <a:pt x="300167" y="364876"/>
                            <a:pt x="251335" y="540688"/>
                          </a:cubicBezTo>
                          <a:lnTo>
                            <a:pt x="95290" y="538995"/>
                          </a:lnTo>
                          <a:cubicBezTo>
                            <a:pt x="25775" y="362844"/>
                            <a:pt x="-10891" y="177189"/>
                            <a:pt x="2858" y="4569"/>
                          </a:cubicBezTo>
                          <a:close/>
                        </a:path>
                      </a:pathLst>
                    </a:custGeom>
                    <a:solidFill>
                      <a:srgbClr val="FCC487"/>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75" name="Freeform: Shape 74">
                      <a:extLst>
                        <a:ext uri="{FF2B5EF4-FFF2-40B4-BE49-F238E27FC236}">
                          <a16:creationId xmlns:a16="http://schemas.microsoft.com/office/drawing/2014/main" id="{077BABB1-45D5-4F53-BB32-0A0A610F5308}"/>
                        </a:ext>
                      </a:extLst>
                    </p:cNvPr>
                    <p:cNvSpPr/>
                    <p:nvPr/>
                  </p:nvSpPr>
                  <p:spPr>
                    <a:xfrm rot="20906738">
                      <a:off x="8367160" y="5215401"/>
                      <a:ext cx="331900" cy="331708"/>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96750"/>
                        <a:gd name="connsiteY0" fmla="*/ 60590 h 192882"/>
                        <a:gd name="connsiteX1" fmla="*/ 68103 w 196750"/>
                        <a:gd name="connsiteY1" fmla="*/ 0 h 192882"/>
                        <a:gd name="connsiteX2" fmla="*/ 184785 w 196750"/>
                        <a:gd name="connsiteY2" fmla="*/ 102394 h 192882"/>
                        <a:gd name="connsiteX3" fmla="*/ 182403 w 196750"/>
                        <a:gd name="connsiteY3" fmla="*/ 140494 h 192882"/>
                        <a:gd name="connsiteX4" fmla="*/ 137159 w 196750"/>
                        <a:gd name="connsiteY4" fmla="*/ 104775 h 192882"/>
                        <a:gd name="connsiteX5" fmla="*/ 177640 w 196750"/>
                        <a:gd name="connsiteY5" fmla="*/ 173831 h 192882"/>
                        <a:gd name="connsiteX6" fmla="*/ 127634 w 196750"/>
                        <a:gd name="connsiteY6" fmla="*/ 128588 h 192882"/>
                        <a:gd name="connsiteX7" fmla="*/ 153827 w 196750"/>
                        <a:gd name="connsiteY7" fmla="*/ 185738 h 192882"/>
                        <a:gd name="connsiteX8" fmla="*/ 120489 w 196750"/>
                        <a:gd name="connsiteY8" fmla="*/ 166688 h 192882"/>
                        <a:gd name="connsiteX9" fmla="*/ 113346 w 196750"/>
                        <a:gd name="connsiteY9" fmla="*/ 152400 h 192882"/>
                        <a:gd name="connsiteX10" fmla="*/ 115729 w 196750"/>
                        <a:gd name="connsiteY10" fmla="*/ 190500 h 192882"/>
                        <a:gd name="connsiteX11" fmla="*/ 82390 w 196750"/>
                        <a:gd name="connsiteY11" fmla="*/ 159544 h 192882"/>
                        <a:gd name="connsiteX12" fmla="*/ 84772 w 196750"/>
                        <a:gd name="connsiteY12" fmla="*/ 192882 h 192882"/>
                        <a:gd name="connsiteX13" fmla="*/ 0 w 196750"/>
                        <a:gd name="connsiteY13" fmla="*/ 60590 h 192882"/>
                        <a:gd name="connsiteX0" fmla="*/ 0 w 196750"/>
                        <a:gd name="connsiteY0" fmla="*/ 73294 h 205586"/>
                        <a:gd name="connsiteX1" fmla="*/ 82424 w 196750"/>
                        <a:gd name="connsiteY1" fmla="*/ 0 h 205586"/>
                        <a:gd name="connsiteX2" fmla="*/ 184785 w 196750"/>
                        <a:gd name="connsiteY2" fmla="*/ 115098 h 205586"/>
                        <a:gd name="connsiteX3" fmla="*/ 182403 w 196750"/>
                        <a:gd name="connsiteY3" fmla="*/ 153198 h 205586"/>
                        <a:gd name="connsiteX4" fmla="*/ 137159 w 196750"/>
                        <a:gd name="connsiteY4" fmla="*/ 117479 h 205586"/>
                        <a:gd name="connsiteX5" fmla="*/ 177640 w 196750"/>
                        <a:gd name="connsiteY5" fmla="*/ 186535 h 205586"/>
                        <a:gd name="connsiteX6" fmla="*/ 127634 w 196750"/>
                        <a:gd name="connsiteY6" fmla="*/ 141292 h 205586"/>
                        <a:gd name="connsiteX7" fmla="*/ 153827 w 196750"/>
                        <a:gd name="connsiteY7" fmla="*/ 198442 h 205586"/>
                        <a:gd name="connsiteX8" fmla="*/ 120489 w 196750"/>
                        <a:gd name="connsiteY8" fmla="*/ 179392 h 205586"/>
                        <a:gd name="connsiteX9" fmla="*/ 113346 w 196750"/>
                        <a:gd name="connsiteY9" fmla="*/ 165104 h 205586"/>
                        <a:gd name="connsiteX10" fmla="*/ 115729 w 196750"/>
                        <a:gd name="connsiteY10" fmla="*/ 203204 h 205586"/>
                        <a:gd name="connsiteX11" fmla="*/ 82390 w 196750"/>
                        <a:gd name="connsiteY11" fmla="*/ 172248 h 205586"/>
                        <a:gd name="connsiteX12" fmla="*/ 84772 w 196750"/>
                        <a:gd name="connsiteY12" fmla="*/ 205586 h 205586"/>
                        <a:gd name="connsiteX13" fmla="*/ 0 w 196750"/>
                        <a:gd name="connsiteY13" fmla="*/ 73294 h 205586"/>
                        <a:gd name="connsiteX0" fmla="*/ 0 w 201651"/>
                        <a:gd name="connsiteY0" fmla="*/ 78154 h 205586"/>
                        <a:gd name="connsiteX1" fmla="*/ 87325 w 201651"/>
                        <a:gd name="connsiteY1" fmla="*/ 0 h 205586"/>
                        <a:gd name="connsiteX2" fmla="*/ 189686 w 201651"/>
                        <a:gd name="connsiteY2" fmla="*/ 115098 h 205586"/>
                        <a:gd name="connsiteX3" fmla="*/ 187304 w 201651"/>
                        <a:gd name="connsiteY3" fmla="*/ 153198 h 205586"/>
                        <a:gd name="connsiteX4" fmla="*/ 142060 w 201651"/>
                        <a:gd name="connsiteY4" fmla="*/ 117479 h 205586"/>
                        <a:gd name="connsiteX5" fmla="*/ 182541 w 201651"/>
                        <a:gd name="connsiteY5" fmla="*/ 186535 h 205586"/>
                        <a:gd name="connsiteX6" fmla="*/ 132535 w 201651"/>
                        <a:gd name="connsiteY6" fmla="*/ 141292 h 205586"/>
                        <a:gd name="connsiteX7" fmla="*/ 158728 w 201651"/>
                        <a:gd name="connsiteY7" fmla="*/ 198442 h 205586"/>
                        <a:gd name="connsiteX8" fmla="*/ 125390 w 201651"/>
                        <a:gd name="connsiteY8" fmla="*/ 179392 h 205586"/>
                        <a:gd name="connsiteX9" fmla="*/ 118247 w 201651"/>
                        <a:gd name="connsiteY9" fmla="*/ 165104 h 205586"/>
                        <a:gd name="connsiteX10" fmla="*/ 120630 w 201651"/>
                        <a:gd name="connsiteY10" fmla="*/ 203204 h 205586"/>
                        <a:gd name="connsiteX11" fmla="*/ 87291 w 201651"/>
                        <a:gd name="connsiteY11" fmla="*/ 172248 h 205586"/>
                        <a:gd name="connsiteX12" fmla="*/ 89673 w 201651"/>
                        <a:gd name="connsiteY12" fmla="*/ 205586 h 205586"/>
                        <a:gd name="connsiteX13" fmla="*/ 0 w 201651"/>
                        <a:gd name="connsiteY13" fmla="*/ 78154 h 205586"/>
                        <a:gd name="connsiteX0" fmla="*/ 0 w 201651"/>
                        <a:gd name="connsiteY0" fmla="*/ 78154 h 205586"/>
                        <a:gd name="connsiteX1" fmla="*/ 87325 w 201651"/>
                        <a:gd name="connsiteY1" fmla="*/ 0 h 205586"/>
                        <a:gd name="connsiteX2" fmla="*/ 189686 w 201651"/>
                        <a:gd name="connsiteY2" fmla="*/ 115098 h 205586"/>
                        <a:gd name="connsiteX3" fmla="*/ 187304 w 201651"/>
                        <a:gd name="connsiteY3" fmla="*/ 153198 h 205586"/>
                        <a:gd name="connsiteX4" fmla="*/ 142060 w 201651"/>
                        <a:gd name="connsiteY4" fmla="*/ 117479 h 205586"/>
                        <a:gd name="connsiteX5" fmla="*/ 182541 w 201651"/>
                        <a:gd name="connsiteY5" fmla="*/ 186535 h 205586"/>
                        <a:gd name="connsiteX6" fmla="*/ 132535 w 201651"/>
                        <a:gd name="connsiteY6" fmla="*/ 141292 h 205586"/>
                        <a:gd name="connsiteX7" fmla="*/ 158728 w 201651"/>
                        <a:gd name="connsiteY7" fmla="*/ 198442 h 205586"/>
                        <a:gd name="connsiteX8" fmla="*/ 125390 w 201651"/>
                        <a:gd name="connsiteY8" fmla="*/ 179392 h 205586"/>
                        <a:gd name="connsiteX9" fmla="*/ 118247 w 201651"/>
                        <a:gd name="connsiteY9" fmla="*/ 165104 h 205586"/>
                        <a:gd name="connsiteX10" fmla="*/ 120630 w 201651"/>
                        <a:gd name="connsiteY10" fmla="*/ 203204 h 205586"/>
                        <a:gd name="connsiteX11" fmla="*/ 87291 w 201651"/>
                        <a:gd name="connsiteY11" fmla="*/ 172248 h 205586"/>
                        <a:gd name="connsiteX12" fmla="*/ 89673 w 201651"/>
                        <a:gd name="connsiteY12" fmla="*/ 205586 h 205586"/>
                        <a:gd name="connsiteX13" fmla="*/ 0 w 201651"/>
                        <a:gd name="connsiteY13" fmla="*/ 78154 h 205586"/>
                        <a:gd name="connsiteX0" fmla="*/ 0 w 200117"/>
                        <a:gd name="connsiteY0" fmla="*/ 70652 h 205586"/>
                        <a:gd name="connsiteX1" fmla="*/ 85791 w 200117"/>
                        <a:gd name="connsiteY1" fmla="*/ 0 h 205586"/>
                        <a:gd name="connsiteX2" fmla="*/ 188152 w 200117"/>
                        <a:gd name="connsiteY2" fmla="*/ 115098 h 205586"/>
                        <a:gd name="connsiteX3" fmla="*/ 185770 w 200117"/>
                        <a:gd name="connsiteY3" fmla="*/ 153198 h 205586"/>
                        <a:gd name="connsiteX4" fmla="*/ 140526 w 200117"/>
                        <a:gd name="connsiteY4" fmla="*/ 117479 h 205586"/>
                        <a:gd name="connsiteX5" fmla="*/ 181007 w 200117"/>
                        <a:gd name="connsiteY5" fmla="*/ 186535 h 205586"/>
                        <a:gd name="connsiteX6" fmla="*/ 131001 w 200117"/>
                        <a:gd name="connsiteY6" fmla="*/ 141292 h 205586"/>
                        <a:gd name="connsiteX7" fmla="*/ 157194 w 200117"/>
                        <a:gd name="connsiteY7" fmla="*/ 198442 h 205586"/>
                        <a:gd name="connsiteX8" fmla="*/ 123856 w 200117"/>
                        <a:gd name="connsiteY8" fmla="*/ 179392 h 205586"/>
                        <a:gd name="connsiteX9" fmla="*/ 116713 w 200117"/>
                        <a:gd name="connsiteY9" fmla="*/ 165104 h 205586"/>
                        <a:gd name="connsiteX10" fmla="*/ 119096 w 200117"/>
                        <a:gd name="connsiteY10" fmla="*/ 203204 h 205586"/>
                        <a:gd name="connsiteX11" fmla="*/ 85757 w 200117"/>
                        <a:gd name="connsiteY11" fmla="*/ 172248 h 205586"/>
                        <a:gd name="connsiteX12" fmla="*/ 88139 w 200117"/>
                        <a:gd name="connsiteY12" fmla="*/ 205586 h 205586"/>
                        <a:gd name="connsiteX13" fmla="*/ 0 w 200117"/>
                        <a:gd name="connsiteY13" fmla="*/ 70652 h 205586"/>
                        <a:gd name="connsiteX0" fmla="*/ 0 w 200117"/>
                        <a:gd name="connsiteY0" fmla="*/ 65067 h 200001"/>
                        <a:gd name="connsiteX1" fmla="*/ 74880 w 200117"/>
                        <a:gd name="connsiteY1" fmla="*/ 0 h 200001"/>
                        <a:gd name="connsiteX2" fmla="*/ 188152 w 200117"/>
                        <a:gd name="connsiteY2" fmla="*/ 109513 h 200001"/>
                        <a:gd name="connsiteX3" fmla="*/ 185770 w 200117"/>
                        <a:gd name="connsiteY3" fmla="*/ 147613 h 200001"/>
                        <a:gd name="connsiteX4" fmla="*/ 140526 w 200117"/>
                        <a:gd name="connsiteY4" fmla="*/ 111894 h 200001"/>
                        <a:gd name="connsiteX5" fmla="*/ 181007 w 200117"/>
                        <a:gd name="connsiteY5" fmla="*/ 180950 h 200001"/>
                        <a:gd name="connsiteX6" fmla="*/ 131001 w 200117"/>
                        <a:gd name="connsiteY6" fmla="*/ 135707 h 200001"/>
                        <a:gd name="connsiteX7" fmla="*/ 157194 w 200117"/>
                        <a:gd name="connsiteY7" fmla="*/ 192857 h 200001"/>
                        <a:gd name="connsiteX8" fmla="*/ 123856 w 200117"/>
                        <a:gd name="connsiteY8" fmla="*/ 173807 h 200001"/>
                        <a:gd name="connsiteX9" fmla="*/ 116713 w 200117"/>
                        <a:gd name="connsiteY9" fmla="*/ 159519 h 200001"/>
                        <a:gd name="connsiteX10" fmla="*/ 119096 w 200117"/>
                        <a:gd name="connsiteY10" fmla="*/ 197619 h 200001"/>
                        <a:gd name="connsiteX11" fmla="*/ 85757 w 200117"/>
                        <a:gd name="connsiteY11" fmla="*/ 166663 h 200001"/>
                        <a:gd name="connsiteX12" fmla="*/ 88139 w 200117"/>
                        <a:gd name="connsiteY12" fmla="*/ 200001 h 200001"/>
                        <a:gd name="connsiteX13" fmla="*/ 0 w 200117"/>
                        <a:gd name="connsiteY13" fmla="*/ 65067 h 20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117" h="200001">
                          <a:moveTo>
                            <a:pt x="0" y="65067"/>
                          </a:moveTo>
                          <a:lnTo>
                            <a:pt x="74880" y="0"/>
                          </a:lnTo>
                          <a:cubicBezTo>
                            <a:pt x="113774" y="34131"/>
                            <a:pt x="146877" y="80145"/>
                            <a:pt x="188152" y="109513"/>
                          </a:cubicBezTo>
                          <a:cubicBezTo>
                            <a:pt x="210377" y="145232"/>
                            <a:pt x="196882" y="135706"/>
                            <a:pt x="185770" y="147613"/>
                          </a:cubicBezTo>
                          <a:lnTo>
                            <a:pt x="140526" y="111894"/>
                          </a:lnTo>
                          <a:cubicBezTo>
                            <a:pt x="150845" y="133325"/>
                            <a:pt x="194566" y="167174"/>
                            <a:pt x="181007" y="180950"/>
                          </a:cubicBezTo>
                          <a:cubicBezTo>
                            <a:pt x="165314" y="196894"/>
                            <a:pt x="144892" y="136898"/>
                            <a:pt x="131001" y="135707"/>
                          </a:cubicBezTo>
                          <a:cubicBezTo>
                            <a:pt x="117110" y="134516"/>
                            <a:pt x="163148" y="184126"/>
                            <a:pt x="157194" y="192857"/>
                          </a:cubicBezTo>
                          <a:cubicBezTo>
                            <a:pt x="153554" y="198195"/>
                            <a:pt x="130603" y="179363"/>
                            <a:pt x="123856" y="173807"/>
                          </a:cubicBezTo>
                          <a:cubicBezTo>
                            <a:pt x="117109" y="168251"/>
                            <a:pt x="119094" y="164282"/>
                            <a:pt x="116713" y="159519"/>
                          </a:cubicBezTo>
                          <a:cubicBezTo>
                            <a:pt x="117507" y="172219"/>
                            <a:pt x="130209" y="189681"/>
                            <a:pt x="119096" y="197619"/>
                          </a:cubicBezTo>
                          <a:cubicBezTo>
                            <a:pt x="113937" y="198810"/>
                            <a:pt x="92107" y="166266"/>
                            <a:pt x="85757" y="166663"/>
                          </a:cubicBezTo>
                          <a:cubicBezTo>
                            <a:pt x="86551" y="177776"/>
                            <a:pt x="101633" y="184126"/>
                            <a:pt x="88139" y="200001"/>
                          </a:cubicBezTo>
                          <a:cubicBezTo>
                            <a:pt x="35752" y="160313"/>
                            <a:pt x="23812" y="111898"/>
                            <a:pt x="0" y="65067"/>
                          </a:cubicBezTo>
                          <a:close/>
                        </a:path>
                      </a:pathLst>
                    </a:custGeom>
                    <a:solidFill>
                      <a:srgbClr val="FCC487"/>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grpSp>
              <p:grpSp>
                <p:nvGrpSpPr>
                  <p:cNvPr id="33" name="Group 32">
                    <a:extLst>
                      <a:ext uri="{FF2B5EF4-FFF2-40B4-BE49-F238E27FC236}">
                        <a16:creationId xmlns:a16="http://schemas.microsoft.com/office/drawing/2014/main" id="{B5CAE695-3E03-4066-AA9F-ECF64236F4A0}"/>
                      </a:ext>
                    </a:extLst>
                  </p:cNvPr>
                  <p:cNvGrpSpPr/>
                  <p:nvPr/>
                </p:nvGrpSpPr>
                <p:grpSpPr>
                  <a:xfrm flipH="1">
                    <a:off x="6086395" y="4973394"/>
                    <a:ext cx="771941" cy="536529"/>
                    <a:chOff x="7927119" y="5010580"/>
                    <a:chExt cx="771941" cy="536529"/>
                  </a:xfrm>
                </p:grpSpPr>
                <p:sp>
                  <p:nvSpPr>
                    <p:cNvPr id="72" name="Rectangle 14364">
                      <a:extLst>
                        <a:ext uri="{FF2B5EF4-FFF2-40B4-BE49-F238E27FC236}">
                          <a16:creationId xmlns:a16="http://schemas.microsoft.com/office/drawing/2014/main" id="{3C012EEC-1CDD-4E93-9CE4-162E9C4C95E2}"/>
                        </a:ext>
                      </a:extLst>
                    </p:cNvPr>
                    <p:cNvSpPr/>
                    <p:nvPr/>
                  </p:nvSpPr>
                  <p:spPr>
                    <a:xfrm rot="18476155">
                      <a:off x="8048131" y="4889568"/>
                      <a:ext cx="298663" cy="540688"/>
                    </a:xfrm>
                    <a:custGeom>
                      <a:avLst/>
                      <a:gdLst>
                        <a:gd name="connsiteX0" fmla="*/ 0 w 178877"/>
                        <a:gd name="connsiteY0" fmla="*/ 0 h 550115"/>
                        <a:gd name="connsiteX1" fmla="*/ 178877 w 178877"/>
                        <a:gd name="connsiteY1" fmla="*/ 0 h 550115"/>
                        <a:gd name="connsiteX2" fmla="*/ 178877 w 178877"/>
                        <a:gd name="connsiteY2" fmla="*/ 550115 h 550115"/>
                        <a:gd name="connsiteX3" fmla="*/ 0 w 178877"/>
                        <a:gd name="connsiteY3" fmla="*/ 550115 h 550115"/>
                        <a:gd name="connsiteX4" fmla="*/ 0 w 178877"/>
                        <a:gd name="connsiteY4" fmla="*/ 0 h 550115"/>
                        <a:gd name="connsiteX0" fmla="*/ 0 w 190846"/>
                        <a:gd name="connsiteY0" fmla="*/ 0 h 550115"/>
                        <a:gd name="connsiteX1" fmla="*/ 178877 w 190846"/>
                        <a:gd name="connsiteY1" fmla="*/ 0 h 550115"/>
                        <a:gd name="connsiteX2" fmla="*/ 190846 w 190846"/>
                        <a:gd name="connsiteY2" fmla="*/ 544811 h 550115"/>
                        <a:gd name="connsiteX3" fmla="*/ 0 w 190846"/>
                        <a:gd name="connsiteY3" fmla="*/ 550115 h 550115"/>
                        <a:gd name="connsiteX4" fmla="*/ 0 w 190846"/>
                        <a:gd name="connsiteY4" fmla="*/ 0 h 550115"/>
                        <a:gd name="connsiteX0" fmla="*/ 0 w 190846"/>
                        <a:gd name="connsiteY0" fmla="*/ 0 h 549821"/>
                        <a:gd name="connsiteX1" fmla="*/ 178877 w 190846"/>
                        <a:gd name="connsiteY1" fmla="*/ 0 h 549821"/>
                        <a:gd name="connsiteX2" fmla="*/ 190846 w 190846"/>
                        <a:gd name="connsiteY2" fmla="*/ 544811 h 549821"/>
                        <a:gd name="connsiteX3" fmla="*/ 15872 w 190846"/>
                        <a:gd name="connsiteY3" fmla="*/ 549821 h 549821"/>
                        <a:gd name="connsiteX4" fmla="*/ 0 w 190846"/>
                        <a:gd name="connsiteY4" fmla="*/ 0 h 549821"/>
                        <a:gd name="connsiteX0" fmla="*/ 0 w 178877"/>
                        <a:gd name="connsiteY0" fmla="*/ 0 h 551514"/>
                        <a:gd name="connsiteX1" fmla="*/ 178877 w 178877"/>
                        <a:gd name="connsiteY1" fmla="*/ 0 h 551514"/>
                        <a:gd name="connsiteX2" fmla="*/ 171917 w 178877"/>
                        <a:gd name="connsiteY2" fmla="*/ 551514 h 551514"/>
                        <a:gd name="connsiteX3" fmla="*/ 15872 w 178877"/>
                        <a:gd name="connsiteY3" fmla="*/ 549821 h 551514"/>
                        <a:gd name="connsiteX4" fmla="*/ 0 w 178877"/>
                        <a:gd name="connsiteY4" fmla="*/ 0 h 551514"/>
                        <a:gd name="connsiteX0" fmla="*/ 0 w 251830"/>
                        <a:gd name="connsiteY0" fmla="*/ 4533 h 551514"/>
                        <a:gd name="connsiteX1" fmla="*/ 251830 w 251830"/>
                        <a:gd name="connsiteY1" fmla="*/ 0 h 551514"/>
                        <a:gd name="connsiteX2" fmla="*/ 244870 w 251830"/>
                        <a:gd name="connsiteY2" fmla="*/ 551514 h 551514"/>
                        <a:gd name="connsiteX3" fmla="*/ 88825 w 251830"/>
                        <a:gd name="connsiteY3" fmla="*/ 549821 h 551514"/>
                        <a:gd name="connsiteX4" fmla="*/ 0 w 251830"/>
                        <a:gd name="connsiteY4" fmla="*/ 4533 h 551514"/>
                        <a:gd name="connsiteX0" fmla="*/ 0 w 284422"/>
                        <a:gd name="connsiteY0" fmla="*/ 0 h 546981"/>
                        <a:gd name="connsiteX1" fmla="*/ 284422 w 284422"/>
                        <a:gd name="connsiteY1" fmla="*/ 6293 h 546981"/>
                        <a:gd name="connsiteX2" fmla="*/ 244870 w 284422"/>
                        <a:gd name="connsiteY2" fmla="*/ 546981 h 546981"/>
                        <a:gd name="connsiteX3" fmla="*/ 88825 w 284422"/>
                        <a:gd name="connsiteY3" fmla="*/ 545288 h 546981"/>
                        <a:gd name="connsiteX4" fmla="*/ 0 w 284422"/>
                        <a:gd name="connsiteY4" fmla="*/ 0 h 546981"/>
                        <a:gd name="connsiteX0" fmla="*/ 0 w 303350"/>
                        <a:gd name="connsiteY0" fmla="*/ 410 h 540688"/>
                        <a:gd name="connsiteX1" fmla="*/ 303350 w 303350"/>
                        <a:gd name="connsiteY1" fmla="*/ 0 h 540688"/>
                        <a:gd name="connsiteX2" fmla="*/ 263798 w 303350"/>
                        <a:gd name="connsiteY2" fmla="*/ 540688 h 540688"/>
                        <a:gd name="connsiteX3" fmla="*/ 107753 w 303350"/>
                        <a:gd name="connsiteY3" fmla="*/ 538995 h 540688"/>
                        <a:gd name="connsiteX4" fmla="*/ 0 w 303350"/>
                        <a:gd name="connsiteY4" fmla="*/ 410 h 540688"/>
                        <a:gd name="connsiteX0" fmla="*/ 0 w 276613"/>
                        <a:gd name="connsiteY0" fmla="*/ 3723 h 540688"/>
                        <a:gd name="connsiteX1" fmla="*/ 276613 w 276613"/>
                        <a:gd name="connsiteY1" fmla="*/ 0 h 540688"/>
                        <a:gd name="connsiteX2" fmla="*/ 237061 w 276613"/>
                        <a:gd name="connsiteY2" fmla="*/ 540688 h 540688"/>
                        <a:gd name="connsiteX3" fmla="*/ 81016 w 276613"/>
                        <a:gd name="connsiteY3" fmla="*/ 538995 h 540688"/>
                        <a:gd name="connsiteX4" fmla="*/ 0 w 276613"/>
                        <a:gd name="connsiteY4" fmla="*/ 3723 h 540688"/>
                        <a:gd name="connsiteX0" fmla="*/ 0 w 288029"/>
                        <a:gd name="connsiteY0" fmla="*/ 4569 h 540688"/>
                        <a:gd name="connsiteX1" fmla="*/ 288029 w 288029"/>
                        <a:gd name="connsiteY1" fmla="*/ 0 h 540688"/>
                        <a:gd name="connsiteX2" fmla="*/ 248477 w 288029"/>
                        <a:gd name="connsiteY2" fmla="*/ 540688 h 540688"/>
                        <a:gd name="connsiteX3" fmla="*/ 92432 w 288029"/>
                        <a:gd name="connsiteY3" fmla="*/ 538995 h 540688"/>
                        <a:gd name="connsiteX4" fmla="*/ 0 w 288029"/>
                        <a:gd name="connsiteY4" fmla="*/ 4569 h 540688"/>
                        <a:gd name="connsiteX0" fmla="*/ 0 w 288029"/>
                        <a:gd name="connsiteY0" fmla="*/ 4569 h 540688"/>
                        <a:gd name="connsiteX1" fmla="*/ 288029 w 288029"/>
                        <a:gd name="connsiteY1" fmla="*/ 0 h 540688"/>
                        <a:gd name="connsiteX2" fmla="*/ 248477 w 288029"/>
                        <a:gd name="connsiteY2" fmla="*/ 540688 h 540688"/>
                        <a:gd name="connsiteX3" fmla="*/ 92432 w 288029"/>
                        <a:gd name="connsiteY3" fmla="*/ 538995 h 540688"/>
                        <a:gd name="connsiteX4" fmla="*/ 0 w 288029"/>
                        <a:gd name="connsiteY4" fmla="*/ 4569 h 540688"/>
                        <a:gd name="connsiteX0" fmla="*/ 0 w 295805"/>
                        <a:gd name="connsiteY0" fmla="*/ 4569 h 540688"/>
                        <a:gd name="connsiteX1" fmla="*/ 288029 w 295805"/>
                        <a:gd name="connsiteY1" fmla="*/ 0 h 540688"/>
                        <a:gd name="connsiteX2" fmla="*/ 248477 w 295805"/>
                        <a:gd name="connsiteY2" fmla="*/ 540688 h 540688"/>
                        <a:gd name="connsiteX3" fmla="*/ 92432 w 295805"/>
                        <a:gd name="connsiteY3" fmla="*/ 538995 h 540688"/>
                        <a:gd name="connsiteX4" fmla="*/ 0 w 295805"/>
                        <a:gd name="connsiteY4" fmla="*/ 4569 h 540688"/>
                        <a:gd name="connsiteX0" fmla="*/ 0 w 295805"/>
                        <a:gd name="connsiteY0" fmla="*/ 4569 h 540688"/>
                        <a:gd name="connsiteX1" fmla="*/ 288029 w 295805"/>
                        <a:gd name="connsiteY1" fmla="*/ 0 h 540688"/>
                        <a:gd name="connsiteX2" fmla="*/ 248477 w 295805"/>
                        <a:gd name="connsiteY2" fmla="*/ 540688 h 540688"/>
                        <a:gd name="connsiteX3" fmla="*/ 92432 w 295805"/>
                        <a:gd name="connsiteY3" fmla="*/ 538995 h 540688"/>
                        <a:gd name="connsiteX4" fmla="*/ 0 w 295805"/>
                        <a:gd name="connsiteY4" fmla="*/ 4569 h 540688"/>
                        <a:gd name="connsiteX0" fmla="*/ 2858 w 298663"/>
                        <a:gd name="connsiteY0" fmla="*/ 4569 h 540688"/>
                        <a:gd name="connsiteX1" fmla="*/ 290887 w 298663"/>
                        <a:gd name="connsiteY1" fmla="*/ 0 h 540688"/>
                        <a:gd name="connsiteX2" fmla="*/ 251335 w 298663"/>
                        <a:gd name="connsiteY2" fmla="*/ 540688 h 540688"/>
                        <a:gd name="connsiteX3" fmla="*/ 95290 w 298663"/>
                        <a:gd name="connsiteY3" fmla="*/ 538995 h 540688"/>
                        <a:gd name="connsiteX4" fmla="*/ 2858 w 298663"/>
                        <a:gd name="connsiteY4" fmla="*/ 4569 h 54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63" h="540688">
                          <a:moveTo>
                            <a:pt x="2858" y="4569"/>
                          </a:moveTo>
                          <a:lnTo>
                            <a:pt x="290887" y="0"/>
                          </a:lnTo>
                          <a:cubicBezTo>
                            <a:pt x="306943" y="181591"/>
                            <a:pt x="300167" y="364876"/>
                            <a:pt x="251335" y="540688"/>
                          </a:cubicBezTo>
                          <a:lnTo>
                            <a:pt x="95290" y="538995"/>
                          </a:lnTo>
                          <a:cubicBezTo>
                            <a:pt x="25775" y="362844"/>
                            <a:pt x="-10891" y="177189"/>
                            <a:pt x="2858" y="4569"/>
                          </a:cubicBezTo>
                          <a:close/>
                        </a:path>
                      </a:pathLst>
                    </a:custGeom>
                    <a:solidFill>
                      <a:srgbClr val="FCC487"/>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73" name="Freeform: Shape 72">
                      <a:extLst>
                        <a:ext uri="{FF2B5EF4-FFF2-40B4-BE49-F238E27FC236}">
                          <a16:creationId xmlns:a16="http://schemas.microsoft.com/office/drawing/2014/main" id="{12A34AEA-6A31-42F7-A2E7-5A5CA6048AE7}"/>
                        </a:ext>
                      </a:extLst>
                    </p:cNvPr>
                    <p:cNvSpPr/>
                    <p:nvPr/>
                  </p:nvSpPr>
                  <p:spPr>
                    <a:xfrm rot="20906738">
                      <a:off x="8367160" y="5215401"/>
                      <a:ext cx="331900" cy="331708"/>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96750"/>
                        <a:gd name="connsiteY0" fmla="*/ 60590 h 192882"/>
                        <a:gd name="connsiteX1" fmla="*/ 68103 w 196750"/>
                        <a:gd name="connsiteY1" fmla="*/ 0 h 192882"/>
                        <a:gd name="connsiteX2" fmla="*/ 184785 w 196750"/>
                        <a:gd name="connsiteY2" fmla="*/ 102394 h 192882"/>
                        <a:gd name="connsiteX3" fmla="*/ 182403 w 196750"/>
                        <a:gd name="connsiteY3" fmla="*/ 140494 h 192882"/>
                        <a:gd name="connsiteX4" fmla="*/ 137159 w 196750"/>
                        <a:gd name="connsiteY4" fmla="*/ 104775 h 192882"/>
                        <a:gd name="connsiteX5" fmla="*/ 177640 w 196750"/>
                        <a:gd name="connsiteY5" fmla="*/ 173831 h 192882"/>
                        <a:gd name="connsiteX6" fmla="*/ 127634 w 196750"/>
                        <a:gd name="connsiteY6" fmla="*/ 128588 h 192882"/>
                        <a:gd name="connsiteX7" fmla="*/ 153827 w 196750"/>
                        <a:gd name="connsiteY7" fmla="*/ 185738 h 192882"/>
                        <a:gd name="connsiteX8" fmla="*/ 120489 w 196750"/>
                        <a:gd name="connsiteY8" fmla="*/ 166688 h 192882"/>
                        <a:gd name="connsiteX9" fmla="*/ 113346 w 196750"/>
                        <a:gd name="connsiteY9" fmla="*/ 152400 h 192882"/>
                        <a:gd name="connsiteX10" fmla="*/ 115729 w 196750"/>
                        <a:gd name="connsiteY10" fmla="*/ 190500 h 192882"/>
                        <a:gd name="connsiteX11" fmla="*/ 82390 w 196750"/>
                        <a:gd name="connsiteY11" fmla="*/ 159544 h 192882"/>
                        <a:gd name="connsiteX12" fmla="*/ 84772 w 196750"/>
                        <a:gd name="connsiteY12" fmla="*/ 192882 h 192882"/>
                        <a:gd name="connsiteX13" fmla="*/ 0 w 196750"/>
                        <a:gd name="connsiteY13" fmla="*/ 60590 h 192882"/>
                        <a:gd name="connsiteX0" fmla="*/ 0 w 196750"/>
                        <a:gd name="connsiteY0" fmla="*/ 73294 h 205586"/>
                        <a:gd name="connsiteX1" fmla="*/ 82424 w 196750"/>
                        <a:gd name="connsiteY1" fmla="*/ 0 h 205586"/>
                        <a:gd name="connsiteX2" fmla="*/ 184785 w 196750"/>
                        <a:gd name="connsiteY2" fmla="*/ 115098 h 205586"/>
                        <a:gd name="connsiteX3" fmla="*/ 182403 w 196750"/>
                        <a:gd name="connsiteY3" fmla="*/ 153198 h 205586"/>
                        <a:gd name="connsiteX4" fmla="*/ 137159 w 196750"/>
                        <a:gd name="connsiteY4" fmla="*/ 117479 h 205586"/>
                        <a:gd name="connsiteX5" fmla="*/ 177640 w 196750"/>
                        <a:gd name="connsiteY5" fmla="*/ 186535 h 205586"/>
                        <a:gd name="connsiteX6" fmla="*/ 127634 w 196750"/>
                        <a:gd name="connsiteY6" fmla="*/ 141292 h 205586"/>
                        <a:gd name="connsiteX7" fmla="*/ 153827 w 196750"/>
                        <a:gd name="connsiteY7" fmla="*/ 198442 h 205586"/>
                        <a:gd name="connsiteX8" fmla="*/ 120489 w 196750"/>
                        <a:gd name="connsiteY8" fmla="*/ 179392 h 205586"/>
                        <a:gd name="connsiteX9" fmla="*/ 113346 w 196750"/>
                        <a:gd name="connsiteY9" fmla="*/ 165104 h 205586"/>
                        <a:gd name="connsiteX10" fmla="*/ 115729 w 196750"/>
                        <a:gd name="connsiteY10" fmla="*/ 203204 h 205586"/>
                        <a:gd name="connsiteX11" fmla="*/ 82390 w 196750"/>
                        <a:gd name="connsiteY11" fmla="*/ 172248 h 205586"/>
                        <a:gd name="connsiteX12" fmla="*/ 84772 w 196750"/>
                        <a:gd name="connsiteY12" fmla="*/ 205586 h 205586"/>
                        <a:gd name="connsiteX13" fmla="*/ 0 w 196750"/>
                        <a:gd name="connsiteY13" fmla="*/ 73294 h 205586"/>
                        <a:gd name="connsiteX0" fmla="*/ 0 w 201651"/>
                        <a:gd name="connsiteY0" fmla="*/ 78154 h 205586"/>
                        <a:gd name="connsiteX1" fmla="*/ 87325 w 201651"/>
                        <a:gd name="connsiteY1" fmla="*/ 0 h 205586"/>
                        <a:gd name="connsiteX2" fmla="*/ 189686 w 201651"/>
                        <a:gd name="connsiteY2" fmla="*/ 115098 h 205586"/>
                        <a:gd name="connsiteX3" fmla="*/ 187304 w 201651"/>
                        <a:gd name="connsiteY3" fmla="*/ 153198 h 205586"/>
                        <a:gd name="connsiteX4" fmla="*/ 142060 w 201651"/>
                        <a:gd name="connsiteY4" fmla="*/ 117479 h 205586"/>
                        <a:gd name="connsiteX5" fmla="*/ 182541 w 201651"/>
                        <a:gd name="connsiteY5" fmla="*/ 186535 h 205586"/>
                        <a:gd name="connsiteX6" fmla="*/ 132535 w 201651"/>
                        <a:gd name="connsiteY6" fmla="*/ 141292 h 205586"/>
                        <a:gd name="connsiteX7" fmla="*/ 158728 w 201651"/>
                        <a:gd name="connsiteY7" fmla="*/ 198442 h 205586"/>
                        <a:gd name="connsiteX8" fmla="*/ 125390 w 201651"/>
                        <a:gd name="connsiteY8" fmla="*/ 179392 h 205586"/>
                        <a:gd name="connsiteX9" fmla="*/ 118247 w 201651"/>
                        <a:gd name="connsiteY9" fmla="*/ 165104 h 205586"/>
                        <a:gd name="connsiteX10" fmla="*/ 120630 w 201651"/>
                        <a:gd name="connsiteY10" fmla="*/ 203204 h 205586"/>
                        <a:gd name="connsiteX11" fmla="*/ 87291 w 201651"/>
                        <a:gd name="connsiteY11" fmla="*/ 172248 h 205586"/>
                        <a:gd name="connsiteX12" fmla="*/ 89673 w 201651"/>
                        <a:gd name="connsiteY12" fmla="*/ 205586 h 205586"/>
                        <a:gd name="connsiteX13" fmla="*/ 0 w 201651"/>
                        <a:gd name="connsiteY13" fmla="*/ 78154 h 205586"/>
                        <a:gd name="connsiteX0" fmla="*/ 0 w 201651"/>
                        <a:gd name="connsiteY0" fmla="*/ 78154 h 205586"/>
                        <a:gd name="connsiteX1" fmla="*/ 87325 w 201651"/>
                        <a:gd name="connsiteY1" fmla="*/ 0 h 205586"/>
                        <a:gd name="connsiteX2" fmla="*/ 189686 w 201651"/>
                        <a:gd name="connsiteY2" fmla="*/ 115098 h 205586"/>
                        <a:gd name="connsiteX3" fmla="*/ 187304 w 201651"/>
                        <a:gd name="connsiteY3" fmla="*/ 153198 h 205586"/>
                        <a:gd name="connsiteX4" fmla="*/ 142060 w 201651"/>
                        <a:gd name="connsiteY4" fmla="*/ 117479 h 205586"/>
                        <a:gd name="connsiteX5" fmla="*/ 182541 w 201651"/>
                        <a:gd name="connsiteY5" fmla="*/ 186535 h 205586"/>
                        <a:gd name="connsiteX6" fmla="*/ 132535 w 201651"/>
                        <a:gd name="connsiteY6" fmla="*/ 141292 h 205586"/>
                        <a:gd name="connsiteX7" fmla="*/ 158728 w 201651"/>
                        <a:gd name="connsiteY7" fmla="*/ 198442 h 205586"/>
                        <a:gd name="connsiteX8" fmla="*/ 125390 w 201651"/>
                        <a:gd name="connsiteY8" fmla="*/ 179392 h 205586"/>
                        <a:gd name="connsiteX9" fmla="*/ 118247 w 201651"/>
                        <a:gd name="connsiteY9" fmla="*/ 165104 h 205586"/>
                        <a:gd name="connsiteX10" fmla="*/ 120630 w 201651"/>
                        <a:gd name="connsiteY10" fmla="*/ 203204 h 205586"/>
                        <a:gd name="connsiteX11" fmla="*/ 87291 w 201651"/>
                        <a:gd name="connsiteY11" fmla="*/ 172248 h 205586"/>
                        <a:gd name="connsiteX12" fmla="*/ 89673 w 201651"/>
                        <a:gd name="connsiteY12" fmla="*/ 205586 h 205586"/>
                        <a:gd name="connsiteX13" fmla="*/ 0 w 201651"/>
                        <a:gd name="connsiteY13" fmla="*/ 78154 h 205586"/>
                        <a:gd name="connsiteX0" fmla="*/ 0 w 200117"/>
                        <a:gd name="connsiteY0" fmla="*/ 70652 h 205586"/>
                        <a:gd name="connsiteX1" fmla="*/ 85791 w 200117"/>
                        <a:gd name="connsiteY1" fmla="*/ 0 h 205586"/>
                        <a:gd name="connsiteX2" fmla="*/ 188152 w 200117"/>
                        <a:gd name="connsiteY2" fmla="*/ 115098 h 205586"/>
                        <a:gd name="connsiteX3" fmla="*/ 185770 w 200117"/>
                        <a:gd name="connsiteY3" fmla="*/ 153198 h 205586"/>
                        <a:gd name="connsiteX4" fmla="*/ 140526 w 200117"/>
                        <a:gd name="connsiteY4" fmla="*/ 117479 h 205586"/>
                        <a:gd name="connsiteX5" fmla="*/ 181007 w 200117"/>
                        <a:gd name="connsiteY5" fmla="*/ 186535 h 205586"/>
                        <a:gd name="connsiteX6" fmla="*/ 131001 w 200117"/>
                        <a:gd name="connsiteY6" fmla="*/ 141292 h 205586"/>
                        <a:gd name="connsiteX7" fmla="*/ 157194 w 200117"/>
                        <a:gd name="connsiteY7" fmla="*/ 198442 h 205586"/>
                        <a:gd name="connsiteX8" fmla="*/ 123856 w 200117"/>
                        <a:gd name="connsiteY8" fmla="*/ 179392 h 205586"/>
                        <a:gd name="connsiteX9" fmla="*/ 116713 w 200117"/>
                        <a:gd name="connsiteY9" fmla="*/ 165104 h 205586"/>
                        <a:gd name="connsiteX10" fmla="*/ 119096 w 200117"/>
                        <a:gd name="connsiteY10" fmla="*/ 203204 h 205586"/>
                        <a:gd name="connsiteX11" fmla="*/ 85757 w 200117"/>
                        <a:gd name="connsiteY11" fmla="*/ 172248 h 205586"/>
                        <a:gd name="connsiteX12" fmla="*/ 88139 w 200117"/>
                        <a:gd name="connsiteY12" fmla="*/ 205586 h 205586"/>
                        <a:gd name="connsiteX13" fmla="*/ 0 w 200117"/>
                        <a:gd name="connsiteY13" fmla="*/ 70652 h 205586"/>
                        <a:gd name="connsiteX0" fmla="*/ 0 w 200117"/>
                        <a:gd name="connsiteY0" fmla="*/ 65067 h 200001"/>
                        <a:gd name="connsiteX1" fmla="*/ 74880 w 200117"/>
                        <a:gd name="connsiteY1" fmla="*/ 0 h 200001"/>
                        <a:gd name="connsiteX2" fmla="*/ 188152 w 200117"/>
                        <a:gd name="connsiteY2" fmla="*/ 109513 h 200001"/>
                        <a:gd name="connsiteX3" fmla="*/ 185770 w 200117"/>
                        <a:gd name="connsiteY3" fmla="*/ 147613 h 200001"/>
                        <a:gd name="connsiteX4" fmla="*/ 140526 w 200117"/>
                        <a:gd name="connsiteY4" fmla="*/ 111894 h 200001"/>
                        <a:gd name="connsiteX5" fmla="*/ 181007 w 200117"/>
                        <a:gd name="connsiteY5" fmla="*/ 180950 h 200001"/>
                        <a:gd name="connsiteX6" fmla="*/ 131001 w 200117"/>
                        <a:gd name="connsiteY6" fmla="*/ 135707 h 200001"/>
                        <a:gd name="connsiteX7" fmla="*/ 157194 w 200117"/>
                        <a:gd name="connsiteY7" fmla="*/ 192857 h 200001"/>
                        <a:gd name="connsiteX8" fmla="*/ 123856 w 200117"/>
                        <a:gd name="connsiteY8" fmla="*/ 173807 h 200001"/>
                        <a:gd name="connsiteX9" fmla="*/ 116713 w 200117"/>
                        <a:gd name="connsiteY9" fmla="*/ 159519 h 200001"/>
                        <a:gd name="connsiteX10" fmla="*/ 119096 w 200117"/>
                        <a:gd name="connsiteY10" fmla="*/ 197619 h 200001"/>
                        <a:gd name="connsiteX11" fmla="*/ 85757 w 200117"/>
                        <a:gd name="connsiteY11" fmla="*/ 166663 h 200001"/>
                        <a:gd name="connsiteX12" fmla="*/ 88139 w 200117"/>
                        <a:gd name="connsiteY12" fmla="*/ 200001 h 200001"/>
                        <a:gd name="connsiteX13" fmla="*/ 0 w 200117"/>
                        <a:gd name="connsiteY13" fmla="*/ 65067 h 20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117" h="200001">
                          <a:moveTo>
                            <a:pt x="0" y="65067"/>
                          </a:moveTo>
                          <a:lnTo>
                            <a:pt x="74880" y="0"/>
                          </a:lnTo>
                          <a:cubicBezTo>
                            <a:pt x="113774" y="34131"/>
                            <a:pt x="146877" y="80145"/>
                            <a:pt x="188152" y="109513"/>
                          </a:cubicBezTo>
                          <a:cubicBezTo>
                            <a:pt x="210377" y="145232"/>
                            <a:pt x="196882" y="135706"/>
                            <a:pt x="185770" y="147613"/>
                          </a:cubicBezTo>
                          <a:lnTo>
                            <a:pt x="140526" y="111894"/>
                          </a:lnTo>
                          <a:cubicBezTo>
                            <a:pt x="150845" y="133325"/>
                            <a:pt x="194566" y="167174"/>
                            <a:pt x="181007" y="180950"/>
                          </a:cubicBezTo>
                          <a:cubicBezTo>
                            <a:pt x="165314" y="196894"/>
                            <a:pt x="144892" y="136898"/>
                            <a:pt x="131001" y="135707"/>
                          </a:cubicBezTo>
                          <a:cubicBezTo>
                            <a:pt x="117110" y="134516"/>
                            <a:pt x="163148" y="184126"/>
                            <a:pt x="157194" y="192857"/>
                          </a:cubicBezTo>
                          <a:cubicBezTo>
                            <a:pt x="153554" y="198195"/>
                            <a:pt x="130603" y="179363"/>
                            <a:pt x="123856" y="173807"/>
                          </a:cubicBezTo>
                          <a:cubicBezTo>
                            <a:pt x="117109" y="168251"/>
                            <a:pt x="119094" y="164282"/>
                            <a:pt x="116713" y="159519"/>
                          </a:cubicBezTo>
                          <a:cubicBezTo>
                            <a:pt x="117507" y="172219"/>
                            <a:pt x="130209" y="189681"/>
                            <a:pt x="119096" y="197619"/>
                          </a:cubicBezTo>
                          <a:cubicBezTo>
                            <a:pt x="113937" y="198810"/>
                            <a:pt x="92107" y="166266"/>
                            <a:pt x="85757" y="166663"/>
                          </a:cubicBezTo>
                          <a:cubicBezTo>
                            <a:pt x="86551" y="177776"/>
                            <a:pt x="101633" y="184126"/>
                            <a:pt x="88139" y="200001"/>
                          </a:cubicBezTo>
                          <a:cubicBezTo>
                            <a:pt x="35752" y="160313"/>
                            <a:pt x="23812" y="111898"/>
                            <a:pt x="0" y="65067"/>
                          </a:cubicBezTo>
                          <a:close/>
                        </a:path>
                      </a:pathLst>
                    </a:custGeom>
                    <a:solidFill>
                      <a:srgbClr val="FCC487"/>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grpSp>
              <p:sp>
                <p:nvSpPr>
                  <p:cNvPr id="34" name="Freeform: Shape 33">
                    <a:extLst>
                      <a:ext uri="{FF2B5EF4-FFF2-40B4-BE49-F238E27FC236}">
                        <a16:creationId xmlns:a16="http://schemas.microsoft.com/office/drawing/2014/main" id="{19958100-64E6-4DEC-968D-F03A46632B8B}"/>
                      </a:ext>
                    </a:extLst>
                  </p:cNvPr>
                  <p:cNvSpPr/>
                  <p:nvPr/>
                </p:nvSpPr>
                <p:spPr>
                  <a:xfrm>
                    <a:off x="6963226" y="5731441"/>
                    <a:ext cx="824014" cy="917060"/>
                  </a:xfrm>
                  <a:custGeom>
                    <a:avLst/>
                    <a:gdLst>
                      <a:gd name="connsiteX0" fmla="*/ 0 w 561975"/>
                      <a:gd name="connsiteY0" fmla="*/ 0 h 533400"/>
                      <a:gd name="connsiteX1" fmla="*/ 561975 w 561975"/>
                      <a:gd name="connsiteY1" fmla="*/ 14287 h 533400"/>
                      <a:gd name="connsiteX2" fmla="*/ 552450 w 561975"/>
                      <a:gd name="connsiteY2" fmla="*/ 519112 h 533400"/>
                      <a:gd name="connsiteX3" fmla="*/ 309562 w 561975"/>
                      <a:gd name="connsiteY3" fmla="*/ 523875 h 533400"/>
                      <a:gd name="connsiteX4" fmla="*/ 295275 w 561975"/>
                      <a:gd name="connsiteY4" fmla="*/ 100012 h 533400"/>
                      <a:gd name="connsiteX5" fmla="*/ 295275 w 561975"/>
                      <a:gd name="connsiteY5" fmla="*/ 100012 h 533400"/>
                      <a:gd name="connsiteX6" fmla="*/ 247650 w 561975"/>
                      <a:gd name="connsiteY6" fmla="*/ 100012 h 533400"/>
                      <a:gd name="connsiteX7" fmla="*/ 257175 w 561975"/>
                      <a:gd name="connsiteY7" fmla="*/ 519112 h 533400"/>
                      <a:gd name="connsiteX8" fmla="*/ 4762 w 561975"/>
                      <a:gd name="connsiteY8" fmla="*/ 533400 h 533400"/>
                      <a:gd name="connsiteX9" fmla="*/ 0 w 561975"/>
                      <a:gd name="connsiteY9" fmla="*/ 0 h 533400"/>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45306"/>
                      <a:gd name="connsiteX1" fmla="*/ 547688 w 552450"/>
                      <a:gd name="connsiteY1" fmla="*/ 0 h 545306"/>
                      <a:gd name="connsiteX2" fmla="*/ 552450 w 552450"/>
                      <a:gd name="connsiteY2" fmla="*/ 531018 h 545306"/>
                      <a:gd name="connsiteX3" fmla="*/ 309562 w 552450"/>
                      <a:gd name="connsiteY3" fmla="*/ 535781 h 545306"/>
                      <a:gd name="connsiteX4" fmla="*/ 295275 w 552450"/>
                      <a:gd name="connsiteY4" fmla="*/ 111918 h 545306"/>
                      <a:gd name="connsiteX5" fmla="*/ 295275 w 552450"/>
                      <a:gd name="connsiteY5" fmla="*/ 111918 h 545306"/>
                      <a:gd name="connsiteX6" fmla="*/ 247650 w 552450"/>
                      <a:gd name="connsiteY6" fmla="*/ 111918 h 545306"/>
                      <a:gd name="connsiteX7" fmla="*/ 257175 w 552450"/>
                      <a:gd name="connsiteY7" fmla="*/ 531018 h 545306"/>
                      <a:gd name="connsiteX8" fmla="*/ 4762 w 552450"/>
                      <a:gd name="connsiteY8" fmla="*/ 545306 h 545306"/>
                      <a:gd name="connsiteX9" fmla="*/ 0 w 552450"/>
                      <a:gd name="connsiteY9" fmla="*/ 11906 h 545306"/>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47650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7175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09562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8162"/>
                      <a:gd name="connsiteX1" fmla="*/ 547688 w 552450"/>
                      <a:gd name="connsiteY1" fmla="*/ 0 h 538162"/>
                      <a:gd name="connsiteX2" fmla="*/ 552450 w 552450"/>
                      <a:gd name="connsiteY2" fmla="*/ 531018 h 538162"/>
                      <a:gd name="connsiteX3" fmla="*/ 335755 w 552450"/>
                      <a:gd name="connsiteY3" fmla="*/ 538162 h 538162"/>
                      <a:gd name="connsiteX4" fmla="*/ 295275 w 552450"/>
                      <a:gd name="connsiteY4" fmla="*/ 111918 h 538162"/>
                      <a:gd name="connsiteX5" fmla="*/ 295275 w 552450"/>
                      <a:gd name="connsiteY5" fmla="*/ 111918 h 538162"/>
                      <a:gd name="connsiteX6" fmla="*/ 257175 w 552450"/>
                      <a:gd name="connsiteY6" fmla="*/ 111918 h 538162"/>
                      <a:gd name="connsiteX7" fmla="*/ 254793 w 552450"/>
                      <a:gd name="connsiteY7" fmla="*/ 531018 h 538162"/>
                      <a:gd name="connsiteX8" fmla="*/ 4762 w 552450"/>
                      <a:gd name="connsiteY8" fmla="*/ 531018 h 538162"/>
                      <a:gd name="connsiteX9" fmla="*/ 0 w 552450"/>
                      <a:gd name="connsiteY9" fmla="*/ 11906 h 538162"/>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47688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52450"/>
                      <a:gd name="connsiteY0" fmla="*/ 11906 h 535781"/>
                      <a:gd name="connsiteX1" fmla="*/ 539922 w 552450"/>
                      <a:gd name="connsiteY1" fmla="*/ 0 h 535781"/>
                      <a:gd name="connsiteX2" fmla="*/ 552450 w 552450"/>
                      <a:gd name="connsiteY2" fmla="*/ 531018 h 535781"/>
                      <a:gd name="connsiteX3" fmla="*/ 319086 w 552450"/>
                      <a:gd name="connsiteY3" fmla="*/ 535781 h 535781"/>
                      <a:gd name="connsiteX4" fmla="*/ 295275 w 552450"/>
                      <a:gd name="connsiteY4" fmla="*/ 111918 h 535781"/>
                      <a:gd name="connsiteX5" fmla="*/ 295275 w 552450"/>
                      <a:gd name="connsiteY5" fmla="*/ 111918 h 535781"/>
                      <a:gd name="connsiteX6" fmla="*/ 257175 w 552450"/>
                      <a:gd name="connsiteY6" fmla="*/ 111918 h 535781"/>
                      <a:gd name="connsiteX7" fmla="*/ 254793 w 552450"/>
                      <a:gd name="connsiteY7" fmla="*/ 531018 h 535781"/>
                      <a:gd name="connsiteX8" fmla="*/ 4762 w 552450"/>
                      <a:gd name="connsiteY8" fmla="*/ 531018 h 535781"/>
                      <a:gd name="connsiteX9" fmla="*/ 0 w 552450"/>
                      <a:gd name="connsiteY9" fmla="*/ 11906 h 535781"/>
                      <a:gd name="connsiteX0" fmla="*/ 0 w 588592"/>
                      <a:gd name="connsiteY0" fmla="*/ 11906 h 535781"/>
                      <a:gd name="connsiteX1" fmla="*/ 539922 w 588592"/>
                      <a:gd name="connsiteY1" fmla="*/ 0 h 535781"/>
                      <a:gd name="connsiteX2" fmla="*/ 552450 w 588592"/>
                      <a:gd name="connsiteY2" fmla="*/ 531018 h 535781"/>
                      <a:gd name="connsiteX3" fmla="*/ 319086 w 588592"/>
                      <a:gd name="connsiteY3" fmla="*/ 535781 h 535781"/>
                      <a:gd name="connsiteX4" fmla="*/ 295275 w 588592"/>
                      <a:gd name="connsiteY4" fmla="*/ 111918 h 535781"/>
                      <a:gd name="connsiteX5" fmla="*/ 295275 w 588592"/>
                      <a:gd name="connsiteY5" fmla="*/ 111918 h 535781"/>
                      <a:gd name="connsiteX6" fmla="*/ 257175 w 588592"/>
                      <a:gd name="connsiteY6" fmla="*/ 111918 h 535781"/>
                      <a:gd name="connsiteX7" fmla="*/ 254793 w 588592"/>
                      <a:gd name="connsiteY7" fmla="*/ 531018 h 535781"/>
                      <a:gd name="connsiteX8" fmla="*/ 4762 w 588592"/>
                      <a:gd name="connsiteY8" fmla="*/ 531018 h 535781"/>
                      <a:gd name="connsiteX9" fmla="*/ 0 w 588592"/>
                      <a:gd name="connsiteY9" fmla="*/ 11906 h 535781"/>
                      <a:gd name="connsiteX0" fmla="*/ 43302 w 631894"/>
                      <a:gd name="connsiteY0" fmla="*/ 11906 h 535781"/>
                      <a:gd name="connsiteX1" fmla="*/ 583224 w 631894"/>
                      <a:gd name="connsiteY1" fmla="*/ 0 h 535781"/>
                      <a:gd name="connsiteX2" fmla="*/ 595752 w 631894"/>
                      <a:gd name="connsiteY2" fmla="*/ 531018 h 535781"/>
                      <a:gd name="connsiteX3" fmla="*/ 362388 w 631894"/>
                      <a:gd name="connsiteY3" fmla="*/ 535781 h 535781"/>
                      <a:gd name="connsiteX4" fmla="*/ 338577 w 631894"/>
                      <a:gd name="connsiteY4" fmla="*/ 111918 h 535781"/>
                      <a:gd name="connsiteX5" fmla="*/ 338577 w 631894"/>
                      <a:gd name="connsiteY5" fmla="*/ 111918 h 535781"/>
                      <a:gd name="connsiteX6" fmla="*/ 300477 w 631894"/>
                      <a:gd name="connsiteY6" fmla="*/ 111918 h 535781"/>
                      <a:gd name="connsiteX7" fmla="*/ 298095 w 631894"/>
                      <a:gd name="connsiteY7" fmla="*/ 531018 h 535781"/>
                      <a:gd name="connsiteX8" fmla="*/ 48064 w 631894"/>
                      <a:gd name="connsiteY8" fmla="*/ 531018 h 535781"/>
                      <a:gd name="connsiteX9" fmla="*/ 43302 w 631894"/>
                      <a:gd name="connsiteY9" fmla="*/ 11906 h 535781"/>
                      <a:gd name="connsiteX0" fmla="*/ 43302 w 664490"/>
                      <a:gd name="connsiteY0" fmla="*/ 11906 h 535781"/>
                      <a:gd name="connsiteX1" fmla="*/ 583224 w 664490"/>
                      <a:gd name="connsiteY1" fmla="*/ 0 h 535781"/>
                      <a:gd name="connsiteX2" fmla="*/ 595752 w 664490"/>
                      <a:gd name="connsiteY2" fmla="*/ 531018 h 535781"/>
                      <a:gd name="connsiteX3" fmla="*/ 362388 w 664490"/>
                      <a:gd name="connsiteY3" fmla="*/ 535781 h 535781"/>
                      <a:gd name="connsiteX4" fmla="*/ 338577 w 664490"/>
                      <a:gd name="connsiteY4" fmla="*/ 111918 h 535781"/>
                      <a:gd name="connsiteX5" fmla="*/ 338577 w 664490"/>
                      <a:gd name="connsiteY5" fmla="*/ 111918 h 535781"/>
                      <a:gd name="connsiteX6" fmla="*/ 300477 w 664490"/>
                      <a:gd name="connsiteY6" fmla="*/ 111918 h 535781"/>
                      <a:gd name="connsiteX7" fmla="*/ 298095 w 664490"/>
                      <a:gd name="connsiteY7" fmla="*/ 531018 h 535781"/>
                      <a:gd name="connsiteX8" fmla="*/ 48064 w 664490"/>
                      <a:gd name="connsiteY8" fmla="*/ 531018 h 535781"/>
                      <a:gd name="connsiteX9" fmla="*/ 43302 w 664490"/>
                      <a:gd name="connsiteY9" fmla="*/ 11906 h 535781"/>
                      <a:gd name="connsiteX0" fmla="*/ 85659 w 706847"/>
                      <a:gd name="connsiteY0" fmla="*/ 11906 h 535781"/>
                      <a:gd name="connsiteX1" fmla="*/ 625581 w 706847"/>
                      <a:gd name="connsiteY1" fmla="*/ 0 h 535781"/>
                      <a:gd name="connsiteX2" fmla="*/ 638109 w 706847"/>
                      <a:gd name="connsiteY2" fmla="*/ 531018 h 535781"/>
                      <a:gd name="connsiteX3" fmla="*/ 404745 w 706847"/>
                      <a:gd name="connsiteY3" fmla="*/ 535781 h 535781"/>
                      <a:gd name="connsiteX4" fmla="*/ 380934 w 706847"/>
                      <a:gd name="connsiteY4" fmla="*/ 111918 h 535781"/>
                      <a:gd name="connsiteX5" fmla="*/ 380934 w 706847"/>
                      <a:gd name="connsiteY5" fmla="*/ 111918 h 535781"/>
                      <a:gd name="connsiteX6" fmla="*/ 342834 w 706847"/>
                      <a:gd name="connsiteY6" fmla="*/ 111918 h 535781"/>
                      <a:gd name="connsiteX7" fmla="*/ 340452 w 706847"/>
                      <a:gd name="connsiteY7" fmla="*/ 531018 h 535781"/>
                      <a:gd name="connsiteX8" fmla="*/ 90421 w 706847"/>
                      <a:gd name="connsiteY8" fmla="*/ 531018 h 535781"/>
                      <a:gd name="connsiteX9" fmla="*/ 85659 w 706847"/>
                      <a:gd name="connsiteY9" fmla="*/ 11906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6847" h="535781">
                        <a:moveTo>
                          <a:pt x="85659" y="11906"/>
                        </a:moveTo>
                        <a:cubicBezTo>
                          <a:pt x="272984" y="53181"/>
                          <a:pt x="450161" y="49212"/>
                          <a:pt x="625581" y="0"/>
                        </a:cubicBezTo>
                        <a:cubicBezTo>
                          <a:pt x="801664" y="167731"/>
                          <a:pt x="636522" y="354012"/>
                          <a:pt x="638109" y="531018"/>
                        </a:cubicBezTo>
                        <a:lnTo>
                          <a:pt x="404745" y="535781"/>
                        </a:lnTo>
                        <a:lnTo>
                          <a:pt x="380934" y="111918"/>
                        </a:lnTo>
                        <a:lnTo>
                          <a:pt x="380934" y="111918"/>
                        </a:lnTo>
                        <a:lnTo>
                          <a:pt x="342834" y="111918"/>
                        </a:lnTo>
                        <a:lnTo>
                          <a:pt x="340452" y="531018"/>
                        </a:lnTo>
                        <a:lnTo>
                          <a:pt x="90421" y="531018"/>
                        </a:lnTo>
                        <a:cubicBezTo>
                          <a:pt x="88834" y="353218"/>
                          <a:pt x="-109038" y="167447"/>
                          <a:pt x="85659" y="11906"/>
                        </a:cubicBezTo>
                        <a:close/>
                      </a:path>
                    </a:pathLst>
                  </a:custGeom>
                  <a:solidFill>
                    <a:srgbClr val="373737"/>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35" name="Chord 14349">
                    <a:extLst>
                      <a:ext uri="{FF2B5EF4-FFF2-40B4-BE49-F238E27FC236}">
                        <a16:creationId xmlns:a16="http://schemas.microsoft.com/office/drawing/2014/main" id="{3922000D-8B3B-411A-8477-25F7EB00BB69}"/>
                      </a:ext>
                    </a:extLst>
                  </p:cNvPr>
                  <p:cNvSpPr/>
                  <p:nvPr/>
                </p:nvSpPr>
                <p:spPr>
                  <a:xfrm rot="9046579">
                    <a:off x="7428976" y="6505225"/>
                    <a:ext cx="296359" cy="257017"/>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adFill flip="none" rotWithShape="1">
                    <a:gsLst>
                      <a:gs pos="58000">
                        <a:sysClr val="windowText" lastClr="000000"/>
                      </a:gs>
                      <a:gs pos="100000">
                        <a:srgbClr val="4472C4">
                          <a:lumMod val="30000"/>
                          <a:lumOff val="70000"/>
                        </a:srgbClr>
                      </a:gs>
                    </a:gsLst>
                    <a:path path="circle">
                      <a:fillToRect l="100000" b="100000"/>
                    </a:path>
                    <a:tileRect t="-100000" r="-100000"/>
                  </a:gra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36" name="Chord 14349">
                    <a:extLst>
                      <a:ext uri="{FF2B5EF4-FFF2-40B4-BE49-F238E27FC236}">
                        <a16:creationId xmlns:a16="http://schemas.microsoft.com/office/drawing/2014/main" id="{0AA4AEBF-CA0F-49DB-A239-9E37598FBB90}"/>
                      </a:ext>
                    </a:extLst>
                  </p:cNvPr>
                  <p:cNvSpPr/>
                  <p:nvPr/>
                </p:nvSpPr>
                <p:spPr>
                  <a:xfrm rot="12553421" flipH="1">
                    <a:off x="7062128" y="6488297"/>
                    <a:ext cx="310190" cy="269012"/>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292586 w 292585"/>
                      <a:gd name="connsiteY0" fmla="*/ 144360 h 211432"/>
                      <a:gd name="connsiteX1" fmla="*/ 104986 w 292585"/>
                      <a:gd name="connsiteY1" fmla="*/ 199716 h 211432"/>
                      <a:gd name="connsiteX2" fmla="*/ 3208 w 292585"/>
                      <a:gd name="connsiteY2" fmla="*/ 0 h 211432"/>
                      <a:gd name="connsiteX3" fmla="*/ 292586 w 292585"/>
                      <a:gd name="connsiteY3" fmla="*/ 144360 h 211432"/>
                      <a:gd name="connsiteX0" fmla="*/ 301646 w 301647"/>
                      <a:gd name="connsiteY0" fmla="*/ 156202 h 223274"/>
                      <a:gd name="connsiteX1" fmla="*/ 114046 w 301647"/>
                      <a:gd name="connsiteY1" fmla="*/ 211558 h 223274"/>
                      <a:gd name="connsiteX2" fmla="*/ 2830 w 301647"/>
                      <a:gd name="connsiteY2" fmla="*/ 0 h 223274"/>
                      <a:gd name="connsiteX3" fmla="*/ 301646 w 301647"/>
                      <a:gd name="connsiteY3" fmla="*/ 156202 h 223274"/>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093 w 314093"/>
                      <a:gd name="connsiteY0" fmla="*/ 156789 h 223368"/>
                      <a:gd name="connsiteX1" fmla="*/ 114046 w 314093"/>
                      <a:gd name="connsiteY1" fmla="*/ 211558 h 223368"/>
                      <a:gd name="connsiteX2" fmla="*/ 2830 w 314093"/>
                      <a:gd name="connsiteY2" fmla="*/ 0 h 223368"/>
                      <a:gd name="connsiteX3" fmla="*/ 314093 w 314093"/>
                      <a:gd name="connsiteY3" fmla="*/ 156789 h 223368"/>
                      <a:gd name="connsiteX0" fmla="*/ 314651 w 314651"/>
                      <a:gd name="connsiteY0" fmla="*/ 156789 h 214595"/>
                      <a:gd name="connsiteX1" fmla="*/ 101374 w 314651"/>
                      <a:gd name="connsiteY1" fmla="*/ 200804 h 214595"/>
                      <a:gd name="connsiteX2" fmla="*/ 3388 w 314651"/>
                      <a:gd name="connsiteY2" fmla="*/ 0 h 214595"/>
                      <a:gd name="connsiteX3" fmla="*/ 314651 w 314651"/>
                      <a:gd name="connsiteY3" fmla="*/ 156789 h 214595"/>
                      <a:gd name="connsiteX0" fmla="*/ 314651 w 314651"/>
                      <a:gd name="connsiteY0" fmla="*/ 156789 h 226976"/>
                      <a:gd name="connsiteX1" fmla="*/ 101374 w 314651"/>
                      <a:gd name="connsiteY1" fmla="*/ 200804 h 226976"/>
                      <a:gd name="connsiteX2" fmla="*/ 3388 w 314651"/>
                      <a:gd name="connsiteY2" fmla="*/ 0 h 226976"/>
                      <a:gd name="connsiteX3" fmla="*/ 314651 w 314651"/>
                      <a:gd name="connsiteY3" fmla="*/ 156789 h 226976"/>
                      <a:gd name="connsiteX0" fmla="*/ 316590 w 316590"/>
                      <a:gd name="connsiteY0" fmla="*/ 156789 h 226975"/>
                      <a:gd name="connsiteX1" fmla="*/ 103313 w 316590"/>
                      <a:gd name="connsiteY1" fmla="*/ 200804 h 226975"/>
                      <a:gd name="connsiteX2" fmla="*/ 5327 w 316590"/>
                      <a:gd name="connsiteY2" fmla="*/ 0 h 226975"/>
                      <a:gd name="connsiteX3" fmla="*/ 316590 w 316590"/>
                      <a:gd name="connsiteY3" fmla="*/ 156789 h 226975"/>
                      <a:gd name="connsiteX0" fmla="*/ 317191 w 317191"/>
                      <a:gd name="connsiteY0" fmla="*/ 156789 h 229741"/>
                      <a:gd name="connsiteX1" fmla="*/ 98761 w 317191"/>
                      <a:gd name="connsiteY1" fmla="*/ 204359 h 229741"/>
                      <a:gd name="connsiteX2" fmla="*/ 5928 w 317191"/>
                      <a:gd name="connsiteY2" fmla="*/ 0 h 229741"/>
                      <a:gd name="connsiteX3" fmla="*/ 317191 w 317191"/>
                      <a:gd name="connsiteY3" fmla="*/ 156789 h 229741"/>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27823"/>
                      <a:gd name="connsiteX1" fmla="*/ 98761 w 317191"/>
                      <a:gd name="connsiteY1" fmla="*/ 204359 h 227823"/>
                      <a:gd name="connsiteX2" fmla="*/ 5928 w 317191"/>
                      <a:gd name="connsiteY2" fmla="*/ 0 h 227823"/>
                      <a:gd name="connsiteX3" fmla="*/ 317191 w 317191"/>
                      <a:gd name="connsiteY3" fmla="*/ 156789 h 227823"/>
                      <a:gd name="connsiteX0" fmla="*/ 317191 w 317191"/>
                      <a:gd name="connsiteY0" fmla="*/ 156789 h 230599"/>
                      <a:gd name="connsiteX1" fmla="*/ 98761 w 317191"/>
                      <a:gd name="connsiteY1" fmla="*/ 204359 h 230599"/>
                      <a:gd name="connsiteX2" fmla="*/ 5928 w 317191"/>
                      <a:gd name="connsiteY2" fmla="*/ 0 h 230599"/>
                      <a:gd name="connsiteX3" fmla="*/ 317191 w 317191"/>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19623 w 319623"/>
                      <a:gd name="connsiteY0" fmla="*/ 156789 h 230599"/>
                      <a:gd name="connsiteX1" fmla="*/ 101193 w 319623"/>
                      <a:gd name="connsiteY1" fmla="*/ 204359 h 230599"/>
                      <a:gd name="connsiteX2" fmla="*/ 8360 w 319623"/>
                      <a:gd name="connsiteY2" fmla="*/ 0 h 230599"/>
                      <a:gd name="connsiteX3" fmla="*/ 319623 w 319623"/>
                      <a:gd name="connsiteY3" fmla="*/ 156789 h 230599"/>
                      <a:gd name="connsiteX0" fmla="*/ 306596 w 306596"/>
                      <a:gd name="connsiteY0" fmla="*/ 168838 h 233968"/>
                      <a:gd name="connsiteX1" fmla="*/ 101193 w 306596"/>
                      <a:gd name="connsiteY1" fmla="*/ 204359 h 233968"/>
                      <a:gd name="connsiteX2" fmla="*/ 8360 w 306596"/>
                      <a:gd name="connsiteY2" fmla="*/ 0 h 233968"/>
                      <a:gd name="connsiteX3" fmla="*/ 306596 w 306596"/>
                      <a:gd name="connsiteY3" fmla="*/ 168838 h 233968"/>
                    </a:gdLst>
                    <a:ahLst/>
                    <a:cxnLst>
                      <a:cxn ang="0">
                        <a:pos x="connsiteX0" y="connsiteY0"/>
                      </a:cxn>
                      <a:cxn ang="0">
                        <a:pos x="connsiteX1" y="connsiteY1"/>
                      </a:cxn>
                      <a:cxn ang="0">
                        <a:pos x="connsiteX2" y="connsiteY2"/>
                      </a:cxn>
                      <a:cxn ang="0">
                        <a:pos x="connsiteX3" y="connsiteY3"/>
                      </a:cxn>
                    </a:cxnLst>
                    <a:rect l="l" t="t" r="r" b="b"/>
                    <a:pathLst>
                      <a:path w="306596" h="233968">
                        <a:moveTo>
                          <a:pt x="306596" y="168838"/>
                        </a:moveTo>
                        <a:cubicBezTo>
                          <a:pt x="250970" y="230364"/>
                          <a:pt x="182968" y="260378"/>
                          <a:pt x="101193" y="204359"/>
                        </a:cubicBezTo>
                        <a:cubicBezTo>
                          <a:pt x="7558" y="151480"/>
                          <a:pt x="-14571" y="63498"/>
                          <a:pt x="8360" y="0"/>
                        </a:cubicBezTo>
                        <a:cubicBezTo>
                          <a:pt x="112003" y="44428"/>
                          <a:pt x="182663" y="98055"/>
                          <a:pt x="306596" y="168838"/>
                        </a:cubicBezTo>
                        <a:close/>
                      </a:path>
                    </a:pathLst>
                  </a:custGeom>
                  <a:gradFill flip="none" rotWithShape="1">
                    <a:gsLst>
                      <a:gs pos="58000">
                        <a:sysClr val="windowText" lastClr="000000"/>
                      </a:gs>
                      <a:gs pos="100000">
                        <a:srgbClr val="4472C4">
                          <a:lumMod val="30000"/>
                          <a:lumOff val="70000"/>
                        </a:srgbClr>
                      </a:gs>
                    </a:gsLst>
                    <a:path path="circle">
                      <a:fillToRect l="100000" b="100000"/>
                    </a:path>
                    <a:tileRect t="-100000" r="-100000"/>
                  </a:gra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37" name="Freeform: Shape 36">
                    <a:extLst>
                      <a:ext uri="{FF2B5EF4-FFF2-40B4-BE49-F238E27FC236}">
                        <a16:creationId xmlns:a16="http://schemas.microsoft.com/office/drawing/2014/main" id="{F2B07951-A4A0-4CED-AFF7-1EB679AE31A2}"/>
                      </a:ext>
                    </a:extLst>
                  </p:cNvPr>
                  <p:cNvSpPr/>
                  <p:nvPr/>
                </p:nvSpPr>
                <p:spPr>
                  <a:xfrm>
                    <a:off x="6690658" y="4624435"/>
                    <a:ext cx="1368897" cy="1324719"/>
                  </a:xfrm>
                  <a:custGeom>
                    <a:avLst/>
                    <a:gdLst>
                      <a:gd name="connsiteX0" fmla="*/ 311150 w 1368425"/>
                      <a:gd name="connsiteY0" fmla="*/ 1292225 h 1295400"/>
                      <a:gd name="connsiteX1" fmla="*/ 1066800 w 1368425"/>
                      <a:gd name="connsiteY1" fmla="*/ 1295400 h 1295400"/>
                      <a:gd name="connsiteX2" fmla="*/ 1066800 w 1368425"/>
                      <a:gd name="connsiteY2" fmla="*/ 473075 h 1295400"/>
                      <a:gd name="connsiteX3" fmla="*/ 1254125 w 1368425"/>
                      <a:gd name="connsiteY3" fmla="*/ 546100 h 1295400"/>
                      <a:gd name="connsiteX4" fmla="*/ 1368425 w 1368425"/>
                      <a:gd name="connsiteY4" fmla="*/ 260350 h 1295400"/>
                      <a:gd name="connsiteX5" fmla="*/ 1047750 w 1368425"/>
                      <a:gd name="connsiteY5" fmla="*/ 136525 h 1295400"/>
                      <a:gd name="connsiteX6" fmla="*/ 854075 w 1368425"/>
                      <a:gd name="connsiteY6" fmla="*/ 82550 h 1295400"/>
                      <a:gd name="connsiteX7" fmla="*/ 806450 w 1368425"/>
                      <a:gd name="connsiteY7" fmla="*/ 0 h 1295400"/>
                      <a:gd name="connsiteX8" fmla="*/ 549275 w 1368425"/>
                      <a:gd name="connsiteY8" fmla="*/ 6350 h 1295400"/>
                      <a:gd name="connsiteX9" fmla="*/ 514350 w 1368425"/>
                      <a:gd name="connsiteY9" fmla="*/ 79375 h 1295400"/>
                      <a:gd name="connsiteX10" fmla="*/ 0 w 1368425"/>
                      <a:gd name="connsiteY10" fmla="*/ 231775 h 1295400"/>
                      <a:gd name="connsiteX11" fmla="*/ 117475 w 1368425"/>
                      <a:gd name="connsiteY11" fmla="*/ 536575 h 1295400"/>
                      <a:gd name="connsiteX12" fmla="*/ 320675 w 1368425"/>
                      <a:gd name="connsiteY12" fmla="*/ 485775 h 1295400"/>
                      <a:gd name="connsiteX13" fmla="*/ 311150 w 1368425"/>
                      <a:gd name="connsiteY13" fmla="*/ 1292225 h 1295400"/>
                      <a:gd name="connsiteX0" fmla="*/ 311150 w 1368425"/>
                      <a:gd name="connsiteY0" fmla="*/ 1292225 h 1295400"/>
                      <a:gd name="connsiteX1" fmla="*/ 1066800 w 1368425"/>
                      <a:gd name="connsiteY1" fmla="*/ 1295400 h 1295400"/>
                      <a:gd name="connsiteX2" fmla="*/ 1066800 w 1368425"/>
                      <a:gd name="connsiteY2" fmla="*/ 473075 h 1295400"/>
                      <a:gd name="connsiteX3" fmla="*/ 1254125 w 1368425"/>
                      <a:gd name="connsiteY3" fmla="*/ 546100 h 1295400"/>
                      <a:gd name="connsiteX4" fmla="*/ 1368425 w 1368425"/>
                      <a:gd name="connsiteY4" fmla="*/ 260350 h 1295400"/>
                      <a:gd name="connsiteX5" fmla="*/ 1047750 w 1368425"/>
                      <a:gd name="connsiteY5" fmla="*/ 136525 h 1295400"/>
                      <a:gd name="connsiteX6" fmla="*/ 854075 w 1368425"/>
                      <a:gd name="connsiteY6" fmla="*/ 82550 h 1295400"/>
                      <a:gd name="connsiteX7" fmla="*/ 806450 w 1368425"/>
                      <a:gd name="connsiteY7" fmla="*/ 0 h 1295400"/>
                      <a:gd name="connsiteX8" fmla="*/ 549275 w 1368425"/>
                      <a:gd name="connsiteY8" fmla="*/ 6350 h 1295400"/>
                      <a:gd name="connsiteX9" fmla="*/ 514350 w 1368425"/>
                      <a:gd name="connsiteY9" fmla="*/ 79375 h 1295400"/>
                      <a:gd name="connsiteX10" fmla="*/ 0 w 1368425"/>
                      <a:gd name="connsiteY10" fmla="*/ 231775 h 1295400"/>
                      <a:gd name="connsiteX11" fmla="*/ 117475 w 1368425"/>
                      <a:gd name="connsiteY11" fmla="*/ 536575 h 1295400"/>
                      <a:gd name="connsiteX12" fmla="*/ 320675 w 1368425"/>
                      <a:gd name="connsiteY12" fmla="*/ 485775 h 1295400"/>
                      <a:gd name="connsiteX13" fmla="*/ 311150 w 1368425"/>
                      <a:gd name="connsiteY13" fmla="*/ 1292225 h 1295400"/>
                      <a:gd name="connsiteX0" fmla="*/ 311622 w 1368897"/>
                      <a:gd name="connsiteY0" fmla="*/ 1292225 h 1295400"/>
                      <a:gd name="connsiteX1" fmla="*/ 1067272 w 1368897"/>
                      <a:gd name="connsiteY1" fmla="*/ 1295400 h 1295400"/>
                      <a:gd name="connsiteX2" fmla="*/ 1067272 w 1368897"/>
                      <a:gd name="connsiteY2" fmla="*/ 473075 h 1295400"/>
                      <a:gd name="connsiteX3" fmla="*/ 1254597 w 1368897"/>
                      <a:gd name="connsiteY3" fmla="*/ 546100 h 1295400"/>
                      <a:gd name="connsiteX4" fmla="*/ 1368897 w 1368897"/>
                      <a:gd name="connsiteY4" fmla="*/ 260350 h 1295400"/>
                      <a:gd name="connsiteX5" fmla="*/ 1048222 w 1368897"/>
                      <a:gd name="connsiteY5" fmla="*/ 136525 h 1295400"/>
                      <a:gd name="connsiteX6" fmla="*/ 854547 w 1368897"/>
                      <a:gd name="connsiteY6" fmla="*/ 82550 h 1295400"/>
                      <a:gd name="connsiteX7" fmla="*/ 806922 w 1368897"/>
                      <a:gd name="connsiteY7" fmla="*/ 0 h 1295400"/>
                      <a:gd name="connsiteX8" fmla="*/ 549747 w 1368897"/>
                      <a:gd name="connsiteY8" fmla="*/ 6350 h 1295400"/>
                      <a:gd name="connsiteX9" fmla="*/ 514822 w 1368897"/>
                      <a:gd name="connsiteY9" fmla="*/ 79375 h 1295400"/>
                      <a:gd name="connsiteX10" fmla="*/ 472 w 1368897"/>
                      <a:gd name="connsiteY10" fmla="*/ 231775 h 1295400"/>
                      <a:gd name="connsiteX11" fmla="*/ 117947 w 1368897"/>
                      <a:gd name="connsiteY11" fmla="*/ 536575 h 1295400"/>
                      <a:gd name="connsiteX12" fmla="*/ 321147 w 1368897"/>
                      <a:gd name="connsiteY12" fmla="*/ 485775 h 1295400"/>
                      <a:gd name="connsiteX13" fmla="*/ 311622 w 1368897"/>
                      <a:gd name="connsiteY13" fmla="*/ 1292225 h 1295400"/>
                      <a:gd name="connsiteX0" fmla="*/ 311622 w 1368897"/>
                      <a:gd name="connsiteY0" fmla="*/ 1292225 h 1295400"/>
                      <a:gd name="connsiteX1" fmla="*/ 1067272 w 1368897"/>
                      <a:gd name="connsiteY1" fmla="*/ 1295400 h 1295400"/>
                      <a:gd name="connsiteX2" fmla="*/ 1067272 w 1368897"/>
                      <a:gd name="connsiteY2" fmla="*/ 473075 h 1295400"/>
                      <a:gd name="connsiteX3" fmla="*/ 1254597 w 1368897"/>
                      <a:gd name="connsiteY3" fmla="*/ 546100 h 1295400"/>
                      <a:gd name="connsiteX4" fmla="*/ 1368897 w 1368897"/>
                      <a:gd name="connsiteY4" fmla="*/ 260350 h 1295400"/>
                      <a:gd name="connsiteX5" fmla="*/ 1048222 w 1368897"/>
                      <a:gd name="connsiteY5" fmla="*/ 136525 h 1295400"/>
                      <a:gd name="connsiteX6" fmla="*/ 854547 w 1368897"/>
                      <a:gd name="connsiteY6" fmla="*/ 82550 h 1295400"/>
                      <a:gd name="connsiteX7" fmla="*/ 806922 w 1368897"/>
                      <a:gd name="connsiteY7" fmla="*/ 0 h 1295400"/>
                      <a:gd name="connsiteX8" fmla="*/ 549747 w 1368897"/>
                      <a:gd name="connsiteY8" fmla="*/ 6350 h 1295400"/>
                      <a:gd name="connsiteX9" fmla="*/ 514822 w 1368897"/>
                      <a:gd name="connsiteY9" fmla="*/ 79375 h 1295400"/>
                      <a:gd name="connsiteX10" fmla="*/ 117947 w 1368897"/>
                      <a:gd name="connsiteY10" fmla="*/ 165100 h 1295400"/>
                      <a:gd name="connsiteX11" fmla="*/ 472 w 1368897"/>
                      <a:gd name="connsiteY11" fmla="*/ 231775 h 1295400"/>
                      <a:gd name="connsiteX12" fmla="*/ 117947 w 1368897"/>
                      <a:gd name="connsiteY12" fmla="*/ 536575 h 1295400"/>
                      <a:gd name="connsiteX13" fmla="*/ 321147 w 1368897"/>
                      <a:gd name="connsiteY13" fmla="*/ 485775 h 1295400"/>
                      <a:gd name="connsiteX14" fmla="*/ 311622 w 1368897"/>
                      <a:gd name="connsiteY14" fmla="*/ 1292225 h 1295400"/>
                      <a:gd name="connsiteX0" fmla="*/ 311622 w 1368897"/>
                      <a:gd name="connsiteY0" fmla="*/ 1292225 h 1295400"/>
                      <a:gd name="connsiteX1" fmla="*/ 1067272 w 1368897"/>
                      <a:gd name="connsiteY1" fmla="*/ 1295400 h 1295400"/>
                      <a:gd name="connsiteX2" fmla="*/ 1067272 w 1368897"/>
                      <a:gd name="connsiteY2" fmla="*/ 473075 h 1295400"/>
                      <a:gd name="connsiteX3" fmla="*/ 1254597 w 1368897"/>
                      <a:gd name="connsiteY3" fmla="*/ 546100 h 1295400"/>
                      <a:gd name="connsiteX4" fmla="*/ 1368897 w 1368897"/>
                      <a:gd name="connsiteY4" fmla="*/ 260350 h 1295400"/>
                      <a:gd name="connsiteX5" fmla="*/ 1048222 w 1368897"/>
                      <a:gd name="connsiteY5" fmla="*/ 136525 h 1295400"/>
                      <a:gd name="connsiteX6" fmla="*/ 854547 w 1368897"/>
                      <a:gd name="connsiteY6" fmla="*/ 82550 h 1295400"/>
                      <a:gd name="connsiteX7" fmla="*/ 806922 w 1368897"/>
                      <a:gd name="connsiteY7" fmla="*/ 0 h 1295400"/>
                      <a:gd name="connsiteX8" fmla="*/ 549747 w 1368897"/>
                      <a:gd name="connsiteY8" fmla="*/ 6350 h 1295400"/>
                      <a:gd name="connsiteX9" fmla="*/ 514822 w 1368897"/>
                      <a:gd name="connsiteY9" fmla="*/ 79375 h 1295400"/>
                      <a:gd name="connsiteX10" fmla="*/ 117947 w 1368897"/>
                      <a:gd name="connsiteY10" fmla="*/ 165100 h 1295400"/>
                      <a:gd name="connsiteX11" fmla="*/ 472 w 1368897"/>
                      <a:gd name="connsiteY11" fmla="*/ 231775 h 1295400"/>
                      <a:gd name="connsiteX12" fmla="*/ 117947 w 1368897"/>
                      <a:gd name="connsiteY12" fmla="*/ 536575 h 1295400"/>
                      <a:gd name="connsiteX13" fmla="*/ 321147 w 1368897"/>
                      <a:gd name="connsiteY13" fmla="*/ 485775 h 1295400"/>
                      <a:gd name="connsiteX14" fmla="*/ 311622 w 1368897"/>
                      <a:gd name="connsiteY14" fmla="*/ 1292225 h 1295400"/>
                      <a:gd name="connsiteX0" fmla="*/ 311622 w 1368897"/>
                      <a:gd name="connsiteY0" fmla="*/ 1292225 h 1295400"/>
                      <a:gd name="connsiteX1" fmla="*/ 1067272 w 1368897"/>
                      <a:gd name="connsiteY1" fmla="*/ 1295400 h 1295400"/>
                      <a:gd name="connsiteX2" fmla="*/ 1067272 w 1368897"/>
                      <a:gd name="connsiteY2" fmla="*/ 473075 h 1295400"/>
                      <a:gd name="connsiteX3" fmla="*/ 1254597 w 1368897"/>
                      <a:gd name="connsiteY3" fmla="*/ 546100 h 1295400"/>
                      <a:gd name="connsiteX4" fmla="*/ 1368897 w 1368897"/>
                      <a:gd name="connsiteY4" fmla="*/ 260350 h 1295400"/>
                      <a:gd name="connsiteX5" fmla="*/ 1048222 w 1368897"/>
                      <a:gd name="connsiteY5" fmla="*/ 136525 h 1295400"/>
                      <a:gd name="connsiteX6" fmla="*/ 854547 w 1368897"/>
                      <a:gd name="connsiteY6" fmla="*/ 82550 h 1295400"/>
                      <a:gd name="connsiteX7" fmla="*/ 806922 w 1368897"/>
                      <a:gd name="connsiteY7" fmla="*/ 0 h 1295400"/>
                      <a:gd name="connsiteX8" fmla="*/ 549747 w 1368897"/>
                      <a:gd name="connsiteY8" fmla="*/ 6350 h 1295400"/>
                      <a:gd name="connsiteX9" fmla="*/ 514822 w 1368897"/>
                      <a:gd name="connsiteY9" fmla="*/ 79375 h 1295400"/>
                      <a:gd name="connsiteX10" fmla="*/ 117947 w 1368897"/>
                      <a:gd name="connsiteY10" fmla="*/ 165100 h 1295400"/>
                      <a:gd name="connsiteX11" fmla="*/ 472 w 1368897"/>
                      <a:gd name="connsiteY11" fmla="*/ 231775 h 1295400"/>
                      <a:gd name="connsiteX12" fmla="*/ 117947 w 1368897"/>
                      <a:gd name="connsiteY12" fmla="*/ 536575 h 1295400"/>
                      <a:gd name="connsiteX13" fmla="*/ 321147 w 1368897"/>
                      <a:gd name="connsiteY13" fmla="*/ 485775 h 1295400"/>
                      <a:gd name="connsiteX14" fmla="*/ 311622 w 1368897"/>
                      <a:gd name="connsiteY14" fmla="*/ 1292225 h 1295400"/>
                      <a:gd name="connsiteX0" fmla="*/ 311622 w 1368897"/>
                      <a:gd name="connsiteY0" fmla="*/ 1292225 h 1295400"/>
                      <a:gd name="connsiteX1" fmla="*/ 1067272 w 1368897"/>
                      <a:gd name="connsiteY1" fmla="*/ 1295400 h 1295400"/>
                      <a:gd name="connsiteX2" fmla="*/ 1067272 w 1368897"/>
                      <a:gd name="connsiteY2" fmla="*/ 473075 h 1295400"/>
                      <a:gd name="connsiteX3" fmla="*/ 1254597 w 1368897"/>
                      <a:gd name="connsiteY3" fmla="*/ 546100 h 1295400"/>
                      <a:gd name="connsiteX4" fmla="*/ 1368897 w 1368897"/>
                      <a:gd name="connsiteY4" fmla="*/ 260350 h 1295400"/>
                      <a:gd name="connsiteX5" fmla="*/ 1048222 w 1368897"/>
                      <a:gd name="connsiteY5" fmla="*/ 136525 h 1295400"/>
                      <a:gd name="connsiteX6" fmla="*/ 854547 w 1368897"/>
                      <a:gd name="connsiteY6" fmla="*/ 82550 h 1295400"/>
                      <a:gd name="connsiteX7" fmla="*/ 806922 w 1368897"/>
                      <a:gd name="connsiteY7" fmla="*/ 0 h 1295400"/>
                      <a:gd name="connsiteX8" fmla="*/ 549747 w 1368897"/>
                      <a:gd name="connsiteY8" fmla="*/ 6350 h 1295400"/>
                      <a:gd name="connsiteX9" fmla="*/ 514822 w 1368897"/>
                      <a:gd name="connsiteY9" fmla="*/ 79375 h 1295400"/>
                      <a:gd name="connsiteX10" fmla="*/ 117947 w 1368897"/>
                      <a:gd name="connsiteY10" fmla="*/ 165100 h 1295400"/>
                      <a:gd name="connsiteX11" fmla="*/ 472 w 1368897"/>
                      <a:gd name="connsiteY11" fmla="*/ 231775 h 1295400"/>
                      <a:gd name="connsiteX12" fmla="*/ 117947 w 1368897"/>
                      <a:gd name="connsiteY12" fmla="*/ 536575 h 1295400"/>
                      <a:gd name="connsiteX13" fmla="*/ 321147 w 1368897"/>
                      <a:gd name="connsiteY13" fmla="*/ 485775 h 1295400"/>
                      <a:gd name="connsiteX14" fmla="*/ 311622 w 1368897"/>
                      <a:gd name="connsiteY14" fmla="*/ 1292225 h 1295400"/>
                      <a:gd name="connsiteX0" fmla="*/ 311622 w 1368897"/>
                      <a:gd name="connsiteY0" fmla="*/ 1292225 h 1295400"/>
                      <a:gd name="connsiteX1" fmla="*/ 1067272 w 1368897"/>
                      <a:gd name="connsiteY1" fmla="*/ 1295400 h 1295400"/>
                      <a:gd name="connsiteX2" fmla="*/ 1067272 w 1368897"/>
                      <a:gd name="connsiteY2" fmla="*/ 473075 h 1295400"/>
                      <a:gd name="connsiteX3" fmla="*/ 1254597 w 1368897"/>
                      <a:gd name="connsiteY3" fmla="*/ 546100 h 1295400"/>
                      <a:gd name="connsiteX4" fmla="*/ 1368897 w 1368897"/>
                      <a:gd name="connsiteY4" fmla="*/ 260350 h 1295400"/>
                      <a:gd name="connsiteX5" fmla="*/ 1048222 w 1368897"/>
                      <a:gd name="connsiteY5" fmla="*/ 136525 h 1295400"/>
                      <a:gd name="connsiteX6" fmla="*/ 854547 w 1368897"/>
                      <a:gd name="connsiteY6" fmla="*/ 82550 h 1295400"/>
                      <a:gd name="connsiteX7" fmla="*/ 806922 w 1368897"/>
                      <a:gd name="connsiteY7" fmla="*/ 0 h 1295400"/>
                      <a:gd name="connsiteX8" fmla="*/ 549747 w 1368897"/>
                      <a:gd name="connsiteY8" fmla="*/ 6350 h 1295400"/>
                      <a:gd name="connsiteX9" fmla="*/ 514822 w 1368897"/>
                      <a:gd name="connsiteY9" fmla="*/ 79375 h 1295400"/>
                      <a:gd name="connsiteX10" fmla="*/ 117947 w 1368897"/>
                      <a:gd name="connsiteY10" fmla="*/ 165100 h 1295400"/>
                      <a:gd name="connsiteX11" fmla="*/ 472 w 1368897"/>
                      <a:gd name="connsiteY11" fmla="*/ 231775 h 1295400"/>
                      <a:gd name="connsiteX12" fmla="*/ 117947 w 1368897"/>
                      <a:gd name="connsiteY12" fmla="*/ 536575 h 1295400"/>
                      <a:gd name="connsiteX13" fmla="*/ 321147 w 1368897"/>
                      <a:gd name="connsiteY13" fmla="*/ 485775 h 1295400"/>
                      <a:gd name="connsiteX14" fmla="*/ 311622 w 1368897"/>
                      <a:gd name="connsiteY14" fmla="*/ 1292225 h 1295400"/>
                      <a:gd name="connsiteX0" fmla="*/ 311622 w 1368897"/>
                      <a:gd name="connsiteY0" fmla="*/ 1292225 h 1295400"/>
                      <a:gd name="connsiteX1" fmla="*/ 1067272 w 1368897"/>
                      <a:gd name="connsiteY1" fmla="*/ 1295400 h 1295400"/>
                      <a:gd name="connsiteX2" fmla="*/ 1067272 w 1368897"/>
                      <a:gd name="connsiteY2" fmla="*/ 473075 h 1295400"/>
                      <a:gd name="connsiteX3" fmla="*/ 1260947 w 1368897"/>
                      <a:gd name="connsiteY3" fmla="*/ 530225 h 1295400"/>
                      <a:gd name="connsiteX4" fmla="*/ 1368897 w 1368897"/>
                      <a:gd name="connsiteY4" fmla="*/ 260350 h 1295400"/>
                      <a:gd name="connsiteX5" fmla="*/ 1048222 w 1368897"/>
                      <a:gd name="connsiteY5" fmla="*/ 136525 h 1295400"/>
                      <a:gd name="connsiteX6" fmla="*/ 854547 w 1368897"/>
                      <a:gd name="connsiteY6" fmla="*/ 82550 h 1295400"/>
                      <a:gd name="connsiteX7" fmla="*/ 806922 w 1368897"/>
                      <a:gd name="connsiteY7" fmla="*/ 0 h 1295400"/>
                      <a:gd name="connsiteX8" fmla="*/ 549747 w 1368897"/>
                      <a:gd name="connsiteY8" fmla="*/ 6350 h 1295400"/>
                      <a:gd name="connsiteX9" fmla="*/ 514822 w 1368897"/>
                      <a:gd name="connsiteY9" fmla="*/ 79375 h 1295400"/>
                      <a:gd name="connsiteX10" fmla="*/ 117947 w 1368897"/>
                      <a:gd name="connsiteY10" fmla="*/ 165100 h 1295400"/>
                      <a:gd name="connsiteX11" fmla="*/ 472 w 1368897"/>
                      <a:gd name="connsiteY11" fmla="*/ 231775 h 1295400"/>
                      <a:gd name="connsiteX12" fmla="*/ 117947 w 1368897"/>
                      <a:gd name="connsiteY12" fmla="*/ 536575 h 1295400"/>
                      <a:gd name="connsiteX13" fmla="*/ 321147 w 1368897"/>
                      <a:gd name="connsiteY13" fmla="*/ 485775 h 1295400"/>
                      <a:gd name="connsiteX14" fmla="*/ 311622 w 1368897"/>
                      <a:gd name="connsiteY14" fmla="*/ 1292225 h 1295400"/>
                      <a:gd name="connsiteX0" fmla="*/ 311622 w 1368897"/>
                      <a:gd name="connsiteY0" fmla="*/ 1292225 h 1295400"/>
                      <a:gd name="connsiteX1" fmla="*/ 1067272 w 1368897"/>
                      <a:gd name="connsiteY1" fmla="*/ 1295400 h 1295400"/>
                      <a:gd name="connsiteX2" fmla="*/ 1067272 w 1368897"/>
                      <a:gd name="connsiteY2" fmla="*/ 473075 h 1295400"/>
                      <a:gd name="connsiteX3" fmla="*/ 1260947 w 1368897"/>
                      <a:gd name="connsiteY3" fmla="*/ 530225 h 1295400"/>
                      <a:gd name="connsiteX4" fmla="*/ 1368897 w 1368897"/>
                      <a:gd name="connsiteY4" fmla="*/ 260350 h 1295400"/>
                      <a:gd name="connsiteX5" fmla="*/ 1048222 w 1368897"/>
                      <a:gd name="connsiteY5" fmla="*/ 136525 h 1295400"/>
                      <a:gd name="connsiteX6" fmla="*/ 854547 w 1368897"/>
                      <a:gd name="connsiteY6" fmla="*/ 82550 h 1295400"/>
                      <a:gd name="connsiteX7" fmla="*/ 806922 w 1368897"/>
                      <a:gd name="connsiteY7" fmla="*/ 0 h 1295400"/>
                      <a:gd name="connsiteX8" fmla="*/ 549747 w 1368897"/>
                      <a:gd name="connsiteY8" fmla="*/ 6350 h 1295400"/>
                      <a:gd name="connsiteX9" fmla="*/ 514822 w 1368897"/>
                      <a:gd name="connsiteY9" fmla="*/ 79375 h 1295400"/>
                      <a:gd name="connsiteX10" fmla="*/ 117947 w 1368897"/>
                      <a:gd name="connsiteY10" fmla="*/ 165100 h 1295400"/>
                      <a:gd name="connsiteX11" fmla="*/ 472 w 1368897"/>
                      <a:gd name="connsiteY11" fmla="*/ 231775 h 1295400"/>
                      <a:gd name="connsiteX12" fmla="*/ 117947 w 1368897"/>
                      <a:gd name="connsiteY12" fmla="*/ 536575 h 1295400"/>
                      <a:gd name="connsiteX13" fmla="*/ 321147 w 1368897"/>
                      <a:gd name="connsiteY13" fmla="*/ 485775 h 1295400"/>
                      <a:gd name="connsiteX14" fmla="*/ 311622 w 1368897"/>
                      <a:gd name="connsiteY14" fmla="*/ 1292225 h 1295400"/>
                      <a:gd name="connsiteX0" fmla="*/ 311622 w 1368897"/>
                      <a:gd name="connsiteY0" fmla="*/ 1292225 h 1295400"/>
                      <a:gd name="connsiteX1" fmla="*/ 1067272 w 1368897"/>
                      <a:gd name="connsiteY1" fmla="*/ 1295400 h 1295400"/>
                      <a:gd name="connsiteX2" fmla="*/ 1067272 w 1368897"/>
                      <a:gd name="connsiteY2" fmla="*/ 473075 h 1295400"/>
                      <a:gd name="connsiteX3" fmla="*/ 1260947 w 1368897"/>
                      <a:gd name="connsiteY3" fmla="*/ 530225 h 1295400"/>
                      <a:gd name="connsiteX4" fmla="*/ 1368897 w 1368897"/>
                      <a:gd name="connsiteY4" fmla="*/ 260350 h 1295400"/>
                      <a:gd name="connsiteX5" fmla="*/ 1048222 w 1368897"/>
                      <a:gd name="connsiteY5" fmla="*/ 136525 h 1295400"/>
                      <a:gd name="connsiteX6" fmla="*/ 854547 w 1368897"/>
                      <a:gd name="connsiteY6" fmla="*/ 82550 h 1295400"/>
                      <a:gd name="connsiteX7" fmla="*/ 806922 w 1368897"/>
                      <a:gd name="connsiteY7" fmla="*/ 0 h 1295400"/>
                      <a:gd name="connsiteX8" fmla="*/ 549747 w 1368897"/>
                      <a:gd name="connsiteY8" fmla="*/ 6350 h 1295400"/>
                      <a:gd name="connsiteX9" fmla="*/ 514822 w 1368897"/>
                      <a:gd name="connsiteY9" fmla="*/ 79375 h 1295400"/>
                      <a:gd name="connsiteX10" fmla="*/ 117947 w 1368897"/>
                      <a:gd name="connsiteY10" fmla="*/ 165100 h 1295400"/>
                      <a:gd name="connsiteX11" fmla="*/ 472 w 1368897"/>
                      <a:gd name="connsiteY11" fmla="*/ 231775 h 1295400"/>
                      <a:gd name="connsiteX12" fmla="*/ 117947 w 1368897"/>
                      <a:gd name="connsiteY12" fmla="*/ 536575 h 1295400"/>
                      <a:gd name="connsiteX13" fmla="*/ 321147 w 1368897"/>
                      <a:gd name="connsiteY13" fmla="*/ 485775 h 1295400"/>
                      <a:gd name="connsiteX14" fmla="*/ 311622 w 1368897"/>
                      <a:gd name="connsiteY14" fmla="*/ 1292225 h 1295400"/>
                      <a:gd name="connsiteX0" fmla="*/ 311622 w 1368897"/>
                      <a:gd name="connsiteY0" fmla="*/ 1292225 h 1295400"/>
                      <a:gd name="connsiteX1" fmla="*/ 1067272 w 1368897"/>
                      <a:gd name="connsiteY1" fmla="*/ 1295400 h 1295400"/>
                      <a:gd name="connsiteX2" fmla="*/ 1067272 w 1368897"/>
                      <a:gd name="connsiteY2" fmla="*/ 473075 h 1295400"/>
                      <a:gd name="connsiteX3" fmla="*/ 1260947 w 1368897"/>
                      <a:gd name="connsiteY3" fmla="*/ 530225 h 1295400"/>
                      <a:gd name="connsiteX4" fmla="*/ 1368897 w 1368897"/>
                      <a:gd name="connsiteY4" fmla="*/ 260350 h 1295400"/>
                      <a:gd name="connsiteX5" fmla="*/ 1048222 w 1368897"/>
                      <a:gd name="connsiteY5" fmla="*/ 136525 h 1295400"/>
                      <a:gd name="connsiteX6" fmla="*/ 854547 w 1368897"/>
                      <a:gd name="connsiteY6" fmla="*/ 82550 h 1295400"/>
                      <a:gd name="connsiteX7" fmla="*/ 806922 w 1368897"/>
                      <a:gd name="connsiteY7" fmla="*/ 0 h 1295400"/>
                      <a:gd name="connsiteX8" fmla="*/ 549747 w 1368897"/>
                      <a:gd name="connsiteY8" fmla="*/ 6350 h 1295400"/>
                      <a:gd name="connsiteX9" fmla="*/ 514822 w 1368897"/>
                      <a:gd name="connsiteY9" fmla="*/ 79375 h 1295400"/>
                      <a:gd name="connsiteX10" fmla="*/ 117947 w 1368897"/>
                      <a:gd name="connsiteY10" fmla="*/ 165100 h 1295400"/>
                      <a:gd name="connsiteX11" fmla="*/ 472 w 1368897"/>
                      <a:gd name="connsiteY11" fmla="*/ 231775 h 1295400"/>
                      <a:gd name="connsiteX12" fmla="*/ 117947 w 1368897"/>
                      <a:gd name="connsiteY12" fmla="*/ 536575 h 1295400"/>
                      <a:gd name="connsiteX13" fmla="*/ 321147 w 1368897"/>
                      <a:gd name="connsiteY13" fmla="*/ 485775 h 1295400"/>
                      <a:gd name="connsiteX14" fmla="*/ 311622 w 1368897"/>
                      <a:gd name="connsiteY14" fmla="*/ 1292225 h 1295400"/>
                      <a:gd name="connsiteX0" fmla="*/ 311622 w 1368897"/>
                      <a:gd name="connsiteY0" fmla="*/ 1292225 h 1336683"/>
                      <a:gd name="connsiteX1" fmla="*/ 1067272 w 1368897"/>
                      <a:gd name="connsiteY1" fmla="*/ 1295400 h 1336683"/>
                      <a:gd name="connsiteX2" fmla="*/ 1067272 w 1368897"/>
                      <a:gd name="connsiteY2" fmla="*/ 473075 h 1336683"/>
                      <a:gd name="connsiteX3" fmla="*/ 1260947 w 1368897"/>
                      <a:gd name="connsiteY3" fmla="*/ 530225 h 1336683"/>
                      <a:gd name="connsiteX4" fmla="*/ 1368897 w 1368897"/>
                      <a:gd name="connsiteY4" fmla="*/ 260350 h 1336683"/>
                      <a:gd name="connsiteX5" fmla="*/ 1048222 w 1368897"/>
                      <a:gd name="connsiteY5" fmla="*/ 136525 h 1336683"/>
                      <a:gd name="connsiteX6" fmla="*/ 854547 w 1368897"/>
                      <a:gd name="connsiteY6" fmla="*/ 82550 h 1336683"/>
                      <a:gd name="connsiteX7" fmla="*/ 806922 w 1368897"/>
                      <a:gd name="connsiteY7" fmla="*/ 0 h 1336683"/>
                      <a:gd name="connsiteX8" fmla="*/ 549747 w 1368897"/>
                      <a:gd name="connsiteY8" fmla="*/ 6350 h 1336683"/>
                      <a:gd name="connsiteX9" fmla="*/ 514822 w 1368897"/>
                      <a:gd name="connsiteY9" fmla="*/ 79375 h 1336683"/>
                      <a:gd name="connsiteX10" fmla="*/ 117947 w 1368897"/>
                      <a:gd name="connsiteY10" fmla="*/ 165100 h 1336683"/>
                      <a:gd name="connsiteX11" fmla="*/ 472 w 1368897"/>
                      <a:gd name="connsiteY11" fmla="*/ 231775 h 1336683"/>
                      <a:gd name="connsiteX12" fmla="*/ 117947 w 1368897"/>
                      <a:gd name="connsiteY12" fmla="*/ 536575 h 1336683"/>
                      <a:gd name="connsiteX13" fmla="*/ 321147 w 1368897"/>
                      <a:gd name="connsiteY13" fmla="*/ 485775 h 1336683"/>
                      <a:gd name="connsiteX14" fmla="*/ 311622 w 1368897"/>
                      <a:gd name="connsiteY14" fmla="*/ 1292225 h 1336683"/>
                      <a:gd name="connsiteX0" fmla="*/ 311622 w 1368897"/>
                      <a:gd name="connsiteY0" fmla="*/ 1292225 h 1345351"/>
                      <a:gd name="connsiteX1" fmla="*/ 1067272 w 1368897"/>
                      <a:gd name="connsiteY1" fmla="*/ 1295400 h 1345351"/>
                      <a:gd name="connsiteX2" fmla="*/ 1067272 w 1368897"/>
                      <a:gd name="connsiteY2" fmla="*/ 473075 h 1345351"/>
                      <a:gd name="connsiteX3" fmla="*/ 1260947 w 1368897"/>
                      <a:gd name="connsiteY3" fmla="*/ 530225 h 1345351"/>
                      <a:gd name="connsiteX4" fmla="*/ 1368897 w 1368897"/>
                      <a:gd name="connsiteY4" fmla="*/ 260350 h 1345351"/>
                      <a:gd name="connsiteX5" fmla="*/ 1048222 w 1368897"/>
                      <a:gd name="connsiteY5" fmla="*/ 136525 h 1345351"/>
                      <a:gd name="connsiteX6" fmla="*/ 854547 w 1368897"/>
                      <a:gd name="connsiteY6" fmla="*/ 82550 h 1345351"/>
                      <a:gd name="connsiteX7" fmla="*/ 806922 w 1368897"/>
                      <a:gd name="connsiteY7" fmla="*/ 0 h 1345351"/>
                      <a:gd name="connsiteX8" fmla="*/ 549747 w 1368897"/>
                      <a:gd name="connsiteY8" fmla="*/ 6350 h 1345351"/>
                      <a:gd name="connsiteX9" fmla="*/ 514822 w 1368897"/>
                      <a:gd name="connsiteY9" fmla="*/ 79375 h 1345351"/>
                      <a:gd name="connsiteX10" fmla="*/ 117947 w 1368897"/>
                      <a:gd name="connsiteY10" fmla="*/ 165100 h 1345351"/>
                      <a:gd name="connsiteX11" fmla="*/ 472 w 1368897"/>
                      <a:gd name="connsiteY11" fmla="*/ 231775 h 1345351"/>
                      <a:gd name="connsiteX12" fmla="*/ 117947 w 1368897"/>
                      <a:gd name="connsiteY12" fmla="*/ 536575 h 1345351"/>
                      <a:gd name="connsiteX13" fmla="*/ 321147 w 1368897"/>
                      <a:gd name="connsiteY13" fmla="*/ 485775 h 1345351"/>
                      <a:gd name="connsiteX14" fmla="*/ 311622 w 1368897"/>
                      <a:gd name="connsiteY14" fmla="*/ 1292225 h 1345351"/>
                      <a:gd name="connsiteX0" fmla="*/ 311622 w 1368897"/>
                      <a:gd name="connsiteY0" fmla="*/ 1292225 h 1345351"/>
                      <a:gd name="connsiteX1" fmla="*/ 1067272 w 1368897"/>
                      <a:gd name="connsiteY1" fmla="*/ 1295400 h 1345351"/>
                      <a:gd name="connsiteX2" fmla="*/ 1067272 w 1368897"/>
                      <a:gd name="connsiteY2" fmla="*/ 473075 h 1345351"/>
                      <a:gd name="connsiteX3" fmla="*/ 1260947 w 1368897"/>
                      <a:gd name="connsiteY3" fmla="*/ 530225 h 1345351"/>
                      <a:gd name="connsiteX4" fmla="*/ 1368897 w 1368897"/>
                      <a:gd name="connsiteY4" fmla="*/ 260350 h 1345351"/>
                      <a:gd name="connsiteX5" fmla="*/ 1048222 w 1368897"/>
                      <a:gd name="connsiteY5" fmla="*/ 136525 h 1345351"/>
                      <a:gd name="connsiteX6" fmla="*/ 854547 w 1368897"/>
                      <a:gd name="connsiteY6" fmla="*/ 82550 h 1345351"/>
                      <a:gd name="connsiteX7" fmla="*/ 806922 w 1368897"/>
                      <a:gd name="connsiteY7" fmla="*/ 0 h 1345351"/>
                      <a:gd name="connsiteX8" fmla="*/ 549747 w 1368897"/>
                      <a:gd name="connsiteY8" fmla="*/ 6350 h 1345351"/>
                      <a:gd name="connsiteX9" fmla="*/ 514822 w 1368897"/>
                      <a:gd name="connsiteY9" fmla="*/ 79375 h 1345351"/>
                      <a:gd name="connsiteX10" fmla="*/ 117947 w 1368897"/>
                      <a:gd name="connsiteY10" fmla="*/ 165100 h 1345351"/>
                      <a:gd name="connsiteX11" fmla="*/ 472 w 1368897"/>
                      <a:gd name="connsiteY11" fmla="*/ 231775 h 1345351"/>
                      <a:gd name="connsiteX12" fmla="*/ 117947 w 1368897"/>
                      <a:gd name="connsiteY12" fmla="*/ 536575 h 1345351"/>
                      <a:gd name="connsiteX13" fmla="*/ 321147 w 1368897"/>
                      <a:gd name="connsiteY13" fmla="*/ 485775 h 1345351"/>
                      <a:gd name="connsiteX14" fmla="*/ 311622 w 1368897"/>
                      <a:gd name="connsiteY14" fmla="*/ 1292225 h 1345351"/>
                      <a:gd name="connsiteX0" fmla="*/ 311622 w 1368897"/>
                      <a:gd name="connsiteY0" fmla="*/ 1292225 h 1345351"/>
                      <a:gd name="connsiteX1" fmla="*/ 1067272 w 1368897"/>
                      <a:gd name="connsiteY1" fmla="*/ 1295400 h 1345351"/>
                      <a:gd name="connsiteX2" fmla="*/ 1067272 w 1368897"/>
                      <a:gd name="connsiteY2" fmla="*/ 473075 h 1345351"/>
                      <a:gd name="connsiteX3" fmla="*/ 1260947 w 1368897"/>
                      <a:gd name="connsiteY3" fmla="*/ 530225 h 1345351"/>
                      <a:gd name="connsiteX4" fmla="*/ 1368897 w 1368897"/>
                      <a:gd name="connsiteY4" fmla="*/ 260350 h 1345351"/>
                      <a:gd name="connsiteX5" fmla="*/ 1048222 w 1368897"/>
                      <a:gd name="connsiteY5" fmla="*/ 136525 h 1345351"/>
                      <a:gd name="connsiteX6" fmla="*/ 854547 w 1368897"/>
                      <a:gd name="connsiteY6" fmla="*/ 82550 h 1345351"/>
                      <a:gd name="connsiteX7" fmla="*/ 806922 w 1368897"/>
                      <a:gd name="connsiteY7" fmla="*/ 0 h 1345351"/>
                      <a:gd name="connsiteX8" fmla="*/ 549747 w 1368897"/>
                      <a:gd name="connsiteY8" fmla="*/ 6350 h 1345351"/>
                      <a:gd name="connsiteX9" fmla="*/ 514822 w 1368897"/>
                      <a:gd name="connsiteY9" fmla="*/ 79375 h 1345351"/>
                      <a:gd name="connsiteX10" fmla="*/ 117947 w 1368897"/>
                      <a:gd name="connsiteY10" fmla="*/ 165100 h 1345351"/>
                      <a:gd name="connsiteX11" fmla="*/ 472 w 1368897"/>
                      <a:gd name="connsiteY11" fmla="*/ 231775 h 1345351"/>
                      <a:gd name="connsiteX12" fmla="*/ 117947 w 1368897"/>
                      <a:gd name="connsiteY12" fmla="*/ 536575 h 1345351"/>
                      <a:gd name="connsiteX13" fmla="*/ 321147 w 1368897"/>
                      <a:gd name="connsiteY13" fmla="*/ 485775 h 1345351"/>
                      <a:gd name="connsiteX14" fmla="*/ 311622 w 1368897"/>
                      <a:gd name="connsiteY14" fmla="*/ 1292225 h 1345351"/>
                      <a:gd name="connsiteX0" fmla="*/ 311622 w 1368897"/>
                      <a:gd name="connsiteY0" fmla="*/ 1292225 h 1345351"/>
                      <a:gd name="connsiteX1" fmla="*/ 1067272 w 1368897"/>
                      <a:gd name="connsiteY1" fmla="*/ 1295400 h 1345351"/>
                      <a:gd name="connsiteX2" fmla="*/ 1067272 w 1368897"/>
                      <a:gd name="connsiteY2" fmla="*/ 473075 h 1345351"/>
                      <a:gd name="connsiteX3" fmla="*/ 1260947 w 1368897"/>
                      <a:gd name="connsiteY3" fmla="*/ 530225 h 1345351"/>
                      <a:gd name="connsiteX4" fmla="*/ 1368897 w 1368897"/>
                      <a:gd name="connsiteY4" fmla="*/ 260350 h 1345351"/>
                      <a:gd name="connsiteX5" fmla="*/ 1048222 w 1368897"/>
                      <a:gd name="connsiteY5" fmla="*/ 136525 h 1345351"/>
                      <a:gd name="connsiteX6" fmla="*/ 854547 w 1368897"/>
                      <a:gd name="connsiteY6" fmla="*/ 82550 h 1345351"/>
                      <a:gd name="connsiteX7" fmla="*/ 806922 w 1368897"/>
                      <a:gd name="connsiteY7" fmla="*/ 0 h 1345351"/>
                      <a:gd name="connsiteX8" fmla="*/ 549747 w 1368897"/>
                      <a:gd name="connsiteY8" fmla="*/ 6350 h 1345351"/>
                      <a:gd name="connsiteX9" fmla="*/ 514822 w 1368897"/>
                      <a:gd name="connsiteY9" fmla="*/ 79375 h 1345351"/>
                      <a:gd name="connsiteX10" fmla="*/ 117947 w 1368897"/>
                      <a:gd name="connsiteY10" fmla="*/ 165100 h 1345351"/>
                      <a:gd name="connsiteX11" fmla="*/ 472 w 1368897"/>
                      <a:gd name="connsiteY11" fmla="*/ 231775 h 1345351"/>
                      <a:gd name="connsiteX12" fmla="*/ 117947 w 1368897"/>
                      <a:gd name="connsiteY12" fmla="*/ 536575 h 1345351"/>
                      <a:gd name="connsiteX13" fmla="*/ 321147 w 1368897"/>
                      <a:gd name="connsiteY13" fmla="*/ 485775 h 1345351"/>
                      <a:gd name="connsiteX14" fmla="*/ 311622 w 1368897"/>
                      <a:gd name="connsiteY14" fmla="*/ 1292225 h 1345351"/>
                      <a:gd name="connsiteX0" fmla="*/ 311622 w 1368897"/>
                      <a:gd name="connsiteY0" fmla="*/ 1292225 h 1343506"/>
                      <a:gd name="connsiteX1" fmla="*/ 850879 w 1368897"/>
                      <a:gd name="connsiteY1" fmla="*/ 1224104 h 1343506"/>
                      <a:gd name="connsiteX2" fmla="*/ 1067272 w 1368897"/>
                      <a:gd name="connsiteY2" fmla="*/ 1295400 h 1343506"/>
                      <a:gd name="connsiteX3" fmla="*/ 1067272 w 1368897"/>
                      <a:gd name="connsiteY3" fmla="*/ 473075 h 1343506"/>
                      <a:gd name="connsiteX4" fmla="*/ 1260947 w 1368897"/>
                      <a:gd name="connsiteY4" fmla="*/ 530225 h 1343506"/>
                      <a:gd name="connsiteX5" fmla="*/ 1368897 w 1368897"/>
                      <a:gd name="connsiteY5" fmla="*/ 260350 h 1343506"/>
                      <a:gd name="connsiteX6" fmla="*/ 1048222 w 1368897"/>
                      <a:gd name="connsiteY6" fmla="*/ 136525 h 1343506"/>
                      <a:gd name="connsiteX7" fmla="*/ 854547 w 1368897"/>
                      <a:gd name="connsiteY7" fmla="*/ 82550 h 1343506"/>
                      <a:gd name="connsiteX8" fmla="*/ 806922 w 1368897"/>
                      <a:gd name="connsiteY8" fmla="*/ 0 h 1343506"/>
                      <a:gd name="connsiteX9" fmla="*/ 549747 w 1368897"/>
                      <a:gd name="connsiteY9" fmla="*/ 6350 h 1343506"/>
                      <a:gd name="connsiteX10" fmla="*/ 514822 w 1368897"/>
                      <a:gd name="connsiteY10" fmla="*/ 79375 h 1343506"/>
                      <a:gd name="connsiteX11" fmla="*/ 117947 w 1368897"/>
                      <a:gd name="connsiteY11" fmla="*/ 165100 h 1343506"/>
                      <a:gd name="connsiteX12" fmla="*/ 472 w 1368897"/>
                      <a:gd name="connsiteY12" fmla="*/ 231775 h 1343506"/>
                      <a:gd name="connsiteX13" fmla="*/ 117947 w 1368897"/>
                      <a:gd name="connsiteY13" fmla="*/ 536575 h 1343506"/>
                      <a:gd name="connsiteX14" fmla="*/ 321147 w 1368897"/>
                      <a:gd name="connsiteY14" fmla="*/ 485775 h 1343506"/>
                      <a:gd name="connsiteX15" fmla="*/ 311622 w 1368897"/>
                      <a:gd name="connsiteY15" fmla="*/ 1292225 h 1343506"/>
                      <a:gd name="connsiteX0" fmla="*/ 311622 w 1368897"/>
                      <a:gd name="connsiteY0" fmla="*/ 1292225 h 1363283"/>
                      <a:gd name="connsiteX1" fmla="*/ 878039 w 1368897"/>
                      <a:gd name="connsiteY1" fmla="*/ 1314638 h 1363283"/>
                      <a:gd name="connsiteX2" fmla="*/ 1067272 w 1368897"/>
                      <a:gd name="connsiteY2" fmla="*/ 1295400 h 1363283"/>
                      <a:gd name="connsiteX3" fmla="*/ 1067272 w 1368897"/>
                      <a:gd name="connsiteY3" fmla="*/ 473075 h 1363283"/>
                      <a:gd name="connsiteX4" fmla="*/ 1260947 w 1368897"/>
                      <a:gd name="connsiteY4" fmla="*/ 530225 h 1363283"/>
                      <a:gd name="connsiteX5" fmla="*/ 1368897 w 1368897"/>
                      <a:gd name="connsiteY5" fmla="*/ 260350 h 1363283"/>
                      <a:gd name="connsiteX6" fmla="*/ 1048222 w 1368897"/>
                      <a:gd name="connsiteY6" fmla="*/ 136525 h 1363283"/>
                      <a:gd name="connsiteX7" fmla="*/ 854547 w 1368897"/>
                      <a:gd name="connsiteY7" fmla="*/ 82550 h 1363283"/>
                      <a:gd name="connsiteX8" fmla="*/ 806922 w 1368897"/>
                      <a:gd name="connsiteY8" fmla="*/ 0 h 1363283"/>
                      <a:gd name="connsiteX9" fmla="*/ 549747 w 1368897"/>
                      <a:gd name="connsiteY9" fmla="*/ 6350 h 1363283"/>
                      <a:gd name="connsiteX10" fmla="*/ 514822 w 1368897"/>
                      <a:gd name="connsiteY10" fmla="*/ 79375 h 1363283"/>
                      <a:gd name="connsiteX11" fmla="*/ 117947 w 1368897"/>
                      <a:gd name="connsiteY11" fmla="*/ 165100 h 1363283"/>
                      <a:gd name="connsiteX12" fmla="*/ 472 w 1368897"/>
                      <a:gd name="connsiteY12" fmla="*/ 231775 h 1363283"/>
                      <a:gd name="connsiteX13" fmla="*/ 117947 w 1368897"/>
                      <a:gd name="connsiteY13" fmla="*/ 536575 h 1363283"/>
                      <a:gd name="connsiteX14" fmla="*/ 321147 w 1368897"/>
                      <a:gd name="connsiteY14" fmla="*/ 485775 h 1363283"/>
                      <a:gd name="connsiteX15" fmla="*/ 311622 w 1368897"/>
                      <a:gd name="connsiteY15" fmla="*/ 1292225 h 1363283"/>
                      <a:gd name="connsiteX0" fmla="*/ 311622 w 1368897"/>
                      <a:gd name="connsiteY0" fmla="*/ 1292225 h 1363283"/>
                      <a:gd name="connsiteX1" fmla="*/ 878039 w 1368897"/>
                      <a:gd name="connsiteY1" fmla="*/ 1314638 h 1363283"/>
                      <a:gd name="connsiteX2" fmla="*/ 1067272 w 1368897"/>
                      <a:gd name="connsiteY2" fmla="*/ 1295400 h 1363283"/>
                      <a:gd name="connsiteX3" fmla="*/ 1067272 w 1368897"/>
                      <a:gd name="connsiteY3" fmla="*/ 473075 h 1363283"/>
                      <a:gd name="connsiteX4" fmla="*/ 1260947 w 1368897"/>
                      <a:gd name="connsiteY4" fmla="*/ 530225 h 1363283"/>
                      <a:gd name="connsiteX5" fmla="*/ 1368897 w 1368897"/>
                      <a:gd name="connsiteY5" fmla="*/ 260350 h 1363283"/>
                      <a:gd name="connsiteX6" fmla="*/ 1048222 w 1368897"/>
                      <a:gd name="connsiteY6" fmla="*/ 136525 h 1363283"/>
                      <a:gd name="connsiteX7" fmla="*/ 854547 w 1368897"/>
                      <a:gd name="connsiteY7" fmla="*/ 82550 h 1363283"/>
                      <a:gd name="connsiteX8" fmla="*/ 806922 w 1368897"/>
                      <a:gd name="connsiteY8" fmla="*/ 0 h 1363283"/>
                      <a:gd name="connsiteX9" fmla="*/ 549747 w 1368897"/>
                      <a:gd name="connsiteY9" fmla="*/ 6350 h 1363283"/>
                      <a:gd name="connsiteX10" fmla="*/ 514822 w 1368897"/>
                      <a:gd name="connsiteY10" fmla="*/ 79375 h 1363283"/>
                      <a:gd name="connsiteX11" fmla="*/ 117947 w 1368897"/>
                      <a:gd name="connsiteY11" fmla="*/ 165100 h 1363283"/>
                      <a:gd name="connsiteX12" fmla="*/ 472 w 1368897"/>
                      <a:gd name="connsiteY12" fmla="*/ 231775 h 1363283"/>
                      <a:gd name="connsiteX13" fmla="*/ 117947 w 1368897"/>
                      <a:gd name="connsiteY13" fmla="*/ 536575 h 1363283"/>
                      <a:gd name="connsiteX14" fmla="*/ 321147 w 1368897"/>
                      <a:gd name="connsiteY14" fmla="*/ 485775 h 1363283"/>
                      <a:gd name="connsiteX15" fmla="*/ 311622 w 1368897"/>
                      <a:gd name="connsiteY15" fmla="*/ 1292225 h 1363283"/>
                      <a:gd name="connsiteX0" fmla="*/ 311622 w 1368897"/>
                      <a:gd name="connsiteY0" fmla="*/ 1292225 h 1324719"/>
                      <a:gd name="connsiteX1" fmla="*/ 878039 w 1368897"/>
                      <a:gd name="connsiteY1" fmla="*/ 1314638 h 1324719"/>
                      <a:gd name="connsiteX2" fmla="*/ 1067272 w 1368897"/>
                      <a:gd name="connsiteY2" fmla="*/ 1295400 h 1324719"/>
                      <a:gd name="connsiteX3" fmla="*/ 1067272 w 1368897"/>
                      <a:gd name="connsiteY3" fmla="*/ 473075 h 1324719"/>
                      <a:gd name="connsiteX4" fmla="*/ 1260947 w 1368897"/>
                      <a:gd name="connsiteY4" fmla="*/ 530225 h 1324719"/>
                      <a:gd name="connsiteX5" fmla="*/ 1368897 w 1368897"/>
                      <a:gd name="connsiteY5" fmla="*/ 260350 h 1324719"/>
                      <a:gd name="connsiteX6" fmla="*/ 1048222 w 1368897"/>
                      <a:gd name="connsiteY6" fmla="*/ 136525 h 1324719"/>
                      <a:gd name="connsiteX7" fmla="*/ 854547 w 1368897"/>
                      <a:gd name="connsiteY7" fmla="*/ 82550 h 1324719"/>
                      <a:gd name="connsiteX8" fmla="*/ 806922 w 1368897"/>
                      <a:gd name="connsiteY8" fmla="*/ 0 h 1324719"/>
                      <a:gd name="connsiteX9" fmla="*/ 549747 w 1368897"/>
                      <a:gd name="connsiteY9" fmla="*/ 6350 h 1324719"/>
                      <a:gd name="connsiteX10" fmla="*/ 514822 w 1368897"/>
                      <a:gd name="connsiteY10" fmla="*/ 79375 h 1324719"/>
                      <a:gd name="connsiteX11" fmla="*/ 117947 w 1368897"/>
                      <a:gd name="connsiteY11" fmla="*/ 165100 h 1324719"/>
                      <a:gd name="connsiteX12" fmla="*/ 472 w 1368897"/>
                      <a:gd name="connsiteY12" fmla="*/ 231775 h 1324719"/>
                      <a:gd name="connsiteX13" fmla="*/ 117947 w 1368897"/>
                      <a:gd name="connsiteY13" fmla="*/ 536575 h 1324719"/>
                      <a:gd name="connsiteX14" fmla="*/ 321147 w 1368897"/>
                      <a:gd name="connsiteY14" fmla="*/ 485775 h 1324719"/>
                      <a:gd name="connsiteX15" fmla="*/ 311622 w 1368897"/>
                      <a:gd name="connsiteY15" fmla="*/ 1292225 h 1324719"/>
                      <a:gd name="connsiteX0" fmla="*/ 311622 w 1368897"/>
                      <a:gd name="connsiteY0" fmla="*/ 1292225 h 1324719"/>
                      <a:gd name="connsiteX1" fmla="*/ 878039 w 1368897"/>
                      <a:gd name="connsiteY1" fmla="*/ 1314638 h 1324719"/>
                      <a:gd name="connsiteX2" fmla="*/ 1067272 w 1368897"/>
                      <a:gd name="connsiteY2" fmla="*/ 1295400 h 1324719"/>
                      <a:gd name="connsiteX3" fmla="*/ 1067272 w 1368897"/>
                      <a:gd name="connsiteY3" fmla="*/ 473075 h 1324719"/>
                      <a:gd name="connsiteX4" fmla="*/ 1260947 w 1368897"/>
                      <a:gd name="connsiteY4" fmla="*/ 530225 h 1324719"/>
                      <a:gd name="connsiteX5" fmla="*/ 1368897 w 1368897"/>
                      <a:gd name="connsiteY5" fmla="*/ 260350 h 1324719"/>
                      <a:gd name="connsiteX6" fmla="*/ 1048222 w 1368897"/>
                      <a:gd name="connsiteY6" fmla="*/ 136525 h 1324719"/>
                      <a:gd name="connsiteX7" fmla="*/ 854547 w 1368897"/>
                      <a:gd name="connsiteY7" fmla="*/ 82550 h 1324719"/>
                      <a:gd name="connsiteX8" fmla="*/ 806922 w 1368897"/>
                      <a:gd name="connsiteY8" fmla="*/ 0 h 1324719"/>
                      <a:gd name="connsiteX9" fmla="*/ 549747 w 1368897"/>
                      <a:gd name="connsiteY9" fmla="*/ 6350 h 1324719"/>
                      <a:gd name="connsiteX10" fmla="*/ 514822 w 1368897"/>
                      <a:gd name="connsiteY10" fmla="*/ 79375 h 1324719"/>
                      <a:gd name="connsiteX11" fmla="*/ 117947 w 1368897"/>
                      <a:gd name="connsiteY11" fmla="*/ 165100 h 1324719"/>
                      <a:gd name="connsiteX12" fmla="*/ 472 w 1368897"/>
                      <a:gd name="connsiteY12" fmla="*/ 231775 h 1324719"/>
                      <a:gd name="connsiteX13" fmla="*/ 117947 w 1368897"/>
                      <a:gd name="connsiteY13" fmla="*/ 536575 h 1324719"/>
                      <a:gd name="connsiteX14" fmla="*/ 283047 w 1368897"/>
                      <a:gd name="connsiteY14" fmla="*/ 539115 h 1324719"/>
                      <a:gd name="connsiteX15" fmla="*/ 311622 w 1368897"/>
                      <a:gd name="connsiteY15" fmla="*/ 1292225 h 1324719"/>
                      <a:gd name="connsiteX0" fmla="*/ 311622 w 1368897"/>
                      <a:gd name="connsiteY0" fmla="*/ 1292225 h 1324719"/>
                      <a:gd name="connsiteX1" fmla="*/ 878039 w 1368897"/>
                      <a:gd name="connsiteY1" fmla="*/ 1314638 h 1324719"/>
                      <a:gd name="connsiteX2" fmla="*/ 1067272 w 1368897"/>
                      <a:gd name="connsiteY2" fmla="*/ 1295400 h 1324719"/>
                      <a:gd name="connsiteX3" fmla="*/ 1105372 w 1368897"/>
                      <a:gd name="connsiteY3" fmla="*/ 518795 h 1324719"/>
                      <a:gd name="connsiteX4" fmla="*/ 1260947 w 1368897"/>
                      <a:gd name="connsiteY4" fmla="*/ 530225 h 1324719"/>
                      <a:gd name="connsiteX5" fmla="*/ 1368897 w 1368897"/>
                      <a:gd name="connsiteY5" fmla="*/ 260350 h 1324719"/>
                      <a:gd name="connsiteX6" fmla="*/ 1048222 w 1368897"/>
                      <a:gd name="connsiteY6" fmla="*/ 136525 h 1324719"/>
                      <a:gd name="connsiteX7" fmla="*/ 854547 w 1368897"/>
                      <a:gd name="connsiteY7" fmla="*/ 82550 h 1324719"/>
                      <a:gd name="connsiteX8" fmla="*/ 806922 w 1368897"/>
                      <a:gd name="connsiteY8" fmla="*/ 0 h 1324719"/>
                      <a:gd name="connsiteX9" fmla="*/ 549747 w 1368897"/>
                      <a:gd name="connsiteY9" fmla="*/ 6350 h 1324719"/>
                      <a:gd name="connsiteX10" fmla="*/ 514822 w 1368897"/>
                      <a:gd name="connsiteY10" fmla="*/ 79375 h 1324719"/>
                      <a:gd name="connsiteX11" fmla="*/ 117947 w 1368897"/>
                      <a:gd name="connsiteY11" fmla="*/ 165100 h 1324719"/>
                      <a:gd name="connsiteX12" fmla="*/ 472 w 1368897"/>
                      <a:gd name="connsiteY12" fmla="*/ 231775 h 1324719"/>
                      <a:gd name="connsiteX13" fmla="*/ 117947 w 1368897"/>
                      <a:gd name="connsiteY13" fmla="*/ 536575 h 1324719"/>
                      <a:gd name="connsiteX14" fmla="*/ 283047 w 1368897"/>
                      <a:gd name="connsiteY14" fmla="*/ 539115 h 1324719"/>
                      <a:gd name="connsiteX15" fmla="*/ 311622 w 1368897"/>
                      <a:gd name="connsiteY15" fmla="*/ 1292225 h 132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8897" h="1324719">
                        <a:moveTo>
                          <a:pt x="311622" y="1292225"/>
                        </a:moveTo>
                        <a:cubicBezTo>
                          <a:pt x="427072" y="1348888"/>
                          <a:pt x="752097" y="1314109"/>
                          <a:pt x="878039" y="1314638"/>
                        </a:cubicBezTo>
                        <a:cubicBezTo>
                          <a:pt x="1003981" y="1315167"/>
                          <a:pt x="958779" y="1336072"/>
                          <a:pt x="1067272" y="1295400"/>
                        </a:cubicBezTo>
                        <a:cubicBezTo>
                          <a:pt x="1356983" y="976025"/>
                          <a:pt x="1105372" y="792903"/>
                          <a:pt x="1105372" y="518795"/>
                        </a:cubicBezTo>
                        <a:cubicBezTo>
                          <a:pt x="1160405" y="556895"/>
                          <a:pt x="1193214" y="520700"/>
                          <a:pt x="1260947" y="530225"/>
                        </a:cubicBezTo>
                        <a:cubicBezTo>
                          <a:pt x="1324447" y="450850"/>
                          <a:pt x="1356197" y="371475"/>
                          <a:pt x="1368897" y="260350"/>
                        </a:cubicBezTo>
                        <a:cubicBezTo>
                          <a:pt x="1262005" y="219075"/>
                          <a:pt x="1158289" y="171450"/>
                          <a:pt x="1048222" y="136525"/>
                        </a:cubicBezTo>
                        <a:lnTo>
                          <a:pt x="854547" y="82550"/>
                        </a:lnTo>
                        <a:lnTo>
                          <a:pt x="806922" y="0"/>
                        </a:lnTo>
                        <a:lnTo>
                          <a:pt x="549747" y="6350"/>
                        </a:lnTo>
                        <a:lnTo>
                          <a:pt x="514822" y="79375"/>
                        </a:lnTo>
                        <a:cubicBezTo>
                          <a:pt x="407930" y="112183"/>
                          <a:pt x="224839" y="132292"/>
                          <a:pt x="117947" y="165100"/>
                        </a:cubicBezTo>
                        <a:lnTo>
                          <a:pt x="472" y="231775"/>
                        </a:lnTo>
                        <a:cubicBezTo>
                          <a:pt x="-4820" y="327025"/>
                          <a:pt x="34339" y="444500"/>
                          <a:pt x="117947" y="536575"/>
                        </a:cubicBezTo>
                        <a:lnTo>
                          <a:pt x="283047" y="539115"/>
                        </a:lnTo>
                        <a:cubicBezTo>
                          <a:pt x="281989" y="811107"/>
                          <a:pt x="56479" y="1029758"/>
                          <a:pt x="311622" y="1292225"/>
                        </a:cubicBezTo>
                        <a:close/>
                      </a:path>
                    </a:pathLst>
                  </a:custGeom>
                  <a:solidFill>
                    <a:srgbClr val="007FFF"/>
                  </a:solidFill>
                  <a:ln w="12700" cap="flat" cmpd="sng" algn="ctr">
                    <a:solidFill>
                      <a:sysClr val="windowText" lastClr="000000"/>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38" name="Rectangle 37">
                    <a:extLst>
                      <a:ext uri="{FF2B5EF4-FFF2-40B4-BE49-F238E27FC236}">
                        <a16:creationId xmlns:a16="http://schemas.microsoft.com/office/drawing/2014/main" id="{436EDB95-75B9-44B3-89D7-E44C166C9308}"/>
                      </a:ext>
                    </a:extLst>
                  </p:cNvPr>
                  <p:cNvSpPr/>
                  <p:nvPr/>
                </p:nvSpPr>
                <p:spPr>
                  <a:xfrm>
                    <a:off x="7348515" y="4814442"/>
                    <a:ext cx="45719" cy="211337"/>
                  </a:xfrm>
                  <a:prstGeom prst="rect">
                    <a:avLst/>
                  </a:prstGeom>
                  <a:noFill/>
                  <a:ln w="0" cap="flat" cmpd="sng" algn="ctr">
                    <a:solidFill>
                      <a:srgbClr val="2A2A2A"/>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39" name="Freeform: Shape 38">
                    <a:extLst>
                      <a:ext uri="{FF2B5EF4-FFF2-40B4-BE49-F238E27FC236}">
                        <a16:creationId xmlns:a16="http://schemas.microsoft.com/office/drawing/2014/main" id="{A9A44F4F-16BF-41E2-B213-1697595D5F5E}"/>
                      </a:ext>
                    </a:extLst>
                  </p:cNvPr>
                  <p:cNvSpPr/>
                  <p:nvPr/>
                </p:nvSpPr>
                <p:spPr>
                  <a:xfrm>
                    <a:off x="6723612" y="4755160"/>
                    <a:ext cx="485775" cy="413543"/>
                  </a:xfrm>
                  <a:custGeom>
                    <a:avLst/>
                    <a:gdLst>
                      <a:gd name="connsiteX0" fmla="*/ 0 w 495300"/>
                      <a:gd name="connsiteY0" fmla="*/ 123825 h 400050"/>
                      <a:gd name="connsiteX1" fmla="*/ 123825 w 495300"/>
                      <a:gd name="connsiteY1" fmla="*/ 400050 h 400050"/>
                      <a:gd name="connsiteX2" fmla="*/ 298450 w 495300"/>
                      <a:gd name="connsiteY2" fmla="*/ 349250 h 400050"/>
                      <a:gd name="connsiteX3" fmla="*/ 295275 w 495300"/>
                      <a:gd name="connsiteY3" fmla="*/ 12700 h 400050"/>
                      <a:gd name="connsiteX4" fmla="*/ 314325 w 495300"/>
                      <a:gd name="connsiteY4" fmla="*/ 73025 h 400050"/>
                      <a:gd name="connsiteX5" fmla="*/ 495300 w 495300"/>
                      <a:gd name="connsiteY5" fmla="*/ 0 h 400050"/>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29369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29369 h 388144"/>
                      <a:gd name="connsiteX4" fmla="*/ 311944 w 495300"/>
                      <a:gd name="connsiteY4" fmla="*/ 68263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7463 h 388144"/>
                      <a:gd name="connsiteX4" fmla="*/ 311944 w 495300"/>
                      <a:gd name="connsiteY4" fmla="*/ 68263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7463 h 388144"/>
                      <a:gd name="connsiteX4" fmla="*/ 304800 w 495300"/>
                      <a:gd name="connsiteY4" fmla="*/ 65881 h 388144"/>
                      <a:gd name="connsiteX5" fmla="*/ 495300 w 495300"/>
                      <a:gd name="connsiteY5" fmla="*/ 0 h 388144"/>
                      <a:gd name="connsiteX0" fmla="*/ 0 w 495300"/>
                      <a:gd name="connsiteY0" fmla="*/ 123825 h 404812"/>
                      <a:gd name="connsiteX1" fmla="*/ 111918 w 495300"/>
                      <a:gd name="connsiteY1" fmla="*/ 404812 h 404812"/>
                      <a:gd name="connsiteX2" fmla="*/ 298450 w 495300"/>
                      <a:gd name="connsiteY2" fmla="*/ 349250 h 404812"/>
                      <a:gd name="connsiteX3" fmla="*/ 295275 w 495300"/>
                      <a:gd name="connsiteY3" fmla="*/ 17463 h 404812"/>
                      <a:gd name="connsiteX4" fmla="*/ 304800 w 495300"/>
                      <a:gd name="connsiteY4" fmla="*/ 65881 h 404812"/>
                      <a:gd name="connsiteX5" fmla="*/ 495300 w 495300"/>
                      <a:gd name="connsiteY5" fmla="*/ 0 h 404812"/>
                      <a:gd name="connsiteX0" fmla="*/ 0 w 485775"/>
                      <a:gd name="connsiteY0" fmla="*/ 114300 h 404812"/>
                      <a:gd name="connsiteX1" fmla="*/ 102393 w 485775"/>
                      <a:gd name="connsiteY1" fmla="*/ 404812 h 404812"/>
                      <a:gd name="connsiteX2" fmla="*/ 288925 w 485775"/>
                      <a:gd name="connsiteY2" fmla="*/ 349250 h 404812"/>
                      <a:gd name="connsiteX3" fmla="*/ 285750 w 485775"/>
                      <a:gd name="connsiteY3" fmla="*/ 17463 h 404812"/>
                      <a:gd name="connsiteX4" fmla="*/ 295275 w 485775"/>
                      <a:gd name="connsiteY4" fmla="*/ 65881 h 404812"/>
                      <a:gd name="connsiteX5" fmla="*/ 485775 w 485775"/>
                      <a:gd name="connsiteY5" fmla="*/ 0 h 404812"/>
                      <a:gd name="connsiteX0" fmla="*/ 0 w 485775"/>
                      <a:gd name="connsiteY0" fmla="*/ 114300 h 404812"/>
                      <a:gd name="connsiteX1" fmla="*/ 102393 w 485775"/>
                      <a:gd name="connsiteY1" fmla="*/ 404812 h 404812"/>
                      <a:gd name="connsiteX2" fmla="*/ 291307 w 485775"/>
                      <a:gd name="connsiteY2" fmla="*/ 356393 h 404812"/>
                      <a:gd name="connsiteX3" fmla="*/ 285750 w 485775"/>
                      <a:gd name="connsiteY3" fmla="*/ 17463 h 404812"/>
                      <a:gd name="connsiteX4" fmla="*/ 295275 w 485775"/>
                      <a:gd name="connsiteY4" fmla="*/ 65881 h 404812"/>
                      <a:gd name="connsiteX5" fmla="*/ 485775 w 485775"/>
                      <a:gd name="connsiteY5" fmla="*/ 0 h 404812"/>
                      <a:gd name="connsiteX0" fmla="*/ 0 w 485775"/>
                      <a:gd name="connsiteY0" fmla="*/ 114300 h 413543"/>
                      <a:gd name="connsiteX1" fmla="*/ 102393 w 485775"/>
                      <a:gd name="connsiteY1" fmla="*/ 404812 h 413543"/>
                      <a:gd name="connsiteX2" fmla="*/ 253207 w 485775"/>
                      <a:gd name="connsiteY2" fmla="*/ 413543 h 413543"/>
                      <a:gd name="connsiteX3" fmla="*/ 285750 w 485775"/>
                      <a:gd name="connsiteY3" fmla="*/ 17463 h 413543"/>
                      <a:gd name="connsiteX4" fmla="*/ 295275 w 485775"/>
                      <a:gd name="connsiteY4" fmla="*/ 65881 h 413543"/>
                      <a:gd name="connsiteX5" fmla="*/ 485775 w 485775"/>
                      <a:gd name="connsiteY5" fmla="*/ 0 h 41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775" h="413543">
                        <a:moveTo>
                          <a:pt x="0" y="114300"/>
                        </a:moveTo>
                        <a:cubicBezTo>
                          <a:pt x="23019" y="202406"/>
                          <a:pt x="57943" y="316706"/>
                          <a:pt x="102393" y="404812"/>
                        </a:cubicBezTo>
                        <a:cubicBezTo>
                          <a:pt x="155045" y="377559"/>
                          <a:pt x="191030" y="402696"/>
                          <a:pt x="253207" y="413543"/>
                        </a:cubicBezTo>
                        <a:cubicBezTo>
                          <a:pt x="290249" y="313266"/>
                          <a:pt x="310620" y="132027"/>
                          <a:pt x="285750" y="17463"/>
                        </a:cubicBezTo>
                        <a:lnTo>
                          <a:pt x="295275" y="65881"/>
                        </a:lnTo>
                        <a:lnTo>
                          <a:pt x="485775" y="0"/>
                        </a:lnTo>
                      </a:path>
                    </a:pathLst>
                  </a:custGeom>
                  <a:noFill/>
                  <a:ln w="3175" cap="flat" cmpd="sng" algn="ctr">
                    <a:solidFill>
                      <a:sysClr val="windowText" lastClr="000000">
                        <a:alpha val="58000"/>
                      </a:sysClr>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40" name="Freeform: Shape 39">
                    <a:extLst>
                      <a:ext uri="{FF2B5EF4-FFF2-40B4-BE49-F238E27FC236}">
                        <a16:creationId xmlns:a16="http://schemas.microsoft.com/office/drawing/2014/main" id="{D0875848-738B-4E83-A12D-A5F3CDA975D0}"/>
                      </a:ext>
                    </a:extLst>
                  </p:cNvPr>
                  <p:cNvSpPr/>
                  <p:nvPr/>
                </p:nvSpPr>
                <p:spPr>
                  <a:xfrm flipH="1">
                    <a:off x="7521331" y="4750396"/>
                    <a:ext cx="511968" cy="405607"/>
                  </a:xfrm>
                  <a:custGeom>
                    <a:avLst/>
                    <a:gdLst>
                      <a:gd name="connsiteX0" fmla="*/ 0 w 495300"/>
                      <a:gd name="connsiteY0" fmla="*/ 123825 h 400050"/>
                      <a:gd name="connsiteX1" fmla="*/ 123825 w 495300"/>
                      <a:gd name="connsiteY1" fmla="*/ 400050 h 400050"/>
                      <a:gd name="connsiteX2" fmla="*/ 298450 w 495300"/>
                      <a:gd name="connsiteY2" fmla="*/ 349250 h 400050"/>
                      <a:gd name="connsiteX3" fmla="*/ 295275 w 495300"/>
                      <a:gd name="connsiteY3" fmla="*/ 12700 h 400050"/>
                      <a:gd name="connsiteX4" fmla="*/ 314325 w 495300"/>
                      <a:gd name="connsiteY4" fmla="*/ 73025 h 400050"/>
                      <a:gd name="connsiteX5" fmla="*/ 495300 w 495300"/>
                      <a:gd name="connsiteY5" fmla="*/ 0 h 400050"/>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12700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29369 h 388144"/>
                      <a:gd name="connsiteX4" fmla="*/ 314325 w 495300"/>
                      <a:gd name="connsiteY4" fmla="*/ 73025 h 388144"/>
                      <a:gd name="connsiteX5" fmla="*/ 495300 w 495300"/>
                      <a:gd name="connsiteY5" fmla="*/ 0 h 388144"/>
                      <a:gd name="connsiteX0" fmla="*/ 0 w 495300"/>
                      <a:gd name="connsiteY0" fmla="*/ 123825 h 388144"/>
                      <a:gd name="connsiteX1" fmla="*/ 111918 w 495300"/>
                      <a:gd name="connsiteY1" fmla="*/ 388144 h 388144"/>
                      <a:gd name="connsiteX2" fmla="*/ 298450 w 495300"/>
                      <a:gd name="connsiteY2" fmla="*/ 349250 h 388144"/>
                      <a:gd name="connsiteX3" fmla="*/ 295275 w 495300"/>
                      <a:gd name="connsiteY3" fmla="*/ 29369 h 388144"/>
                      <a:gd name="connsiteX4" fmla="*/ 311944 w 495300"/>
                      <a:gd name="connsiteY4" fmla="*/ 68263 h 388144"/>
                      <a:gd name="connsiteX5" fmla="*/ 495300 w 495300"/>
                      <a:gd name="connsiteY5" fmla="*/ 0 h 388144"/>
                      <a:gd name="connsiteX0" fmla="*/ 0 w 476250"/>
                      <a:gd name="connsiteY0" fmla="*/ 116681 h 388144"/>
                      <a:gd name="connsiteX1" fmla="*/ 92868 w 476250"/>
                      <a:gd name="connsiteY1" fmla="*/ 388144 h 388144"/>
                      <a:gd name="connsiteX2" fmla="*/ 279400 w 476250"/>
                      <a:gd name="connsiteY2" fmla="*/ 349250 h 388144"/>
                      <a:gd name="connsiteX3" fmla="*/ 276225 w 476250"/>
                      <a:gd name="connsiteY3" fmla="*/ 29369 h 388144"/>
                      <a:gd name="connsiteX4" fmla="*/ 292894 w 476250"/>
                      <a:gd name="connsiteY4" fmla="*/ 68263 h 388144"/>
                      <a:gd name="connsiteX5" fmla="*/ 476250 w 476250"/>
                      <a:gd name="connsiteY5" fmla="*/ 0 h 388144"/>
                      <a:gd name="connsiteX0" fmla="*/ 0 w 476250"/>
                      <a:gd name="connsiteY0" fmla="*/ 116681 h 381000"/>
                      <a:gd name="connsiteX1" fmla="*/ 109537 w 476250"/>
                      <a:gd name="connsiteY1" fmla="*/ 381000 h 381000"/>
                      <a:gd name="connsiteX2" fmla="*/ 279400 w 476250"/>
                      <a:gd name="connsiteY2" fmla="*/ 349250 h 381000"/>
                      <a:gd name="connsiteX3" fmla="*/ 276225 w 476250"/>
                      <a:gd name="connsiteY3" fmla="*/ 29369 h 381000"/>
                      <a:gd name="connsiteX4" fmla="*/ 292894 w 476250"/>
                      <a:gd name="connsiteY4" fmla="*/ 68263 h 381000"/>
                      <a:gd name="connsiteX5" fmla="*/ 476250 w 476250"/>
                      <a:gd name="connsiteY5" fmla="*/ 0 h 381000"/>
                      <a:gd name="connsiteX0" fmla="*/ 0 w 476250"/>
                      <a:gd name="connsiteY0" fmla="*/ 116681 h 381000"/>
                      <a:gd name="connsiteX1" fmla="*/ 109537 w 476250"/>
                      <a:gd name="connsiteY1" fmla="*/ 381000 h 381000"/>
                      <a:gd name="connsiteX2" fmla="*/ 279400 w 476250"/>
                      <a:gd name="connsiteY2" fmla="*/ 349250 h 381000"/>
                      <a:gd name="connsiteX3" fmla="*/ 283369 w 476250"/>
                      <a:gd name="connsiteY3" fmla="*/ 12700 h 381000"/>
                      <a:gd name="connsiteX4" fmla="*/ 292894 w 476250"/>
                      <a:gd name="connsiteY4" fmla="*/ 68263 h 381000"/>
                      <a:gd name="connsiteX5" fmla="*/ 476250 w 476250"/>
                      <a:gd name="connsiteY5" fmla="*/ 0 h 381000"/>
                      <a:gd name="connsiteX0" fmla="*/ 0 w 476250"/>
                      <a:gd name="connsiteY0" fmla="*/ 116681 h 381000"/>
                      <a:gd name="connsiteX1" fmla="*/ 109537 w 476250"/>
                      <a:gd name="connsiteY1" fmla="*/ 381000 h 381000"/>
                      <a:gd name="connsiteX2" fmla="*/ 246062 w 476250"/>
                      <a:gd name="connsiteY2" fmla="*/ 356394 h 381000"/>
                      <a:gd name="connsiteX3" fmla="*/ 283369 w 476250"/>
                      <a:gd name="connsiteY3" fmla="*/ 12700 h 381000"/>
                      <a:gd name="connsiteX4" fmla="*/ 292894 w 476250"/>
                      <a:gd name="connsiteY4" fmla="*/ 68263 h 381000"/>
                      <a:gd name="connsiteX5" fmla="*/ 476250 w 476250"/>
                      <a:gd name="connsiteY5" fmla="*/ 0 h 381000"/>
                      <a:gd name="connsiteX0" fmla="*/ 0 w 476250"/>
                      <a:gd name="connsiteY0" fmla="*/ 116681 h 400050"/>
                      <a:gd name="connsiteX1" fmla="*/ 71437 w 476250"/>
                      <a:gd name="connsiteY1" fmla="*/ 400050 h 400050"/>
                      <a:gd name="connsiteX2" fmla="*/ 246062 w 476250"/>
                      <a:gd name="connsiteY2" fmla="*/ 356394 h 400050"/>
                      <a:gd name="connsiteX3" fmla="*/ 283369 w 476250"/>
                      <a:gd name="connsiteY3" fmla="*/ 12700 h 400050"/>
                      <a:gd name="connsiteX4" fmla="*/ 292894 w 476250"/>
                      <a:gd name="connsiteY4" fmla="*/ 68263 h 400050"/>
                      <a:gd name="connsiteX5" fmla="*/ 476250 w 476250"/>
                      <a:gd name="connsiteY5" fmla="*/ 0 h 400050"/>
                      <a:gd name="connsiteX0" fmla="*/ 0 w 476250"/>
                      <a:gd name="connsiteY0" fmla="*/ 116681 h 390525"/>
                      <a:gd name="connsiteX1" fmla="*/ 100012 w 476250"/>
                      <a:gd name="connsiteY1" fmla="*/ 390525 h 390525"/>
                      <a:gd name="connsiteX2" fmla="*/ 246062 w 476250"/>
                      <a:gd name="connsiteY2" fmla="*/ 356394 h 390525"/>
                      <a:gd name="connsiteX3" fmla="*/ 283369 w 476250"/>
                      <a:gd name="connsiteY3" fmla="*/ 12700 h 390525"/>
                      <a:gd name="connsiteX4" fmla="*/ 292894 w 476250"/>
                      <a:gd name="connsiteY4" fmla="*/ 68263 h 390525"/>
                      <a:gd name="connsiteX5" fmla="*/ 476250 w 476250"/>
                      <a:gd name="connsiteY5" fmla="*/ 0 h 390525"/>
                      <a:gd name="connsiteX0" fmla="*/ 0 w 476250"/>
                      <a:gd name="connsiteY0" fmla="*/ 116681 h 400050"/>
                      <a:gd name="connsiteX1" fmla="*/ 76200 w 476250"/>
                      <a:gd name="connsiteY1" fmla="*/ 400050 h 400050"/>
                      <a:gd name="connsiteX2" fmla="*/ 246062 w 476250"/>
                      <a:gd name="connsiteY2" fmla="*/ 356394 h 400050"/>
                      <a:gd name="connsiteX3" fmla="*/ 283369 w 476250"/>
                      <a:gd name="connsiteY3" fmla="*/ 12700 h 400050"/>
                      <a:gd name="connsiteX4" fmla="*/ 292894 w 476250"/>
                      <a:gd name="connsiteY4" fmla="*/ 68263 h 400050"/>
                      <a:gd name="connsiteX5" fmla="*/ 476250 w 476250"/>
                      <a:gd name="connsiteY5" fmla="*/ 0 h 400050"/>
                      <a:gd name="connsiteX0" fmla="*/ 0 w 497681"/>
                      <a:gd name="connsiteY0" fmla="*/ 128587 h 400050"/>
                      <a:gd name="connsiteX1" fmla="*/ 97631 w 497681"/>
                      <a:gd name="connsiteY1" fmla="*/ 400050 h 400050"/>
                      <a:gd name="connsiteX2" fmla="*/ 267493 w 497681"/>
                      <a:gd name="connsiteY2" fmla="*/ 356394 h 400050"/>
                      <a:gd name="connsiteX3" fmla="*/ 304800 w 497681"/>
                      <a:gd name="connsiteY3" fmla="*/ 12700 h 400050"/>
                      <a:gd name="connsiteX4" fmla="*/ 314325 w 497681"/>
                      <a:gd name="connsiteY4" fmla="*/ 68263 h 400050"/>
                      <a:gd name="connsiteX5" fmla="*/ 497681 w 497681"/>
                      <a:gd name="connsiteY5" fmla="*/ 0 h 400050"/>
                      <a:gd name="connsiteX0" fmla="*/ 0 w 511968"/>
                      <a:gd name="connsiteY0" fmla="*/ 133350 h 404813"/>
                      <a:gd name="connsiteX1" fmla="*/ 97631 w 511968"/>
                      <a:gd name="connsiteY1" fmla="*/ 404813 h 404813"/>
                      <a:gd name="connsiteX2" fmla="*/ 267493 w 511968"/>
                      <a:gd name="connsiteY2" fmla="*/ 361157 h 404813"/>
                      <a:gd name="connsiteX3" fmla="*/ 304800 w 511968"/>
                      <a:gd name="connsiteY3" fmla="*/ 17463 h 404813"/>
                      <a:gd name="connsiteX4" fmla="*/ 314325 w 511968"/>
                      <a:gd name="connsiteY4" fmla="*/ 73026 h 404813"/>
                      <a:gd name="connsiteX5" fmla="*/ 511968 w 511968"/>
                      <a:gd name="connsiteY5" fmla="*/ 0 h 404813"/>
                      <a:gd name="connsiteX0" fmla="*/ 0 w 511968"/>
                      <a:gd name="connsiteY0" fmla="*/ 133350 h 405607"/>
                      <a:gd name="connsiteX1" fmla="*/ 97631 w 511968"/>
                      <a:gd name="connsiteY1" fmla="*/ 404813 h 405607"/>
                      <a:gd name="connsiteX2" fmla="*/ 238918 w 511968"/>
                      <a:gd name="connsiteY2" fmla="*/ 405607 h 405607"/>
                      <a:gd name="connsiteX3" fmla="*/ 304800 w 511968"/>
                      <a:gd name="connsiteY3" fmla="*/ 17463 h 405607"/>
                      <a:gd name="connsiteX4" fmla="*/ 314325 w 511968"/>
                      <a:gd name="connsiteY4" fmla="*/ 73026 h 405607"/>
                      <a:gd name="connsiteX5" fmla="*/ 511968 w 511968"/>
                      <a:gd name="connsiteY5" fmla="*/ 0 h 40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968" h="405607">
                        <a:moveTo>
                          <a:pt x="0" y="133350"/>
                        </a:moveTo>
                        <a:cubicBezTo>
                          <a:pt x="23019" y="221456"/>
                          <a:pt x="53181" y="316707"/>
                          <a:pt x="97631" y="404813"/>
                        </a:cubicBezTo>
                        <a:cubicBezTo>
                          <a:pt x="150283" y="377560"/>
                          <a:pt x="176741" y="394760"/>
                          <a:pt x="238918" y="405607"/>
                        </a:cubicBezTo>
                        <a:cubicBezTo>
                          <a:pt x="275960" y="305330"/>
                          <a:pt x="329670" y="132027"/>
                          <a:pt x="304800" y="17463"/>
                        </a:cubicBezTo>
                        <a:lnTo>
                          <a:pt x="314325" y="73026"/>
                        </a:lnTo>
                        <a:lnTo>
                          <a:pt x="511968" y="0"/>
                        </a:lnTo>
                      </a:path>
                    </a:pathLst>
                  </a:custGeom>
                  <a:noFill/>
                  <a:ln w="3175" cap="flat" cmpd="sng" algn="ctr">
                    <a:solidFill>
                      <a:sysClr val="windowText" lastClr="000000">
                        <a:alpha val="58000"/>
                      </a:sysClr>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41" name="Freeform: Shape 40">
                    <a:extLst>
                      <a:ext uri="{FF2B5EF4-FFF2-40B4-BE49-F238E27FC236}">
                        <a16:creationId xmlns:a16="http://schemas.microsoft.com/office/drawing/2014/main" id="{7237C91C-5793-45DD-BB63-697BD295B1C4}"/>
                      </a:ext>
                    </a:extLst>
                  </p:cNvPr>
                  <p:cNvSpPr/>
                  <p:nvPr/>
                </p:nvSpPr>
                <p:spPr>
                  <a:xfrm>
                    <a:off x="7194306" y="4628159"/>
                    <a:ext cx="167418" cy="272957"/>
                  </a:xfrm>
                  <a:custGeom>
                    <a:avLst/>
                    <a:gdLst>
                      <a:gd name="connsiteX0" fmla="*/ 0 w 147637"/>
                      <a:gd name="connsiteY0" fmla="*/ 76200 h 261938"/>
                      <a:gd name="connsiteX1" fmla="*/ 40481 w 147637"/>
                      <a:gd name="connsiteY1" fmla="*/ 0 h 261938"/>
                      <a:gd name="connsiteX2" fmla="*/ 147637 w 147637"/>
                      <a:gd name="connsiteY2" fmla="*/ 190500 h 261938"/>
                      <a:gd name="connsiteX3" fmla="*/ 90487 w 147637"/>
                      <a:gd name="connsiteY3" fmla="*/ 261938 h 261938"/>
                      <a:gd name="connsiteX4" fmla="*/ 0 w 147637"/>
                      <a:gd name="connsiteY4" fmla="*/ 76200 h 261938"/>
                      <a:gd name="connsiteX0" fmla="*/ 0 w 147637"/>
                      <a:gd name="connsiteY0" fmla="*/ 76200 h 261938"/>
                      <a:gd name="connsiteX1" fmla="*/ 40481 w 147637"/>
                      <a:gd name="connsiteY1" fmla="*/ 0 h 261938"/>
                      <a:gd name="connsiteX2" fmla="*/ 147637 w 147637"/>
                      <a:gd name="connsiteY2" fmla="*/ 190500 h 261938"/>
                      <a:gd name="connsiteX3" fmla="*/ 90487 w 147637"/>
                      <a:gd name="connsiteY3" fmla="*/ 261938 h 261938"/>
                      <a:gd name="connsiteX4" fmla="*/ 0 w 147637"/>
                      <a:gd name="connsiteY4" fmla="*/ 76200 h 261938"/>
                      <a:gd name="connsiteX0" fmla="*/ 0 w 147637"/>
                      <a:gd name="connsiteY0" fmla="*/ 76200 h 261938"/>
                      <a:gd name="connsiteX1" fmla="*/ 40481 w 147637"/>
                      <a:gd name="connsiteY1" fmla="*/ 0 h 261938"/>
                      <a:gd name="connsiteX2" fmla="*/ 147637 w 147637"/>
                      <a:gd name="connsiteY2" fmla="*/ 190500 h 261938"/>
                      <a:gd name="connsiteX3" fmla="*/ 90487 w 147637"/>
                      <a:gd name="connsiteY3" fmla="*/ 261938 h 261938"/>
                      <a:gd name="connsiteX4" fmla="*/ 0 w 147637"/>
                      <a:gd name="connsiteY4" fmla="*/ 76200 h 261938"/>
                      <a:gd name="connsiteX0" fmla="*/ 0 w 135731"/>
                      <a:gd name="connsiteY0" fmla="*/ 76200 h 261938"/>
                      <a:gd name="connsiteX1" fmla="*/ 40481 w 135731"/>
                      <a:gd name="connsiteY1" fmla="*/ 0 h 261938"/>
                      <a:gd name="connsiteX2" fmla="*/ 135731 w 135731"/>
                      <a:gd name="connsiteY2" fmla="*/ 183356 h 261938"/>
                      <a:gd name="connsiteX3" fmla="*/ 90487 w 135731"/>
                      <a:gd name="connsiteY3" fmla="*/ 261938 h 261938"/>
                      <a:gd name="connsiteX4" fmla="*/ 0 w 135731"/>
                      <a:gd name="connsiteY4" fmla="*/ 76200 h 261938"/>
                      <a:gd name="connsiteX0" fmla="*/ 0 w 135731"/>
                      <a:gd name="connsiteY0" fmla="*/ 76200 h 261938"/>
                      <a:gd name="connsiteX1" fmla="*/ 40481 w 135731"/>
                      <a:gd name="connsiteY1" fmla="*/ 0 h 261938"/>
                      <a:gd name="connsiteX2" fmla="*/ 135731 w 135731"/>
                      <a:gd name="connsiteY2" fmla="*/ 183356 h 261938"/>
                      <a:gd name="connsiteX3" fmla="*/ 90487 w 135731"/>
                      <a:gd name="connsiteY3" fmla="*/ 261938 h 261938"/>
                      <a:gd name="connsiteX4" fmla="*/ 0 w 135731"/>
                      <a:gd name="connsiteY4" fmla="*/ 76200 h 261938"/>
                      <a:gd name="connsiteX0" fmla="*/ 0 w 147638"/>
                      <a:gd name="connsiteY0" fmla="*/ 76200 h 261938"/>
                      <a:gd name="connsiteX1" fmla="*/ 40481 w 147638"/>
                      <a:gd name="connsiteY1" fmla="*/ 0 h 261938"/>
                      <a:gd name="connsiteX2" fmla="*/ 147638 w 147638"/>
                      <a:gd name="connsiteY2" fmla="*/ 183356 h 261938"/>
                      <a:gd name="connsiteX3" fmla="*/ 90487 w 147638"/>
                      <a:gd name="connsiteY3" fmla="*/ 261938 h 261938"/>
                      <a:gd name="connsiteX4" fmla="*/ 0 w 147638"/>
                      <a:gd name="connsiteY4" fmla="*/ 76200 h 261938"/>
                      <a:gd name="connsiteX0" fmla="*/ 0 w 147638"/>
                      <a:gd name="connsiteY0" fmla="*/ 76200 h 261938"/>
                      <a:gd name="connsiteX1" fmla="*/ 40481 w 147638"/>
                      <a:gd name="connsiteY1" fmla="*/ 0 h 261938"/>
                      <a:gd name="connsiteX2" fmla="*/ 147638 w 147638"/>
                      <a:gd name="connsiteY2" fmla="*/ 183356 h 261938"/>
                      <a:gd name="connsiteX3" fmla="*/ 90487 w 147638"/>
                      <a:gd name="connsiteY3" fmla="*/ 261938 h 261938"/>
                      <a:gd name="connsiteX4" fmla="*/ 0 w 147638"/>
                      <a:gd name="connsiteY4" fmla="*/ 76200 h 261938"/>
                      <a:gd name="connsiteX0" fmla="*/ 0 w 147638"/>
                      <a:gd name="connsiteY0" fmla="*/ 76200 h 261938"/>
                      <a:gd name="connsiteX1" fmla="*/ 40481 w 147638"/>
                      <a:gd name="connsiteY1" fmla="*/ 0 h 261938"/>
                      <a:gd name="connsiteX2" fmla="*/ 147638 w 147638"/>
                      <a:gd name="connsiteY2" fmla="*/ 183356 h 261938"/>
                      <a:gd name="connsiteX3" fmla="*/ 90487 w 147638"/>
                      <a:gd name="connsiteY3" fmla="*/ 261938 h 261938"/>
                      <a:gd name="connsiteX4" fmla="*/ 0 w 147638"/>
                      <a:gd name="connsiteY4" fmla="*/ 76200 h 261938"/>
                      <a:gd name="connsiteX0" fmla="*/ 0 w 147638"/>
                      <a:gd name="connsiteY0" fmla="*/ 76200 h 261938"/>
                      <a:gd name="connsiteX1" fmla="*/ 40481 w 147638"/>
                      <a:gd name="connsiteY1" fmla="*/ 0 h 261938"/>
                      <a:gd name="connsiteX2" fmla="*/ 147638 w 147638"/>
                      <a:gd name="connsiteY2" fmla="*/ 183356 h 261938"/>
                      <a:gd name="connsiteX3" fmla="*/ 90487 w 147638"/>
                      <a:gd name="connsiteY3" fmla="*/ 261938 h 261938"/>
                      <a:gd name="connsiteX4" fmla="*/ 0 w 147638"/>
                      <a:gd name="connsiteY4" fmla="*/ 76200 h 261938"/>
                      <a:gd name="connsiteX0" fmla="*/ 0 w 147638"/>
                      <a:gd name="connsiteY0" fmla="*/ 76200 h 261938"/>
                      <a:gd name="connsiteX1" fmla="*/ 40481 w 147638"/>
                      <a:gd name="connsiteY1" fmla="*/ 0 h 261938"/>
                      <a:gd name="connsiteX2" fmla="*/ 147638 w 147638"/>
                      <a:gd name="connsiteY2" fmla="*/ 183356 h 261938"/>
                      <a:gd name="connsiteX3" fmla="*/ 90487 w 147638"/>
                      <a:gd name="connsiteY3" fmla="*/ 261938 h 261938"/>
                      <a:gd name="connsiteX4" fmla="*/ 0 w 147638"/>
                      <a:gd name="connsiteY4" fmla="*/ 76200 h 26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38" h="261938">
                        <a:moveTo>
                          <a:pt x="0" y="76200"/>
                        </a:moveTo>
                        <a:lnTo>
                          <a:pt x="40481" y="0"/>
                        </a:lnTo>
                        <a:cubicBezTo>
                          <a:pt x="52387" y="70644"/>
                          <a:pt x="97631" y="138905"/>
                          <a:pt x="147638" y="183356"/>
                        </a:cubicBezTo>
                        <a:cubicBezTo>
                          <a:pt x="132557" y="209550"/>
                          <a:pt x="100805" y="233362"/>
                          <a:pt x="90487" y="261938"/>
                        </a:cubicBezTo>
                        <a:cubicBezTo>
                          <a:pt x="36512" y="211931"/>
                          <a:pt x="30162" y="138113"/>
                          <a:pt x="0" y="76200"/>
                        </a:cubicBezTo>
                        <a:close/>
                      </a:path>
                    </a:pathLst>
                  </a:custGeom>
                  <a:solidFill>
                    <a:srgbClr val="007FFF"/>
                  </a:solidFill>
                  <a:ln w="0" cap="flat" cmpd="sng" algn="ctr">
                    <a:solidFill>
                      <a:sysClr val="windowText" lastClr="000000"/>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42" name="Freeform: Shape 41">
                    <a:extLst>
                      <a:ext uri="{FF2B5EF4-FFF2-40B4-BE49-F238E27FC236}">
                        <a16:creationId xmlns:a16="http://schemas.microsoft.com/office/drawing/2014/main" id="{2E33741E-6EEF-4616-A965-219F894CCA53}"/>
                      </a:ext>
                    </a:extLst>
                  </p:cNvPr>
                  <p:cNvSpPr/>
                  <p:nvPr/>
                </p:nvSpPr>
                <p:spPr>
                  <a:xfrm flipH="1">
                    <a:off x="7377098" y="4621071"/>
                    <a:ext cx="158520" cy="275281"/>
                  </a:xfrm>
                  <a:custGeom>
                    <a:avLst/>
                    <a:gdLst>
                      <a:gd name="connsiteX0" fmla="*/ 0 w 147637"/>
                      <a:gd name="connsiteY0" fmla="*/ 76200 h 261938"/>
                      <a:gd name="connsiteX1" fmla="*/ 40481 w 147637"/>
                      <a:gd name="connsiteY1" fmla="*/ 0 h 261938"/>
                      <a:gd name="connsiteX2" fmla="*/ 147637 w 147637"/>
                      <a:gd name="connsiteY2" fmla="*/ 190500 h 261938"/>
                      <a:gd name="connsiteX3" fmla="*/ 90487 w 147637"/>
                      <a:gd name="connsiteY3" fmla="*/ 261938 h 261938"/>
                      <a:gd name="connsiteX4" fmla="*/ 0 w 147637"/>
                      <a:gd name="connsiteY4" fmla="*/ 76200 h 261938"/>
                      <a:gd name="connsiteX0" fmla="*/ 0 w 147637"/>
                      <a:gd name="connsiteY0" fmla="*/ 76200 h 261938"/>
                      <a:gd name="connsiteX1" fmla="*/ 40481 w 147637"/>
                      <a:gd name="connsiteY1" fmla="*/ 0 h 261938"/>
                      <a:gd name="connsiteX2" fmla="*/ 147637 w 147637"/>
                      <a:gd name="connsiteY2" fmla="*/ 190500 h 261938"/>
                      <a:gd name="connsiteX3" fmla="*/ 90487 w 147637"/>
                      <a:gd name="connsiteY3" fmla="*/ 261938 h 261938"/>
                      <a:gd name="connsiteX4" fmla="*/ 0 w 147637"/>
                      <a:gd name="connsiteY4" fmla="*/ 76200 h 261938"/>
                      <a:gd name="connsiteX0" fmla="*/ 0 w 147637"/>
                      <a:gd name="connsiteY0" fmla="*/ 76200 h 261938"/>
                      <a:gd name="connsiteX1" fmla="*/ 40481 w 147637"/>
                      <a:gd name="connsiteY1" fmla="*/ 0 h 261938"/>
                      <a:gd name="connsiteX2" fmla="*/ 147637 w 147637"/>
                      <a:gd name="connsiteY2" fmla="*/ 190500 h 261938"/>
                      <a:gd name="connsiteX3" fmla="*/ 90487 w 147637"/>
                      <a:gd name="connsiteY3" fmla="*/ 261938 h 261938"/>
                      <a:gd name="connsiteX4" fmla="*/ 0 w 147637"/>
                      <a:gd name="connsiteY4" fmla="*/ 76200 h 261938"/>
                      <a:gd name="connsiteX0" fmla="*/ 0 w 135731"/>
                      <a:gd name="connsiteY0" fmla="*/ 76200 h 261938"/>
                      <a:gd name="connsiteX1" fmla="*/ 40481 w 135731"/>
                      <a:gd name="connsiteY1" fmla="*/ 0 h 261938"/>
                      <a:gd name="connsiteX2" fmla="*/ 135731 w 135731"/>
                      <a:gd name="connsiteY2" fmla="*/ 183356 h 261938"/>
                      <a:gd name="connsiteX3" fmla="*/ 90487 w 135731"/>
                      <a:gd name="connsiteY3" fmla="*/ 261938 h 261938"/>
                      <a:gd name="connsiteX4" fmla="*/ 0 w 135731"/>
                      <a:gd name="connsiteY4" fmla="*/ 76200 h 261938"/>
                      <a:gd name="connsiteX0" fmla="*/ 0 w 135731"/>
                      <a:gd name="connsiteY0" fmla="*/ 76200 h 261938"/>
                      <a:gd name="connsiteX1" fmla="*/ 40481 w 135731"/>
                      <a:gd name="connsiteY1" fmla="*/ 0 h 261938"/>
                      <a:gd name="connsiteX2" fmla="*/ 135731 w 135731"/>
                      <a:gd name="connsiteY2" fmla="*/ 183356 h 261938"/>
                      <a:gd name="connsiteX3" fmla="*/ 90487 w 135731"/>
                      <a:gd name="connsiteY3" fmla="*/ 261938 h 261938"/>
                      <a:gd name="connsiteX4" fmla="*/ 0 w 135731"/>
                      <a:gd name="connsiteY4" fmla="*/ 76200 h 261938"/>
                      <a:gd name="connsiteX0" fmla="*/ 0 w 147638"/>
                      <a:gd name="connsiteY0" fmla="*/ 76200 h 261938"/>
                      <a:gd name="connsiteX1" fmla="*/ 40481 w 147638"/>
                      <a:gd name="connsiteY1" fmla="*/ 0 h 261938"/>
                      <a:gd name="connsiteX2" fmla="*/ 147638 w 147638"/>
                      <a:gd name="connsiteY2" fmla="*/ 183356 h 261938"/>
                      <a:gd name="connsiteX3" fmla="*/ 90487 w 147638"/>
                      <a:gd name="connsiteY3" fmla="*/ 261938 h 261938"/>
                      <a:gd name="connsiteX4" fmla="*/ 0 w 147638"/>
                      <a:gd name="connsiteY4" fmla="*/ 76200 h 261938"/>
                      <a:gd name="connsiteX0" fmla="*/ 0 w 147638"/>
                      <a:gd name="connsiteY0" fmla="*/ 76200 h 261938"/>
                      <a:gd name="connsiteX1" fmla="*/ 40481 w 147638"/>
                      <a:gd name="connsiteY1" fmla="*/ 0 h 261938"/>
                      <a:gd name="connsiteX2" fmla="*/ 147638 w 147638"/>
                      <a:gd name="connsiteY2" fmla="*/ 183356 h 261938"/>
                      <a:gd name="connsiteX3" fmla="*/ 90487 w 147638"/>
                      <a:gd name="connsiteY3" fmla="*/ 261938 h 261938"/>
                      <a:gd name="connsiteX4" fmla="*/ 0 w 147638"/>
                      <a:gd name="connsiteY4" fmla="*/ 76200 h 261938"/>
                      <a:gd name="connsiteX0" fmla="*/ 0 w 147638"/>
                      <a:gd name="connsiteY0" fmla="*/ 76200 h 261938"/>
                      <a:gd name="connsiteX1" fmla="*/ 40481 w 147638"/>
                      <a:gd name="connsiteY1" fmla="*/ 0 h 261938"/>
                      <a:gd name="connsiteX2" fmla="*/ 147638 w 147638"/>
                      <a:gd name="connsiteY2" fmla="*/ 183356 h 261938"/>
                      <a:gd name="connsiteX3" fmla="*/ 90487 w 147638"/>
                      <a:gd name="connsiteY3" fmla="*/ 261938 h 261938"/>
                      <a:gd name="connsiteX4" fmla="*/ 0 w 147638"/>
                      <a:gd name="connsiteY4" fmla="*/ 76200 h 261938"/>
                      <a:gd name="connsiteX0" fmla="*/ 0 w 147638"/>
                      <a:gd name="connsiteY0" fmla="*/ 76200 h 261938"/>
                      <a:gd name="connsiteX1" fmla="*/ 40481 w 147638"/>
                      <a:gd name="connsiteY1" fmla="*/ 0 h 261938"/>
                      <a:gd name="connsiteX2" fmla="*/ 147638 w 147638"/>
                      <a:gd name="connsiteY2" fmla="*/ 183356 h 261938"/>
                      <a:gd name="connsiteX3" fmla="*/ 90487 w 147638"/>
                      <a:gd name="connsiteY3" fmla="*/ 261938 h 261938"/>
                      <a:gd name="connsiteX4" fmla="*/ 0 w 147638"/>
                      <a:gd name="connsiteY4" fmla="*/ 76200 h 261938"/>
                      <a:gd name="connsiteX0" fmla="*/ 0 w 147638"/>
                      <a:gd name="connsiteY0" fmla="*/ 76200 h 261938"/>
                      <a:gd name="connsiteX1" fmla="*/ 40481 w 147638"/>
                      <a:gd name="connsiteY1" fmla="*/ 0 h 261938"/>
                      <a:gd name="connsiteX2" fmla="*/ 147638 w 147638"/>
                      <a:gd name="connsiteY2" fmla="*/ 183356 h 261938"/>
                      <a:gd name="connsiteX3" fmla="*/ 90487 w 147638"/>
                      <a:gd name="connsiteY3" fmla="*/ 261938 h 261938"/>
                      <a:gd name="connsiteX4" fmla="*/ 0 w 147638"/>
                      <a:gd name="connsiteY4" fmla="*/ 76200 h 26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38" h="261938">
                        <a:moveTo>
                          <a:pt x="0" y="76200"/>
                        </a:moveTo>
                        <a:lnTo>
                          <a:pt x="40481" y="0"/>
                        </a:lnTo>
                        <a:cubicBezTo>
                          <a:pt x="52387" y="70644"/>
                          <a:pt x="97631" y="138905"/>
                          <a:pt x="147638" y="183356"/>
                        </a:cubicBezTo>
                        <a:cubicBezTo>
                          <a:pt x="132557" y="209550"/>
                          <a:pt x="100805" y="233362"/>
                          <a:pt x="90487" y="261938"/>
                        </a:cubicBezTo>
                        <a:cubicBezTo>
                          <a:pt x="36512" y="211931"/>
                          <a:pt x="30162" y="138113"/>
                          <a:pt x="0" y="76200"/>
                        </a:cubicBezTo>
                        <a:close/>
                      </a:path>
                    </a:pathLst>
                  </a:custGeom>
                  <a:solidFill>
                    <a:srgbClr val="007FFF"/>
                  </a:solidFill>
                  <a:ln w="0" cap="flat" cmpd="sng" algn="ctr">
                    <a:solidFill>
                      <a:sysClr val="windowText" lastClr="000000"/>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43" name="Oval 12">
                    <a:extLst>
                      <a:ext uri="{FF2B5EF4-FFF2-40B4-BE49-F238E27FC236}">
                        <a16:creationId xmlns:a16="http://schemas.microsoft.com/office/drawing/2014/main" id="{0D1AC015-9ED5-4738-A084-5106A4412AB9}"/>
                      </a:ext>
                    </a:extLst>
                  </p:cNvPr>
                  <p:cNvSpPr/>
                  <p:nvPr/>
                </p:nvSpPr>
                <p:spPr>
                  <a:xfrm>
                    <a:off x="6735600" y="3304402"/>
                    <a:ext cx="1251379" cy="1430025"/>
                  </a:xfrm>
                  <a:custGeom>
                    <a:avLst/>
                    <a:gdLst>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24311 w 1225399"/>
                      <a:gd name="connsiteY0" fmla="*/ 575394 h 1150788"/>
                      <a:gd name="connsiteX1" fmla="*/ 624855 w 1225399"/>
                      <a:gd name="connsiteY1" fmla="*/ 0 h 1150788"/>
                      <a:gd name="connsiteX2" fmla="*/ 1225399 w 1225399"/>
                      <a:gd name="connsiteY2" fmla="*/ 575394 h 1150788"/>
                      <a:gd name="connsiteX3" fmla="*/ 624855 w 1225399"/>
                      <a:gd name="connsiteY3" fmla="*/ 1150788 h 1150788"/>
                      <a:gd name="connsiteX4" fmla="*/ 24311 w 1225399"/>
                      <a:gd name="connsiteY4" fmla="*/ 575394 h 1150788"/>
                      <a:gd name="connsiteX0" fmla="*/ 632 w 1201720"/>
                      <a:gd name="connsiteY0" fmla="*/ 575394 h 1150788"/>
                      <a:gd name="connsiteX1" fmla="*/ 601176 w 1201720"/>
                      <a:gd name="connsiteY1" fmla="*/ 0 h 1150788"/>
                      <a:gd name="connsiteX2" fmla="*/ 1201720 w 1201720"/>
                      <a:gd name="connsiteY2" fmla="*/ 575394 h 1150788"/>
                      <a:gd name="connsiteX3" fmla="*/ 601176 w 1201720"/>
                      <a:gd name="connsiteY3" fmla="*/ 1150788 h 1150788"/>
                      <a:gd name="connsiteX4" fmla="*/ 632 w 1201720"/>
                      <a:gd name="connsiteY4" fmla="*/ 575394 h 1150788"/>
                      <a:gd name="connsiteX0" fmla="*/ 632 w 1201720"/>
                      <a:gd name="connsiteY0" fmla="*/ 575394 h 1150788"/>
                      <a:gd name="connsiteX1" fmla="*/ 601176 w 1201720"/>
                      <a:gd name="connsiteY1" fmla="*/ 0 h 1150788"/>
                      <a:gd name="connsiteX2" fmla="*/ 1201720 w 1201720"/>
                      <a:gd name="connsiteY2" fmla="*/ 575394 h 1150788"/>
                      <a:gd name="connsiteX3" fmla="*/ 601176 w 1201720"/>
                      <a:gd name="connsiteY3" fmla="*/ 1150788 h 1150788"/>
                      <a:gd name="connsiteX4" fmla="*/ 632 w 1201720"/>
                      <a:gd name="connsiteY4" fmla="*/ 575394 h 1150788"/>
                      <a:gd name="connsiteX0" fmla="*/ 33966 w 1235054"/>
                      <a:gd name="connsiteY0" fmla="*/ 592052 h 1167446"/>
                      <a:gd name="connsiteX1" fmla="*/ 134705 w 1235054"/>
                      <a:gd name="connsiteY1" fmla="*/ 193460 h 1167446"/>
                      <a:gd name="connsiteX2" fmla="*/ 634510 w 1235054"/>
                      <a:gd name="connsiteY2" fmla="*/ 16658 h 1167446"/>
                      <a:gd name="connsiteX3" fmla="*/ 1235054 w 1235054"/>
                      <a:gd name="connsiteY3" fmla="*/ 592052 h 1167446"/>
                      <a:gd name="connsiteX4" fmla="*/ 634510 w 1235054"/>
                      <a:gd name="connsiteY4" fmla="*/ 1167446 h 1167446"/>
                      <a:gd name="connsiteX5" fmla="*/ 33966 w 1235054"/>
                      <a:gd name="connsiteY5" fmla="*/ 592052 h 1167446"/>
                      <a:gd name="connsiteX0" fmla="*/ 33966 w 1252356"/>
                      <a:gd name="connsiteY0" fmla="*/ 576322 h 1151716"/>
                      <a:gd name="connsiteX1" fmla="*/ 134705 w 1252356"/>
                      <a:gd name="connsiteY1" fmla="*/ 177730 h 1151716"/>
                      <a:gd name="connsiteX2" fmla="*/ 634510 w 1252356"/>
                      <a:gd name="connsiteY2" fmla="*/ 928 h 1151716"/>
                      <a:gd name="connsiteX3" fmla="*/ 1058697 w 1252356"/>
                      <a:gd name="connsiteY3" fmla="*/ 130705 h 1151716"/>
                      <a:gd name="connsiteX4" fmla="*/ 1235054 w 1252356"/>
                      <a:gd name="connsiteY4" fmla="*/ 576322 h 1151716"/>
                      <a:gd name="connsiteX5" fmla="*/ 634510 w 1252356"/>
                      <a:gd name="connsiteY5" fmla="*/ 1151716 h 1151716"/>
                      <a:gd name="connsiteX6" fmla="*/ 33966 w 1252356"/>
                      <a:gd name="connsiteY6" fmla="*/ 576322 h 1151716"/>
                      <a:gd name="connsiteX0" fmla="*/ 33966 w 1215019"/>
                      <a:gd name="connsiteY0" fmla="*/ 576322 h 1151722"/>
                      <a:gd name="connsiteX1" fmla="*/ 134705 w 1215019"/>
                      <a:gd name="connsiteY1" fmla="*/ 177730 h 1151722"/>
                      <a:gd name="connsiteX2" fmla="*/ 634510 w 1215019"/>
                      <a:gd name="connsiteY2" fmla="*/ 928 h 1151722"/>
                      <a:gd name="connsiteX3" fmla="*/ 1058697 w 1215019"/>
                      <a:gd name="connsiteY3" fmla="*/ 130705 h 1151722"/>
                      <a:gd name="connsiteX4" fmla="*/ 1193370 w 1215019"/>
                      <a:gd name="connsiteY4" fmla="*/ 564566 h 1151722"/>
                      <a:gd name="connsiteX5" fmla="*/ 634510 w 1215019"/>
                      <a:gd name="connsiteY5" fmla="*/ 1151716 h 1151722"/>
                      <a:gd name="connsiteX6" fmla="*/ 33966 w 1215019"/>
                      <a:gd name="connsiteY6" fmla="*/ 576322 h 1151722"/>
                      <a:gd name="connsiteX0" fmla="*/ 33966 w 1215019"/>
                      <a:gd name="connsiteY0" fmla="*/ 576322 h 1151722"/>
                      <a:gd name="connsiteX1" fmla="*/ 134705 w 1215019"/>
                      <a:gd name="connsiteY1" fmla="*/ 177730 h 1151722"/>
                      <a:gd name="connsiteX2" fmla="*/ 634510 w 1215019"/>
                      <a:gd name="connsiteY2" fmla="*/ 928 h 1151722"/>
                      <a:gd name="connsiteX3" fmla="*/ 1058697 w 1215019"/>
                      <a:gd name="connsiteY3" fmla="*/ 130705 h 1151722"/>
                      <a:gd name="connsiteX4" fmla="*/ 1193370 w 1215019"/>
                      <a:gd name="connsiteY4" fmla="*/ 564566 h 1151722"/>
                      <a:gd name="connsiteX5" fmla="*/ 634510 w 1215019"/>
                      <a:gd name="connsiteY5" fmla="*/ 1151716 h 1151722"/>
                      <a:gd name="connsiteX6" fmla="*/ 33966 w 1215019"/>
                      <a:gd name="connsiteY6" fmla="*/ 576322 h 1151722"/>
                      <a:gd name="connsiteX0" fmla="*/ 33966 w 1215019"/>
                      <a:gd name="connsiteY0" fmla="*/ 576322 h 1154653"/>
                      <a:gd name="connsiteX1" fmla="*/ 134705 w 1215019"/>
                      <a:gd name="connsiteY1" fmla="*/ 177730 h 1154653"/>
                      <a:gd name="connsiteX2" fmla="*/ 634510 w 1215019"/>
                      <a:gd name="connsiteY2" fmla="*/ 928 h 1154653"/>
                      <a:gd name="connsiteX3" fmla="*/ 1058697 w 1215019"/>
                      <a:gd name="connsiteY3" fmla="*/ 130705 h 1154653"/>
                      <a:gd name="connsiteX4" fmla="*/ 1193370 w 1215019"/>
                      <a:gd name="connsiteY4" fmla="*/ 564566 h 1154653"/>
                      <a:gd name="connsiteX5" fmla="*/ 634510 w 1215019"/>
                      <a:gd name="connsiteY5" fmla="*/ 1151716 h 1154653"/>
                      <a:gd name="connsiteX6" fmla="*/ 33966 w 1215019"/>
                      <a:gd name="connsiteY6" fmla="*/ 576322 h 1154653"/>
                      <a:gd name="connsiteX0" fmla="*/ 32954 w 1214007"/>
                      <a:gd name="connsiteY0" fmla="*/ 576322 h 1183672"/>
                      <a:gd name="connsiteX1" fmla="*/ 133693 w 1214007"/>
                      <a:gd name="connsiteY1" fmla="*/ 177730 h 1183672"/>
                      <a:gd name="connsiteX2" fmla="*/ 633498 w 1214007"/>
                      <a:gd name="connsiteY2" fmla="*/ 928 h 1183672"/>
                      <a:gd name="connsiteX3" fmla="*/ 1057685 w 1214007"/>
                      <a:gd name="connsiteY3" fmla="*/ 130705 h 1183672"/>
                      <a:gd name="connsiteX4" fmla="*/ 1192358 w 1214007"/>
                      <a:gd name="connsiteY4" fmla="*/ 564566 h 1183672"/>
                      <a:gd name="connsiteX5" fmla="*/ 619603 w 1214007"/>
                      <a:gd name="connsiteY5" fmla="*/ 1181107 h 1183672"/>
                      <a:gd name="connsiteX6" fmla="*/ 32954 w 1214007"/>
                      <a:gd name="connsiteY6" fmla="*/ 576322 h 1183672"/>
                      <a:gd name="connsiteX0" fmla="*/ 32954 w 1214007"/>
                      <a:gd name="connsiteY0" fmla="*/ 576322 h 1181173"/>
                      <a:gd name="connsiteX1" fmla="*/ 133693 w 1214007"/>
                      <a:gd name="connsiteY1" fmla="*/ 177730 h 1181173"/>
                      <a:gd name="connsiteX2" fmla="*/ 633498 w 1214007"/>
                      <a:gd name="connsiteY2" fmla="*/ 928 h 1181173"/>
                      <a:gd name="connsiteX3" fmla="*/ 1057685 w 1214007"/>
                      <a:gd name="connsiteY3" fmla="*/ 130705 h 1181173"/>
                      <a:gd name="connsiteX4" fmla="*/ 1192358 w 1214007"/>
                      <a:gd name="connsiteY4" fmla="*/ 564566 h 1181173"/>
                      <a:gd name="connsiteX5" fmla="*/ 619603 w 1214007"/>
                      <a:gd name="connsiteY5" fmla="*/ 1181107 h 1181173"/>
                      <a:gd name="connsiteX6" fmla="*/ 32954 w 1214007"/>
                      <a:gd name="connsiteY6" fmla="*/ 576322 h 1181173"/>
                      <a:gd name="connsiteX0" fmla="*/ 11987 w 1193040"/>
                      <a:gd name="connsiteY0" fmla="*/ 576322 h 1181173"/>
                      <a:gd name="connsiteX1" fmla="*/ 112726 w 1193040"/>
                      <a:gd name="connsiteY1" fmla="*/ 177730 h 1181173"/>
                      <a:gd name="connsiteX2" fmla="*/ 612531 w 1193040"/>
                      <a:gd name="connsiteY2" fmla="*/ 928 h 1181173"/>
                      <a:gd name="connsiteX3" fmla="*/ 1036718 w 1193040"/>
                      <a:gd name="connsiteY3" fmla="*/ 130705 h 1181173"/>
                      <a:gd name="connsiteX4" fmla="*/ 1171391 w 1193040"/>
                      <a:gd name="connsiteY4" fmla="*/ 564566 h 1181173"/>
                      <a:gd name="connsiteX5" fmla="*/ 598636 w 1193040"/>
                      <a:gd name="connsiteY5" fmla="*/ 1181107 h 1181173"/>
                      <a:gd name="connsiteX6" fmla="*/ 11987 w 1193040"/>
                      <a:gd name="connsiteY6" fmla="*/ 576322 h 1181173"/>
                      <a:gd name="connsiteX0" fmla="*/ 28406 w 1209459"/>
                      <a:gd name="connsiteY0" fmla="*/ 576322 h 1169422"/>
                      <a:gd name="connsiteX1" fmla="*/ 129145 w 1209459"/>
                      <a:gd name="connsiteY1" fmla="*/ 177730 h 1169422"/>
                      <a:gd name="connsiteX2" fmla="*/ 628950 w 1209459"/>
                      <a:gd name="connsiteY2" fmla="*/ 928 h 1169422"/>
                      <a:gd name="connsiteX3" fmla="*/ 1053137 w 1209459"/>
                      <a:gd name="connsiteY3" fmla="*/ 130705 h 1169422"/>
                      <a:gd name="connsiteX4" fmla="*/ 1187810 w 1209459"/>
                      <a:gd name="connsiteY4" fmla="*/ 564566 h 1169422"/>
                      <a:gd name="connsiteX5" fmla="*/ 552529 w 1209459"/>
                      <a:gd name="connsiteY5" fmla="*/ 1169351 h 1169422"/>
                      <a:gd name="connsiteX6" fmla="*/ 28406 w 1209459"/>
                      <a:gd name="connsiteY6" fmla="*/ 576322 h 116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459" h="1169422">
                        <a:moveTo>
                          <a:pt x="28406" y="576322"/>
                        </a:moveTo>
                        <a:cubicBezTo>
                          <a:pt x="-42158" y="411052"/>
                          <a:pt x="29054" y="273629"/>
                          <a:pt x="129145" y="177730"/>
                        </a:cubicBezTo>
                        <a:cubicBezTo>
                          <a:pt x="229236" y="81831"/>
                          <a:pt x="474951" y="8766"/>
                          <a:pt x="628950" y="928"/>
                        </a:cubicBezTo>
                        <a:cubicBezTo>
                          <a:pt x="782949" y="-6910"/>
                          <a:pt x="953046" y="34806"/>
                          <a:pt x="1053137" y="130705"/>
                        </a:cubicBezTo>
                        <a:cubicBezTo>
                          <a:pt x="1153228" y="226604"/>
                          <a:pt x="1255034" y="407134"/>
                          <a:pt x="1187810" y="564566"/>
                        </a:cubicBezTo>
                        <a:cubicBezTo>
                          <a:pt x="1211482" y="1016857"/>
                          <a:pt x="898603" y="1173270"/>
                          <a:pt x="552529" y="1169351"/>
                        </a:cubicBezTo>
                        <a:cubicBezTo>
                          <a:pt x="206455" y="1165432"/>
                          <a:pt x="98970" y="741592"/>
                          <a:pt x="28406" y="576322"/>
                        </a:cubicBezTo>
                        <a:close/>
                      </a:path>
                    </a:pathLst>
                  </a:custGeom>
                  <a:solidFill>
                    <a:srgbClr val="FCC487"/>
                  </a:solidFill>
                  <a:ln w="12700" cap="flat" cmpd="sng" algn="ctr">
                    <a:noFill/>
                    <a:prstDash val="solid"/>
                    <a:miter lim="800000"/>
                  </a:ln>
                  <a:effectLst>
                    <a:outerShdw blurRad="50800" dist="88900" dir="5400000" sx="93000" sy="93000" algn="t" rotWithShape="0">
                      <a:sysClr val="windowText" lastClr="000000">
                        <a:alpha val="26000"/>
                      </a:sysClr>
                    </a:outerShdw>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44" name="Oval 43">
                    <a:extLst>
                      <a:ext uri="{FF2B5EF4-FFF2-40B4-BE49-F238E27FC236}">
                        <a16:creationId xmlns:a16="http://schemas.microsoft.com/office/drawing/2014/main" id="{5839D145-C47E-4F15-B3F6-E2A016D4D364}"/>
                      </a:ext>
                    </a:extLst>
                  </p:cNvPr>
                  <p:cNvSpPr/>
                  <p:nvPr/>
                </p:nvSpPr>
                <p:spPr>
                  <a:xfrm flipH="1" flipV="1">
                    <a:off x="7361290" y="4834598"/>
                    <a:ext cx="18288" cy="18288"/>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45" name="Oval 44">
                    <a:extLst>
                      <a:ext uri="{FF2B5EF4-FFF2-40B4-BE49-F238E27FC236}">
                        <a16:creationId xmlns:a16="http://schemas.microsoft.com/office/drawing/2014/main" id="{E2EA310E-E022-4869-9E12-92F79C7550FE}"/>
                      </a:ext>
                    </a:extLst>
                  </p:cNvPr>
                  <p:cNvSpPr/>
                  <p:nvPr/>
                </p:nvSpPr>
                <p:spPr>
                  <a:xfrm flipH="1" flipV="1">
                    <a:off x="7361290" y="4893760"/>
                    <a:ext cx="18288" cy="18288"/>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46" name="Oval 45">
                    <a:extLst>
                      <a:ext uri="{FF2B5EF4-FFF2-40B4-BE49-F238E27FC236}">
                        <a16:creationId xmlns:a16="http://schemas.microsoft.com/office/drawing/2014/main" id="{A01AA52B-2016-49C4-8C14-907A4BBF31BA}"/>
                      </a:ext>
                    </a:extLst>
                  </p:cNvPr>
                  <p:cNvSpPr/>
                  <p:nvPr/>
                </p:nvSpPr>
                <p:spPr>
                  <a:xfrm flipH="1" flipV="1">
                    <a:off x="7361290" y="4952922"/>
                    <a:ext cx="18288" cy="18288"/>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nvGrpSpPr>
                  <p:cNvPr id="47" name="Group 46">
                    <a:extLst>
                      <a:ext uri="{FF2B5EF4-FFF2-40B4-BE49-F238E27FC236}">
                        <a16:creationId xmlns:a16="http://schemas.microsoft.com/office/drawing/2014/main" id="{3919C6BF-47AC-408E-812A-6D36BA64702A}"/>
                      </a:ext>
                    </a:extLst>
                  </p:cNvPr>
                  <p:cNvGrpSpPr/>
                  <p:nvPr/>
                </p:nvGrpSpPr>
                <p:grpSpPr>
                  <a:xfrm>
                    <a:off x="7487263" y="3933823"/>
                    <a:ext cx="365944" cy="233822"/>
                    <a:chOff x="2292924" y="1146401"/>
                    <a:chExt cx="366419" cy="234125"/>
                  </a:xfrm>
                </p:grpSpPr>
                <p:sp>
                  <p:nvSpPr>
                    <p:cNvPr id="66" name="Oval 5">
                      <a:extLst>
                        <a:ext uri="{FF2B5EF4-FFF2-40B4-BE49-F238E27FC236}">
                          <a16:creationId xmlns:a16="http://schemas.microsoft.com/office/drawing/2014/main" id="{88AB0A79-3F43-4C13-A139-7E73DB8C5139}"/>
                        </a:ext>
                      </a:extLst>
                    </p:cNvPr>
                    <p:cNvSpPr/>
                    <p:nvPr/>
                  </p:nvSpPr>
                  <p:spPr>
                    <a:xfrm rot="21265117" flipH="1">
                      <a:off x="2292924" y="1146401"/>
                      <a:ext cx="335070" cy="146702"/>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67" name="Oval 4">
                      <a:extLst>
                        <a:ext uri="{FF2B5EF4-FFF2-40B4-BE49-F238E27FC236}">
                          <a16:creationId xmlns:a16="http://schemas.microsoft.com/office/drawing/2014/main" id="{C8893C42-3775-4394-B662-C5305CDC48F5}"/>
                        </a:ext>
                      </a:extLst>
                    </p:cNvPr>
                    <p:cNvSpPr/>
                    <p:nvPr/>
                  </p:nvSpPr>
                  <p:spPr>
                    <a:xfrm rot="21467118" flipH="1">
                      <a:off x="2296059" y="1168252"/>
                      <a:ext cx="363284" cy="212274"/>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68" name="Oval 67">
                      <a:extLst>
                        <a:ext uri="{FF2B5EF4-FFF2-40B4-BE49-F238E27FC236}">
                          <a16:creationId xmlns:a16="http://schemas.microsoft.com/office/drawing/2014/main" id="{CC41D3D2-F0A5-401C-BCB3-189BF614CD30}"/>
                        </a:ext>
                      </a:extLst>
                    </p:cNvPr>
                    <p:cNvSpPr/>
                    <p:nvPr/>
                  </p:nvSpPr>
                  <p:spPr>
                    <a:xfrm rot="1695153" flipH="1">
                      <a:off x="2351497" y="1176611"/>
                      <a:ext cx="202343" cy="202344"/>
                    </a:xfrm>
                    <a:prstGeom prst="ellipse">
                      <a:avLst/>
                    </a:prstGeom>
                    <a:solidFill>
                      <a:srgbClr val="573D2A"/>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69" name="Oval 68">
                      <a:extLst>
                        <a:ext uri="{FF2B5EF4-FFF2-40B4-BE49-F238E27FC236}">
                          <a16:creationId xmlns:a16="http://schemas.microsoft.com/office/drawing/2014/main" id="{CFE91544-3AEE-4FCB-A919-176A7EE6542A}"/>
                        </a:ext>
                      </a:extLst>
                    </p:cNvPr>
                    <p:cNvSpPr/>
                    <p:nvPr/>
                  </p:nvSpPr>
                  <p:spPr>
                    <a:xfrm rot="1695153" flipH="1">
                      <a:off x="2344354" y="1205005"/>
                      <a:ext cx="161996" cy="161997"/>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70" name="Oval 69">
                      <a:extLst>
                        <a:ext uri="{FF2B5EF4-FFF2-40B4-BE49-F238E27FC236}">
                          <a16:creationId xmlns:a16="http://schemas.microsoft.com/office/drawing/2014/main" id="{17595091-0ED2-4CD5-9136-F9F54AB9D02B}"/>
                        </a:ext>
                      </a:extLst>
                    </p:cNvPr>
                    <p:cNvSpPr/>
                    <p:nvPr/>
                  </p:nvSpPr>
                  <p:spPr>
                    <a:xfrm rot="1695153" flipH="1">
                      <a:off x="2375391" y="1208573"/>
                      <a:ext cx="91974" cy="91974"/>
                    </a:xfrm>
                    <a:prstGeom prst="ellipse">
                      <a:avLst/>
                    </a:prstGeom>
                    <a:solidFill>
                      <a:srgbClr val="8E6444"/>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71" name="Oval 70">
                      <a:extLst>
                        <a:ext uri="{FF2B5EF4-FFF2-40B4-BE49-F238E27FC236}">
                          <a16:creationId xmlns:a16="http://schemas.microsoft.com/office/drawing/2014/main" id="{98471FCC-6775-49DA-9EE5-7B5A9A8E9699}"/>
                        </a:ext>
                      </a:extLst>
                    </p:cNvPr>
                    <p:cNvSpPr/>
                    <p:nvPr/>
                  </p:nvSpPr>
                  <p:spPr>
                    <a:xfrm rot="1695153" flipH="1">
                      <a:off x="2365109" y="1240325"/>
                      <a:ext cx="64380" cy="5989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grpSp>
                <p:nvGrpSpPr>
                  <p:cNvPr id="48" name="Group 47">
                    <a:extLst>
                      <a:ext uri="{FF2B5EF4-FFF2-40B4-BE49-F238E27FC236}">
                        <a16:creationId xmlns:a16="http://schemas.microsoft.com/office/drawing/2014/main" id="{DE50CF32-CBEE-4995-B3E2-7E5D0BA96F75}"/>
                      </a:ext>
                    </a:extLst>
                  </p:cNvPr>
                  <p:cNvGrpSpPr/>
                  <p:nvPr/>
                </p:nvGrpSpPr>
                <p:grpSpPr>
                  <a:xfrm>
                    <a:off x="6975003" y="3956333"/>
                    <a:ext cx="365944" cy="233822"/>
                    <a:chOff x="2292924" y="1146401"/>
                    <a:chExt cx="366419" cy="234125"/>
                  </a:xfrm>
                </p:grpSpPr>
                <p:sp>
                  <p:nvSpPr>
                    <p:cNvPr id="60" name="Oval 5">
                      <a:extLst>
                        <a:ext uri="{FF2B5EF4-FFF2-40B4-BE49-F238E27FC236}">
                          <a16:creationId xmlns:a16="http://schemas.microsoft.com/office/drawing/2014/main" id="{8DEC7E78-60F5-441E-9E08-2A2705B64477}"/>
                        </a:ext>
                      </a:extLst>
                    </p:cNvPr>
                    <p:cNvSpPr/>
                    <p:nvPr/>
                  </p:nvSpPr>
                  <p:spPr>
                    <a:xfrm rot="21265117" flipH="1">
                      <a:off x="2292924" y="1146401"/>
                      <a:ext cx="335070" cy="146702"/>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61" name="Oval 4">
                      <a:extLst>
                        <a:ext uri="{FF2B5EF4-FFF2-40B4-BE49-F238E27FC236}">
                          <a16:creationId xmlns:a16="http://schemas.microsoft.com/office/drawing/2014/main" id="{73ADB643-75ED-46FC-B8E3-A7384C1EAE88}"/>
                        </a:ext>
                      </a:extLst>
                    </p:cNvPr>
                    <p:cNvSpPr/>
                    <p:nvPr/>
                  </p:nvSpPr>
                  <p:spPr>
                    <a:xfrm rot="21467118" flipH="1">
                      <a:off x="2296059" y="1168252"/>
                      <a:ext cx="363284" cy="212274"/>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62" name="Oval 61">
                      <a:extLst>
                        <a:ext uri="{FF2B5EF4-FFF2-40B4-BE49-F238E27FC236}">
                          <a16:creationId xmlns:a16="http://schemas.microsoft.com/office/drawing/2014/main" id="{7AD26915-14FE-43C4-99C0-6213C3A98C04}"/>
                        </a:ext>
                      </a:extLst>
                    </p:cNvPr>
                    <p:cNvSpPr/>
                    <p:nvPr/>
                  </p:nvSpPr>
                  <p:spPr>
                    <a:xfrm rot="1695153" flipH="1">
                      <a:off x="2351497" y="1176611"/>
                      <a:ext cx="202343" cy="202344"/>
                    </a:xfrm>
                    <a:prstGeom prst="ellipse">
                      <a:avLst/>
                    </a:prstGeom>
                    <a:solidFill>
                      <a:srgbClr val="573D2A"/>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63" name="Oval 62">
                      <a:extLst>
                        <a:ext uri="{FF2B5EF4-FFF2-40B4-BE49-F238E27FC236}">
                          <a16:creationId xmlns:a16="http://schemas.microsoft.com/office/drawing/2014/main" id="{B8EDD6E4-9980-44B0-97D4-37E9E03F0EA5}"/>
                        </a:ext>
                      </a:extLst>
                    </p:cNvPr>
                    <p:cNvSpPr/>
                    <p:nvPr/>
                  </p:nvSpPr>
                  <p:spPr>
                    <a:xfrm rot="1695153" flipH="1">
                      <a:off x="2344354" y="1205005"/>
                      <a:ext cx="161996" cy="161997"/>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64" name="Oval 63">
                      <a:extLst>
                        <a:ext uri="{FF2B5EF4-FFF2-40B4-BE49-F238E27FC236}">
                          <a16:creationId xmlns:a16="http://schemas.microsoft.com/office/drawing/2014/main" id="{014C9698-1445-4F66-84E6-3CB46D9A759F}"/>
                        </a:ext>
                      </a:extLst>
                    </p:cNvPr>
                    <p:cNvSpPr/>
                    <p:nvPr/>
                  </p:nvSpPr>
                  <p:spPr>
                    <a:xfrm rot="1695153" flipH="1">
                      <a:off x="2375391" y="1208573"/>
                      <a:ext cx="91974" cy="91974"/>
                    </a:xfrm>
                    <a:prstGeom prst="ellipse">
                      <a:avLst/>
                    </a:prstGeom>
                    <a:solidFill>
                      <a:srgbClr val="8E6444"/>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65" name="Oval 64">
                      <a:extLst>
                        <a:ext uri="{FF2B5EF4-FFF2-40B4-BE49-F238E27FC236}">
                          <a16:creationId xmlns:a16="http://schemas.microsoft.com/office/drawing/2014/main" id="{0D099703-A4D1-43F8-8AD6-69136F3B9713}"/>
                        </a:ext>
                      </a:extLst>
                    </p:cNvPr>
                    <p:cNvSpPr/>
                    <p:nvPr/>
                  </p:nvSpPr>
                  <p:spPr>
                    <a:xfrm rot="1695153" flipH="1">
                      <a:off x="2365109" y="1240325"/>
                      <a:ext cx="64380" cy="59891"/>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grpSp>
                <p:nvGrpSpPr>
                  <p:cNvPr id="49" name="Group 48">
                    <a:extLst>
                      <a:ext uri="{FF2B5EF4-FFF2-40B4-BE49-F238E27FC236}">
                        <a16:creationId xmlns:a16="http://schemas.microsoft.com/office/drawing/2014/main" id="{78EA1846-143D-483A-A251-677924270D77}"/>
                      </a:ext>
                    </a:extLst>
                  </p:cNvPr>
                  <p:cNvGrpSpPr/>
                  <p:nvPr/>
                </p:nvGrpSpPr>
                <p:grpSpPr>
                  <a:xfrm>
                    <a:off x="7271404" y="4386828"/>
                    <a:ext cx="306288" cy="217353"/>
                    <a:chOff x="2751023" y="2876401"/>
                    <a:chExt cx="306685" cy="217634"/>
                  </a:xfrm>
                </p:grpSpPr>
                <p:sp>
                  <p:nvSpPr>
                    <p:cNvPr id="58" name="Chord 14349">
                      <a:extLst>
                        <a:ext uri="{FF2B5EF4-FFF2-40B4-BE49-F238E27FC236}">
                          <a16:creationId xmlns:a16="http://schemas.microsoft.com/office/drawing/2014/main" id="{E856A41B-8E2D-4888-9EF5-B576ECE600E9}"/>
                        </a:ext>
                      </a:extLst>
                    </p:cNvPr>
                    <p:cNvSpPr/>
                    <p:nvPr/>
                  </p:nvSpPr>
                  <p:spPr>
                    <a:xfrm rot="19648850">
                      <a:off x="2751398" y="2876401"/>
                      <a:ext cx="306310" cy="217634"/>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Lst>
                      <a:ahLst/>
                      <a:cxnLst>
                        <a:cxn ang="0">
                          <a:pos x="connsiteX0" y="connsiteY0"/>
                        </a:cxn>
                        <a:cxn ang="0">
                          <a:pos x="connsiteX1" y="connsiteY1"/>
                        </a:cxn>
                        <a:cxn ang="0">
                          <a:pos x="connsiteX2" y="connsiteY2"/>
                        </a:cxn>
                        <a:cxn ang="0">
                          <a:pos x="connsiteX3" y="connsiteY3"/>
                        </a:cxn>
                      </a:cxnLst>
                      <a:rect l="l" t="t" r="r" b="b"/>
                      <a:pathLst>
                        <a:path w="306310" h="217634">
                          <a:moveTo>
                            <a:pt x="306310" y="171599"/>
                          </a:moveTo>
                          <a:cubicBezTo>
                            <a:pt x="255054" y="219399"/>
                            <a:pt x="167882" y="232055"/>
                            <a:pt x="104986" y="199716"/>
                          </a:cubicBezTo>
                          <a:cubicBezTo>
                            <a:pt x="39173" y="165876"/>
                            <a:pt x="-13790" y="70108"/>
                            <a:pt x="3208" y="0"/>
                          </a:cubicBezTo>
                          <a:cubicBezTo>
                            <a:pt x="84012" y="80074"/>
                            <a:pt x="202814" y="144835"/>
                            <a:pt x="306310" y="171599"/>
                          </a:cubicBezTo>
                          <a:close/>
                        </a:path>
                      </a:pathLst>
                    </a:custGeom>
                    <a:solidFill>
                      <a:srgbClr val="EA5916"/>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59" name="Chord 14349">
                      <a:extLst>
                        <a:ext uri="{FF2B5EF4-FFF2-40B4-BE49-F238E27FC236}">
                          <a16:creationId xmlns:a16="http://schemas.microsoft.com/office/drawing/2014/main" id="{CB9CA92A-F965-401D-9F35-17E060A55571}"/>
                        </a:ext>
                      </a:extLst>
                    </p:cNvPr>
                    <p:cNvSpPr/>
                    <p:nvPr/>
                  </p:nvSpPr>
                  <p:spPr>
                    <a:xfrm rot="19648850">
                      <a:off x="2751023" y="2881434"/>
                      <a:ext cx="295138" cy="17822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83370 w 383370"/>
                        <a:gd name="connsiteY0" fmla="*/ 272262 h 318297"/>
                        <a:gd name="connsiteX1" fmla="*/ 182046 w 383370"/>
                        <a:gd name="connsiteY1" fmla="*/ 300379 h 318297"/>
                        <a:gd name="connsiteX2" fmla="*/ 1499 w 383370"/>
                        <a:gd name="connsiteY2" fmla="*/ 0 h 318297"/>
                        <a:gd name="connsiteX3" fmla="*/ 383370 w 383370"/>
                        <a:gd name="connsiteY3" fmla="*/ 272262 h 318297"/>
                        <a:gd name="connsiteX0" fmla="*/ 415201 w 415201"/>
                        <a:gd name="connsiteY0" fmla="*/ 287430 h 324084"/>
                        <a:gd name="connsiteX1" fmla="*/ 182046 w 415201"/>
                        <a:gd name="connsiteY1" fmla="*/ 300379 h 324084"/>
                        <a:gd name="connsiteX2" fmla="*/ 1499 w 415201"/>
                        <a:gd name="connsiteY2" fmla="*/ 0 h 324084"/>
                        <a:gd name="connsiteX3" fmla="*/ 415201 w 415201"/>
                        <a:gd name="connsiteY3" fmla="*/ 287430 h 324084"/>
                        <a:gd name="connsiteX0" fmla="*/ 414994 w 414994"/>
                        <a:gd name="connsiteY0" fmla="*/ 287430 h 307686"/>
                        <a:gd name="connsiteX1" fmla="*/ 205240 w 414994"/>
                        <a:gd name="connsiteY1" fmla="*/ 255313 h 307686"/>
                        <a:gd name="connsiteX2" fmla="*/ 1292 w 414994"/>
                        <a:gd name="connsiteY2" fmla="*/ 0 h 307686"/>
                        <a:gd name="connsiteX3" fmla="*/ 414994 w 414994"/>
                        <a:gd name="connsiteY3" fmla="*/ 287430 h 307686"/>
                      </a:gdLst>
                      <a:ahLst/>
                      <a:cxnLst>
                        <a:cxn ang="0">
                          <a:pos x="connsiteX0" y="connsiteY0"/>
                        </a:cxn>
                        <a:cxn ang="0">
                          <a:pos x="connsiteX1" y="connsiteY1"/>
                        </a:cxn>
                        <a:cxn ang="0">
                          <a:pos x="connsiteX2" y="connsiteY2"/>
                        </a:cxn>
                        <a:cxn ang="0">
                          <a:pos x="connsiteX3" y="connsiteY3"/>
                        </a:cxn>
                      </a:cxnLst>
                      <a:rect l="l" t="t" r="r" b="b"/>
                      <a:pathLst>
                        <a:path w="414994" h="307686">
                          <a:moveTo>
                            <a:pt x="414994" y="287430"/>
                          </a:moveTo>
                          <a:cubicBezTo>
                            <a:pt x="363738" y="335230"/>
                            <a:pt x="268136" y="287652"/>
                            <a:pt x="205240" y="255313"/>
                          </a:cubicBezTo>
                          <a:cubicBezTo>
                            <a:pt x="139427" y="221473"/>
                            <a:pt x="-15706" y="70108"/>
                            <a:pt x="1292" y="0"/>
                          </a:cubicBezTo>
                          <a:cubicBezTo>
                            <a:pt x="82096" y="80074"/>
                            <a:pt x="311498" y="260666"/>
                            <a:pt x="414994" y="287430"/>
                          </a:cubicBezTo>
                          <a:close/>
                        </a:path>
                      </a:pathLst>
                    </a:custGeom>
                    <a:solidFill>
                      <a:srgbClr val="FFF8F6"/>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grpSp>
              <p:sp>
                <p:nvSpPr>
                  <p:cNvPr id="50" name="Freeform: Shape 49">
                    <a:extLst>
                      <a:ext uri="{FF2B5EF4-FFF2-40B4-BE49-F238E27FC236}">
                        <a16:creationId xmlns:a16="http://schemas.microsoft.com/office/drawing/2014/main" id="{A1EE3014-D055-4FE2-AD17-7E88EEA074A5}"/>
                      </a:ext>
                    </a:extLst>
                  </p:cNvPr>
                  <p:cNvSpPr/>
                  <p:nvPr/>
                </p:nvSpPr>
                <p:spPr>
                  <a:xfrm>
                    <a:off x="7344218" y="4199147"/>
                    <a:ext cx="100032" cy="86603"/>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nvGrpSpPr>
                  <p:cNvPr id="51" name="Group 50">
                    <a:extLst>
                      <a:ext uri="{FF2B5EF4-FFF2-40B4-BE49-F238E27FC236}">
                        <a16:creationId xmlns:a16="http://schemas.microsoft.com/office/drawing/2014/main" id="{260C214B-AB05-4EA1-A6A4-351CD0DDB44B}"/>
                      </a:ext>
                    </a:extLst>
                  </p:cNvPr>
                  <p:cNvGrpSpPr/>
                  <p:nvPr/>
                </p:nvGrpSpPr>
                <p:grpSpPr>
                  <a:xfrm>
                    <a:off x="6720429" y="3258034"/>
                    <a:ext cx="1316037" cy="946883"/>
                    <a:chOff x="6720429" y="3258034"/>
                    <a:chExt cx="1316037" cy="946883"/>
                  </a:xfrm>
                  <a:pattFill prst="trellis">
                    <a:fgClr>
                      <a:srgbClr val="8E6444"/>
                    </a:fgClr>
                    <a:bgClr>
                      <a:sysClr val="window" lastClr="FFFFFF"/>
                    </a:bgClr>
                  </a:pattFill>
                </p:grpSpPr>
                <p:sp>
                  <p:nvSpPr>
                    <p:cNvPr id="55" name="Freeform: Shape 54">
                      <a:extLst>
                        <a:ext uri="{FF2B5EF4-FFF2-40B4-BE49-F238E27FC236}">
                          <a16:creationId xmlns:a16="http://schemas.microsoft.com/office/drawing/2014/main" id="{3822BECC-C6A8-4F58-A4C5-3F47B917CE44}"/>
                        </a:ext>
                      </a:extLst>
                    </p:cNvPr>
                    <p:cNvSpPr/>
                    <p:nvPr/>
                  </p:nvSpPr>
                  <p:spPr>
                    <a:xfrm>
                      <a:off x="6720429" y="3258034"/>
                      <a:ext cx="1286861" cy="922083"/>
                    </a:xfrm>
                    <a:custGeom>
                      <a:avLst/>
                      <a:gdLst>
                        <a:gd name="connsiteX0" fmla="*/ 390525 w 390525"/>
                        <a:gd name="connsiteY0" fmla="*/ 323850 h 327025"/>
                        <a:gd name="connsiteX1" fmla="*/ 361950 w 390525"/>
                        <a:gd name="connsiteY1" fmla="*/ 161925 h 327025"/>
                        <a:gd name="connsiteX2" fmla="*/ 295275 w 390525"/>
                        <a:gd name="connsiteY2" fmla="*/ 114300 h 327025"/>
                        <a:gd name="connsiteX3" fmla="*/ 234950 w 390525"/>
                        <a:gd name="connsiteY3" fmla="*/ 152400 h 327025"/>
                        <a:gd name="connsiteX4" fmla="*/ 200025 w 390525"/>
                        <a:gd name="connsiteY4" fmla="*/ 187325 h 327025"/>
                        <a:gd name="connsiteX5" fmla="*/ 130175 w 390525"/>
                        <a:gd name="connsiteY5" fmla="*/ 152400 h 327025"/>
                        <a:gd name="connsiteX6" fmla="*/ 130175 w 390525"/>
                        <a:gd name="connsiteY6" fmla="*/ 120650 h 327025"/>
                        <a:gd name="connsiteX7" fmla="*/ 73025 w 390525"/>
                        <a:gd name="connsiteY7" fmla="*/ 120650 h 327025"/>
                        <a:gd name="connsiteX8" fmla="*/ 28575 w 390525"/>
                        <a:gd name="connsiteY8" fmla="*/ 165100 h 327025"/>
                        <a:gd name="connsiteX9" fmla="*/ 19050 w 390525"/>
                        <a:gd name="connsiteY9" fmla="*/ 234950 h 327025"/>
                        <a:gd name="connsiteX10" fmla="*/ 12700 w 390525"/>
                        <a:gd name="connsiteY10" fmla="*/ 320675 h 327025"/>
                        <a:gd name="connsiteX11" fmla="*/ 0 w 390525"/>
                        <a:gd name="connsiteY11" fmla="*/ 327025 h 327025"/>
                        <a:gd name="connsiteX12" fmla="*/ 3175 w 390525"/>
                        <a:gd name="connsiteY12" fmla="*/ 120650 h 327025"/>
                        <a:gd name="connsiteX13" fmla="*/ 98425 w 390525"/>
                        <a:gd name="connsiteY13" fmla="*/ 12700 h 327025"/>
                        <a:gd name="connsiteX14" fmla="*/ 212725 w 390525"/>
                        <a:gd name="connsiteY14" fmla="*/ 0 h 327025"/>
                        <a:gd name="connsiteX15" fmla="*/ 298450 w 390525"/>
                        <a:gd name="connsiteY15" fmla="*/ 25400 h 327025"/>
                        <a:gd name="connsiteX16" fmla="*/ 374650 w 390525"/>
                        <a:gd name="connsiteY16" fmla="*/ 101600 h 327025"/>
                        <a:gd name="connsiteX17" fmla="*/ 390525 w 390525"/>
                        <a:gd name="connsiteY17" fmla="*/ 323850 h 327025"/>
                        <a:gd name="connsiteX0" fmla="*/ 400084 w 400084"/>
                        <a:gd name="connsiteY0" fmla="*/ 323850 h 327025"/>
                        <a:gd name="connsiteX1" fmla="*/ 371509 w 400084"/>
                        <a:gd name="connsiteY1" fmla="*/ 161925 h 327025"/>
                        <a:gd name="connsiteX2" fmla="*/ 304834 w 400084"/>
                        <a:gd name="connsiteY2" fmla="*/ 114300 h 327025"/>
                        <a:gd name="connsiteX3" fmla="*/ 244509 w 400084"/>
                        <a:gd name="connsiteY3" fmla="*/ 152400 h 327025"/>
                        <a:gd name="connsiteX4" fmla="*/ 209584 w 400084"/>
                        <a:gd name="connsiteY4" fmla="*/ 187325 h 327025"/>
                        <a:gd name="connsiteX5" fmla="*/ 139734 w 400084"/>
                        <a:gd name="connsiteY5" fmla="*/ 152400 h 327025"/>
                        <a:gd name="connsiteX6" fmla="*/ 139734 w 400084"/>
                        <a:gd name="connsiteY6" fmla="*/ 120650 h 327025"/>
                        <a:gd name="connsiteX7" fmla="*/ 82584 w 400084"/>
                        <a:gd name="connsiteY7" fmla="*/ 120650 h 327025"/>
                        <a:gd name="connsiteX8" fmla="*/ 38134 w 400084"/>
                        <a:gd name="connsiteY8" fmla="*/ 165100 h 327025"/>
                        <a:gd name="connsiteX9" fmla="*/ 28609 w 400084"/>
                        <a:gd name="connsiteY9" fmla="*/ 234950 h 327025"/>
                        <a:gd name="connsiteX10" fmla="*/ 22259 w 400084"/>
                        <a:gd name="connsiteY10" fmla="*/ 320675 h 327025"/>
                        <a:gd name="connsiteX11" fmla="*/ 9559 w 400084"/>
                        <a:gd name="connsiteY11" fmla="*/ 327025 h 327025"/>
                        <a:gd name="connsiteX12" fmla="*/ 12734 w 400084"/>
                        <a:gd name="connsiteY12" fmla="*/ 120650 h 327025"/>
                        <a:gd name="connsiteX13" fmla="*/ 107984 w 400084"/>
                        <a:gd name="connsiteY13" fmla="*/ 12700 h 327025"/>
                        <a:gd name="connsiteX14" fmla="*/ 222284 w 400084"/>
                        <a:gd name="connsiteY14" fmla="*/ 0 h 327025"/>
                        <a:gd name="connsiteX15" fmla="*/ 308009 w 400084"/>
                        <a:gd name="connsiteY15" fmla="*/ 25400 h 327025"/>
                        <a:gd name="connsiteX16" fmla="*/ 384209 w 400084"/>
                        <a:gd name="connsiteY16" fmla="*/ 101600 h 327025"/>
                        <a:gd name="connsiteX17" fmla="*/ 400084 w 400084"/>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392545 w 398937"/>
                        <a:gd name="connsiteY0" fmla="*/ 319087 h 327025"/>
                        <a:gd name="connsiteX1" fmla="*/ 378257 w 398937"/>
                        <a:gd name="connsiteY1" fmla="*/ 161925 h 327025"/>
                        <a:gd name="connsiteX2" fmla="*/ 311582 w 398937"/>
                        <a:gd name="connsiteY2" fmla="*/ 114300 h 327025"/>
                        <a:gd name="connsiteX3" fmla="*/ 251257 w 398937"/>
                        <a:gd name="connsiteY3" fmla="*/ 152400 h 327025"/>
                        <a:gd name="connsiteX4" fmla="*/ 216332 w 398937"/>
                        <a:gd name="connsiteY4" fmla="*/ 187325 h 327025"/>
                        <a:gd name="connsiteX5" fmla="*/ 146482 w 398937"/>
                        <a:gd name="connsiteY5" fmla="*/ 152400 h 327025"/>
                        <a:gd name="connsiteX6" fmla="*/ 146482 w 398937"/>
                        <a:gd name="connsiteY6" fmla="*/ 120650 h 327025"/>
                        <a:gd name="connsiteX7" fmla="*/ 89332 w 398937"/>
                        <a:gd name="connsiteY7" fmla="*/ 120650 h 327025"/>
                        <a:gd name="connsiteX8" fmla="*/ 44882 w 398937"/>
                        <a:gd name="connsiteY8" fmla="*/ 165100 h 327025"/>
                        <a:gd name="connsiteX9" fmla="*/ 35357 w 398937"/>
                        <a:gd name="connsiteY9" fmla="*/ 234950 h 327025"/>
                        <a:gd name="connsiteX10" fmla="*/ 29007 w 398937"/>
                        <a:gd name="connsiteY10" fmla="*/ 320675 h 327025"/>
                        <a:gd name="connsiteX11" fmla="*/ 16307 w 398937"/>
                        <a:gd name="connsiteY11" fmla="*/ 327025 h 327025"/>
                        <a:gd name="connsiteX12" fmla="*/ 19482 w 398937"/>
                        <a:gd name="connsiteY12" fmla="*/ 120650 h 327025"/>
                        <a:gd name="connsiteX13" fmla="*/ 114732 w 398937"/>
                        <a:gd name="connsiteY13" fmla="*/ 12700 h 327025"/>
                        <a:gd name="connsiteX14" fmla="*/ 229032 w 398937"/>
                        <a:gd name="connsiteY14" fmla="*/ 0 h 327025"/>
                        <a:gd name="connsiteX15" fmla="*/ 314757 w 398937"/>
                        <a:gd name="connsiteY15" fmla="*/ 25400 h 327025"/>
                        <a:gd name="connsiteX16" fmla="*/ 390957 w 398937"/>
                        <a:gd name="connsiteY16" fmla="*/ 101600 h 327025"/>
                        <a:gd name="connsiteX17" fmla="*/ 392545 w 398937"/>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60782 w 407926"/>
                        <a:gd name="connsiteY3" fmla="*/ 157163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2189 w 407926"/>
                        <a:gd name="connsiteY5" fmla="*/ 118268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16307 w 407926"/>
                        <a:gd name="connsiteY7" fmla="*/ 327025 h 327025"/>
                        <a:gd name="connsiteX8" fmla="*/ 19482 w 407926"/>
                        <a:gd name="connsiteY8" fmla="*/ 120650 h 327025"/>
                        <a:gd name="connsiteX9" fmla="*/ 114732 w 407926"/>
                        <a:gd name="connsiteY9" fmla="*/ 12700 h 327025"/>
                        <a:gd name="connsiteX10" fmla="*/ 229032 w 407926"/>
                        <a:gd name="connsiteY10" fmla="*/ 0 h 327025"/>
                        <a:gd name="connsiteX11" fmla="*/ 314757 w 407926"/>
                        <a:gd name="connsiteY11" fmla="*/ 25400 h 327025"/>
                        <a:gd name="connsiteX12" fmla="*/ 390957 w 407926"/>
                        <a:gd name="connsiteY12" fmla="*/ 101600 h 327025"/>
                        <a:gd name="connsiteX13" fmla="*/ 392545 w 407926"/>
                        <a:gd name="connsiteY13"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16307 w 407926"/>
                        <a:gd name="connsiteY7" fmla="*/ 327025 h 327025"/>
                        <a:gd name="connsiteX8" fmla="*/ 19482 w 407926"/>
                        <a:gd name="connsiteY8" fmla="*/ 120650 h 327025"/>
                        <a:gd name="connsiteX9" fmla="*/ 114732 w 407926"/>
                        <a:gd name="connsiteY9" fmla="*/ 12700 h 327025"/>
                        <a:gd name="connsiteX10" fmla="*/ 229032 w 407926"/>
                        <a:gd name="connsiteY10" fmla="*/ 0 h 327025"/>
                        <a:gd name="connsiteX11" fmla="*/ 314757 w 407926"/>
                        <a:gd name="connsiteY11" fmla="*/ 25400 h 327025"/>
                        <a:gd name="connsiteX12" fmla="*/ 390957 w 407926"/>
                        <a:gd name="connsiteY12" fmla="*/ 101600 h 327025"/>
                        <a:gd name="connsiteX13" fmla="*/ 392545 w 407926"/>
                        <a:gd name="connsiteY13" fmla="*/ 319087 h 327025"/>
                        <a:gd name="connsiteX0" fmla="*/ 399503 w 414884"/>
                        <a:gd name="connsiteY0" fmla="*/ 319087 h 319087"/>
                        <a:gd name="connsiteX1" fmla="*/ 385215 w 414884"/>
                        <a:gd name="connsiteY1" fmla="*/ 161925 h 319087"/>
                        <a:gd name="connsiteX2" fmla="*/ 318540 w 414884"/>
                        <a:gd name="connsiteY2" fmla="*/ 114300 h 319087"/>
                        <a:gd name="connsiteX3" fmla="*/ 223290 w 414884"/>
                        <a:gd name="connsiteY3" fmla="*/ 187325 h 319087"/>
                        <a:gd name="connsiteX4" fmla="*/ 153440 w 414884"/>
                        <a:gd name="connsiteY4" fmla="*/ 120650 h 319087"/>
                        <a:gd name="connsiteX5" fmla="*/ 51840 w 414884"/>
                        <a:gd name="connsiteY5" fmla="*/ 165100 h 319087"/>
                        <a:gd name="connsiteX6" fmla="*/ 42315 w 414884"/>
                        <a:gd name="connsiteY6" fmla="*/ 234950 h 319087"/>
                        <a:gd name="connsiteX7" fmla="*/ 11989 w 414884"/>
                        <a:gd name="connsiteY7" fmla="*/ 318255 h 319087"/>
                        <a:gd name="connsiteX8" fmla="*/ 26440 w 414884"/>
                        <a:gd name="connsiteY8" fmla="*/ 120650 h 319087"/>
                        <a:gd name="connsiteX9" fmla="*/ 121690 w 414884"/>
                        <a:gd name="connsiteY9" fmla="*/ 12700 h 319087"/>
                        <a:gd name="connsiteX10" fmla="*/ 235990 w 414884"/>
                        <a:gd name="connsiteY10" fmla="*/ 0 h 319087"/>
                        <a:gd name="connsiteX11" fmla="*/ 321715 w 414884"/>
                        <a:gd name="connsiteY11" fmla="*/ 25400 h 319087"/>
                        <a:gd name="connsiteX12" fmla="*/ 397915 w 414884"/>
                        <a:gd name="connsiteY12" fmla="*/ 101600 h 319087"/>
                        <a:gd name="connsiteX13" fmla="*/ 399503 w 414884"/>
                        <a:gd name="connsiteY13" fmla="*/ 319087 h 319087"/>
                        <a:gd name="connsiteX0" fmla="*/ 399503 w 414884"/>
                        <a:gd name="connsiteY0" fmla="*/ 319087 h 319087"/>
                        <a:gd name="connsiteX1" fmla="*/ 385215 w 414884"/>
                        <a:gd name="connsiteY1" fmla="*/ 161925 h 319087"/>
                        <a:gd name="connsiteX2" fmla="*/ 318540 w 414884"/>
                        <a:gd name="connsiteY2" fmla="*/ 114300 h 319087"/>
                        <a:gd name="connsiteX3" fmla="*/ 223290 w 414884"/>
                        <a:gd name="connsiteY3" fmla="*/ 187325 h 319087"/>
                        <a:gd name="connsiteX4" fmla="*/ 153440 w 414884"/>
                        <a:gd name="connsiteY4" fmla="*/ 120650 h 319087"/>
                        <a:gd name="connsiteX5" fmla="*/ 51840 w 414884"/>
                        <a:gd name="connsiteY5" fmla="*/ 165100 h 319087"/>
                        <a:gd name="connsiteX6" fmla="*/ 71131 w 414884"/>
                        <a:gd name="connsiteY6" fmla="*/ 217410 h 319087"/>
                        <a:gd name="connsiteX7" fmla="*/ 11989 w 414884"/>
                        <a:gd name="connsiteY7" fmla="*/ 318255 h 319087"/>
                        <a:gd name="connsiteX8" fmla="*/ 26440 w 414884"/>
                        <a:gd name="connsiteY8" fmla="*/ 120650 h 319087"/>
                        <a:gd name="connsiteX9" fmla="*/ 121690 w 414884"/>
                        <a:gd name="connsiteY9" fmla="*/ 12700 h 319087"/>
                        <a:gd name="connsiteX10" fmla="*/ 235990 w 414884"/>
                        <a:gd name="connsiteY10" fmla="*/ 0 h 319087"/>
                        <a:gd name="connsiteX11" fmla="*/ 321715 w 414884"/>
                        <a:gd name="connsiteY11" fmla="*/ 25400 h 319087"/>
                        <a:gd name="connsiteX12" fmla="*/ 397915 w 414884"/>
                        <a:gd name="connsiteY12" fmla="*/ 101600 h 319087"/>
                        <a:gd name="connsiteX13" fmla="*/ 399503 w 414884"/>
                        <a:gd name="connsiteY13" fmla="*/ 319087 h 319087"/>
                        <a:gd name="connsiteX0" fmla="*/ 380177 w 395558"/>
                        <a:gd name="connsiteY0" fmla="*/ 319087 h 319087"/>
                        <a:gd name="connsiteX1" fmla="*/ 365889 w 395558"/>
                        <a:gd name="connsiteY1" fmla="*/ 161925 h 319087"/>
                        <a:gd name="connsiteX2" fmla="*/ 299214 w 395558"/>
                        <a:gd name="connsiteY2" fmla="*/ 114300 h 319087"/>
                        <a:gd name="connsiteX3" fmla="*/ 203964 w 395558"/>
                        <a:gd name="connsiteY3" fmla="*/ 187325 h 319087"/>
                        <a:gd name="connsiteX4" fmla="*/ 134114 w 395558"/>
                        <a:gd name="connsiteY4" fmla="*/ 120650 h 319087"/>
                        <a:gd name="connsiteX5" fmla="*/ 32514 w 395558"/>
                        <a:gd name="connsiteY5" fmla="*/ 165100 h 319087"/>
                        <a:gd name="connsiteX6" fmla="*/ 51805 w 395558"/>
                        <a:gd name="connsiteY6" fmla="*/ 217410 h 319087"/>
                        <a:gd name="connsiteX7" fmla="*/ 51548 w 395558"/>
                        <a:gd name="connsiteY7" fmla="*/ 266887 h 319087"/>
                        <a:gd name="connsiteX8" fmla="*/ 7114 w 395558"/>
                        <a:gd name="connsiteY8" fmla="*/ 120650 h 319087"/>
                        <a:gd name="connsiteX9" fmla="*/ 102364 w 395558"/>
                        <a:gd name="connsiteY9" fmla="*/ 12700 h 319087"/>
                        <a:gd name="connsiteX10" fmla="*/ 216664 w 395558"/>
                        <a:gd name="connsiteY10" fmla="*/ 0 h 319087"/>
                        <a:gd name="connsiteX11" fmla="*/ 302389 w 395558"/>
                        <a:gd name="connsiteY11" fmla="*/ 25400 h 319087"/>
                        <a:gd name="connsiteX12" fmla="*/ 378589 w 395558"/>
                        <a:gd name="connsiteY12" fmla="*/ 101600 h 319087"/>
                        <a:gd name="connsiteX13" fmla="*/ 380177 w 395558"/>
                        <a:gd name="connsiteY13" fmla="*/ 319087 h 319087"/>
                        <a:gd name="connsiteX0" fmla="*/ 380177 w 395558"/>
                        <a:gd name="connsiteY0" fmla="*/ 319087 h 319087"/>
                        <a:gd name="connsiteX1" fmla="*/ 355866 w 395558"/>
                        <a:gd name="connsiteY1" fmla="*/ 154408 h 319087"/>
                        <a:gd name="connsiteX2" fmla="*/ 299214 w 395558"/>
                        <a:gd name="connsiteY2" fmla="*/ 114300 h 319087"/>
                        <a:gd name="connsiteX3" fmla="*/ 203964 w 395558"/>
                        <a:gd name="connsiteY3" fmla="*/ 187325 h 319087"/>
                        <a:gd name="connsiteX4" fmla="*/ 134114 w 395558"/>
                        <a:gd name="connsiteY4" fmla="*/ 120650 h 319087"/>
                        <a:gd name="connsiteX5" fmla="*/ 32514 w 395558"/>
                        <a:gd name="connsiteY5" fmla="*/ 165100 h 319087"/>
                        <a:gd name="connsiteX6" fmla="*/ 51805 w 395558"/>
                        <a:gd name="connsiteY6" fmla="*/ 217410 h 319087"/>
                        <a:gd name="connsiteX7" fmla="*/ 51548 w 395558"/>
                        <a:gd name="connsiteY7" fmla="*/ 266887 h 319087"/>
                        <a:gd name="connsiteX8" fmla="*/ 7114 w 395558"/>
                        <a:gd name="connsiteY8" fmla="*/ 120650 h 319087"/>
                        <a:gd name="connsiteX9" fmla="*/ 102364 w 395558"/>
                        <a:gd name="connsiteY9" fmla="*/ 12700 h 319087"/>
                        <a:gd name="connsiteX10" fmla="*/ 216664 w 395558"/>
                        <a:gd name="connsiteY10" fmla="*/ 0 h 319087"/>
                        <a:gd name="connsiteX11" fmla="*/ 302389 w 395558"/>
                        <a:gd name="connsiteY11" fmla="*/ 25400 h 319087"/>
                        <a:gd name="connsiteX12" fmla="*/ 378589 w 395558"/>
                        <a:gd name="connsiteY12" fmla="*/ 101600 h 319087"/>
                        <a:gd name="connsiteX13" fmla="*/ 380177 w 395558"/>
                        <a:gd name="connsiteY13" fmla="*/ 319087 h 319087"/>
                        <a:gd name="connsiteX0" fmla="*/ 348856 w 385478"/>
                        <a:gd name="connsiteY0" fmla="*/ 257696 h 266887"/>
                        <a:gd name="connsiteX1" fmla="*/ 355866 w 385478"/>
                        <a:gd name="connsiteY1" fmla="*/ 154408 h 266887"/>
                        <a:gd name="connsiteX2" fmla="*/ 299214 w 385478"/>
                        <a:gd name="connsiteY2" fmla="*/ 114300 h 266887"/>
                        <a:gd name="connsiteX3" fmla="*/ 203964 w 385478"/>
                        <a:gd name="connsiteY3" fmla="*/ 187325 h 266887"/>
                        <a:gd name="connsiteX4" fmla="*/ 134114 w 385478"/>
                        <a:gd name="connsiteY4" fmla="*/ 120650 h 266887"/>
                        <a:gd name="connsiteX5" fmla="*/ 32514 w 385478"/>
                        <a:gd name="connsiteY5" fmla="*/ 165100 h 266887"/>
                        <a:gd name="connsiteX6" fmla="*/ 51805 w 385478"/>
                        <a:gd name="connsiteY6" fmla="*/ 217410 h 266887"/>
                        <a:gd name="connsiteX7" fmla="*/ 51548 w 385478"/>
                        <a:gd name="connsiteY7" fmla="*/ 266887 h 266887"/>
                        <a:gd name="connsiteX8" fmla="*/ 7114 w 385478"/>
                        <a:gd name="connsiteY8" fmla="*/ 120650 h 266887"/>
                        <a:gd name="connsiteX9" fmla="*/ 102364 w 385478"/>
                        <a:gd name="connsiteY9" fmla="*/ 12700 h 266887"/>
                        <a:gd name="connsiteX10" fmla="*/ 216664 w 385478"/>
                        <a:gd name="connsiteY10" fmla="*/ 0 h 266887"/>
                        <a:gd name="connsiteX11" fmla="*/ 302389 w 385478"/>
                        <a:gd name="connsiteY11" fmla="*/ 25400 h 266887"/>
                        <a:gd name="connsiteX12" fmla="*/ 378589 w 385478"/>
                        <a:gd name="connsiteY12" fmla="*/ 101600 h 266887"/>
                        <a:gd name="connsiteX13" fmla="*/ 348856 w 385478"/>
                        <a:gd name="connsiteY13" fmla="*/ 257696 h 266887"/>
                        <a:gd name="connsiteX0" fmla="*/ 348856 w 385478"/>
                        <a:gd name="connsiteY0" fmla="*/ 257696 h 266887"/>
                        <a:gd name="connsiteX1" fmla="*/ 355866 w 385478"/>
                        <a:gd name="connsiteY1" fmla="*/ 154408 h 266887"/>
                        <a:gd name="connsiteX2" fmla="*/ 299214 w 385478"/>
                        <a:gd name="connsiteY2" fmla="*/ 114300 h 266887"/>
                        <a:gd name="connsiteX3" fmla="*/ 203964 w 385478"/>
                        <a:gd name="connsiteY3" fmla="*/ 187325 h 266887"/>
                        <a:gd name="connsiteX4" fmla="*/ 134114 w 385478"/>
                        <a:gd name="connsiteY4" fmla="*/ 120650 h 266887"/>
                        <a:gd name="connsiteX5" fmla="*/ 32514 w 385478"/>
                        <a:gd name="connsiteY5" fmla="*/ 165100 h 266887"/>
                        <a:gd name="connsiteX6" fmla="*/ 51805 w 385478"/>
                        <a:gd name="connsiteY6" fmla="*/ 217410 h 266887"/>
                        <a:gd name="connsiteX7" fmla="*/ 51548 w 385478"/>
                        <a:gd name="connsiteY7" fmla="*/ 266887 h 266887"/>
                        <a:gd name="connsiteX8" fmla="*/ 7114 w 385478"/>
                        <a:gd name="connsiteY8" fmla="*/ 120650 h 266887"/>
                        <a:gd name="connsiteX9" fmla="*/ 102364 w 385478"/>
                        <a:gd name="connsiteY9" fmla="*/ 12700 h 266887"/>
                        <a:gd name="connsiteX10" fmla="*/ 216664 w 385478"/>
                        <a:gd name="connsiteY10" fmla="*/ 0 h 266887"/>
                        <a:gd name="connsiteX11" fmla="*/ 302389 w 385478"/>
                        <a:gd name="connsiteY11" fmla="*/ 25400 h 266887"/>
                        <a:gd name="connsiteX12" fmla="*/ 378589 w 385478"/>
                        <a:gd name="connsiteY12" fmla="*/ 101600 h 266887"/>
                        <a:gd name="connsiteX13" fmla="*/ 348856 w 385478"/>
                        <a:gd name="connsiteY13" fmla="*/ 257696 h 266887"/>
                        <a:gd name="connsiteX0" fmla="*/ 348856 w 385478"/>
                        <a:gd name="connsiteY0" fmla="*/ 257696 h 266887"/>
                        <a:gd name="connsiteX1" fmla="*/ 355866 w 385478"/>
                        <a:gd name="connsiteY1" fmla="*/ 154408 h 266887"/>
                        <a:gd name="connsiteX2" fmla="*/ 299214 w 385478"/>
                        <a:gd name="connsiteY2" fmla="*/ 114300 h 266887"/>
                        <a:gd name="connsiteX3" fmla="*/ 203964 w 385478"/>
                        <a:gd name="connsiteY3" fmla="*/ 187325 h 266887"/>
                        <a:gd name="connsiteX4" fmla="*/ 134114 w 385478"/>
                        <a:gd name="connsiteY4" fmla="*/ 120650 h 266887"/>
                        <a:gd name="connsiteX5" fmla="*/ 32514 w 385478"/>
                        <a:gd name="connsiteY5" fmla="*/ 165100 h 266887"/>
                        <a:gd name="connsiteX6" fmla="*/ 51805 w 385478"/>
                        <a:gd name="connsiteY6" fmla="*/ 217410 h 266887"/>
                        <a:gd name="connsiteX7" fmla="*/ 51548 w 385478"/>
                        <a:gd name="connsiteY7" fmla="*/ 266887 h 266887"/>
                        <a:gd name="connsiteX8" fmla="*/ 7114 w 385478"/>
                        <a:gd name="connsiteY8" fmla="*/ 120650 h 266887"/>
                        <a:gd name="connsiteX9" fmla="*/ 102364 w 385478"/>
                        <a:gd name="connsiteY9" fmla="*/ 12700 h 266887"/>
                        <a:gd name="connsiteX10" fmla="*/ 216664 w 385478"/>
                        <a:gd name="connsiteY10" fmla="*/ 0 h 266887"/>
                        <a:gd name="connsiteX11" fmla="*/ 302389 w 385478"/>
                        <a:gd name="connsiteY11" fmla="*/ 25400 h 266887"/>
                        <a:gd name="connsiteX12" fmla="*/ 378589 w 385478"/>
                        <a:gd name="connsiteY12" fmla="*/ 101600 h 266887"/>
                        <a:gd name="connsiteX13" fmla="*/ 348856 w 385478"/>
                        <a:gd name="connsiteY13" fmla="*/ 257696 h 266887"/>
                        <a:gd name="connsiteX0" fmla="*/ 355121 w 386571"/>
                        <a:gd name="connsiteY0" fmla="*/ 258949 h 266887"/>
                        <a:gd name="connsiteX1" fmla="*/ 355866 w 386571"/>
                        <a:gd name="connsiteY1" fmla="*/ 154408 h 266887"/>
                        <a:gd name="connsiteX2" fmla="*/ 299214 w 386571"/>
                        <a:gd name="connsiteY2" fmla="*/ 114300 h 266887"/>
                        <a:gd name="connsiteX3" fmla="*/ 203964 w 386571"/>
                        <a:gd name="connsiteY3" fmla="*/ 187325 h 266887"/>
                        <a:gd name="connsiteX4" fmla="*/ 134114 w 386571"/>
                        <a:gd name="connsiteY4" fmla="*/ 120650 h 266887"/>
                        <a:gd name="connsiteX5" fmla="*/ 32514 w 386571"/>
                        <a:gd name="connsiteY5" fmla="*/ 165100 h 266887"/>
                        <a:gd name="connsiteX6" fmla="*/ 51805 w 386571"/>
                        <a:gd name="connsiteY6" fmla="*/ 217410 h 266887"/>
                        <a:gd name="connsiteX7" fmla="*/ 51548 w 386571"/>
                        <a:gd name="connsiteY7" fmla="*/ 266887 h 266887"/>
                        <a:gd name="connsiteX8" fmla="*/ 7114 w 386571"/>
                        <a:gd name="connsiteY8" fmla="*/ 120650 h 266887"/>
                        <a:gd name="connsiteX9" fmla="*/ 102364 w 386571"/>
                        <a:gd name="connsiteY9" fmla="*/ 12700 h 266887"/>
                        <a:gd name="connsiteX10" fmla="*/ 216664 w 386571"/>
                        <a:gd name="connsiteY10" fmla="*/ 0 h 266887"/>
                        <a:gd name="connsiteX11" fmla="*/ 302389 w 386571"/>
                        <a:gd name="connsiteY11" fmla="*/ 25400 h 266887"/>
                        <a:gd name="connsiteX12" fmla="*/ 378589 w 386571"/>
                        <a:gd name="connsiteY12" fmla="*/ 101600 h 266887"/>
                        <a:gd name="connsiteX13" fmla="*/ 355121 w 386571"/>
                        <a:gd name="connsiteY13" fmla="*/ 258949 h 266887"/>
                        <a:gd name="connsiteX0" fmla="*/ 355121 w 384763"/>
                        <a:gd name="connsiteY0" fmla="*/ 258949 h 266887"/>
                        <a:gd name="connsiteX1" fmla="*/ 355866 w 384763"/>
                        <a:gd name="connsiteY1" fmla="*/ 154408 h 266887"/>
                        <a:gd name="connsiteX2" fmla="*/ 299214 w 384763"/>
                        <a:gd name="connsiteY2" fmla="*/ 114300 h 266887"/>
                        <a:gd name="connsiteX3" fmla="*/ 203964 w 384763"/>
                        <a:gd name="connsiteY3" fmla="*/ 187325 h 266887"/>
                        <a:gd name="connsiteX4" fmla="*/ 134114 w 384763"/>
                        <a:gd name="connsiteY4" fmla="*/ 120650 h 266887"/>
                        <a:gd name="connsiteX5" fmla="*/ 32514 w 384763"/>
                        <a:gd name="connsiteY5" fmla="*/ 165100 h 266887"/>
                        <a:gd name="connsiteX6" fmla="*/ 51805 w 384763"/>
                        <a:gd name="connsiteY6" fmla="*/ 217410 h 266887"/>
                        <a:gd name="connsiteX7" fmla="*/ 51548 w 384763"/>
                        <a:gd name="connsiteY7" fmla="*/ 266887 h 266887"/>
                        <a:gd name="connsiteX8" fmla="*/ 7114 w 384763"/>
                        <a:gd name="connsiteY8" fmla="*/ 120650 h 266887"/>
                        <a:gd name="connsiteX9" fmla="*/ 102364 w 384763"/>
                        <a:gd name="connsiteY9" fmla="*/ 12700 h 266887"/>
                        <a:gd name="connsiteX10" fmla="*/ 216664 w 384763"/>
                        <a:gd name="connsiteY10" fmla="*/ 0 h 266887"/>
                        <a:gd name="connsiteX11" fmla="*/ 302389 w 384763"/>
                        <a:gd name="connsiteY11" fmla="*/ 25400 h 266887"/>
                        <a:gd name="connsiteX12" fmla="*/ 378589 w 384763"/>
                        <a:gd name="connsiteY12" fmla="*/ 101600 h 266887"/>
                        <a:gd name="connsiteX13" fmla="*/ 355121 w 384763"/>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3964 w 378589"/>
                        <a:gd name="connsiteY3" fmla="*/ 187325 h 266887"/>
                        <a:gd name="connsiteX4" fmla="*/ 134114 w 378589"/>
                        <a:gd name="connsiteY4" fmla="*/ 120650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6470 w 378589"/>
                        <a:gd name="connsiteY3" fmla="*/ 140969 h 266887"/>
                        <a:gd name="connsiteX4" fmla="*/ 134114 w 378589"/>
                        <a:gd name="connsiteY4" fmla="*/ 120650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3964 w 378589"/>
                        <a:gd name="connsiteY3" fmla="*/ 122176 h 266887"/>
                        <a:gd name="connsiteX4" fmla="*/ 134114 w 378589"/>
                        <a:gd name="connsiteY4" fmla="*/ 120650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3964 w 378589"/>
                        <a:gd name="connsiteY3" fmla="*/ 122176 h 266887"/>
                        <a:gd name="connsiteX4" fmla="*/ 121585 w 378589"/>
                        <a:gd name="connsiteY4" fmla="*/ 93087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85432 w 378589"/>
                        <a:gd name="connsiteY2" fmla="*/ 91748 h 266887"/>
                        <a:gd name="connsiteX3" fmla="*/ 203964 w 378589"/>
                        <a:gd name="connsiteY3" fmla="*/ 122176 h 266887"/>
                        <a:gd name="connsiteX4" fmla="*/ 121585 w 378589"/>
                        <a:gd name="connsiteY4" fmla="*/ 93087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85432 w 378589"/>
                        <a:gd name="connsiteY2" fmla="*/ 91748 h 266887"/>
                        <a:gd name="connsiteX3" fmla="*/ 203964 w 378589"/>
                        <a:gd name="connsiteY3" fmla="*/ 122176 h 266887"/>
                        <a:gd name="connsiteX4" fmla="*/ 147895 w 378589"/>
                        <a:gd name="connsiteY4" fmla="*/ 100604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85432 w 378589"/>
                        <a:gd name="connsiteY2" fmla="*/ 91748 h 266887"/>
                        <a:gd name="connsiteX3" fmla="*/ 203964 w 378589"/>
                        <a:gd name="connsiteY3" fmla="*/ 122176 h 266887"/>
                        <a:gd name="connsiteX4" fmla="*/ 147895 w 378589"/>
                        <a:gd name="connsiteY4" fmla="*/ 100604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14893 w 378589"/>
                        <a:gd name="connsiteY9" fmla="*/ 26481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44523 h 252461"/>
                        <a:gd name="connsiteX1" fmla="*/ 355866 w 378589"/>
                        <a:gd name="connsiteY1" fmla="*/ 139982 h 252461"/>
                        <a:gd name="connsiteX2" fmla="*/ 285432 w 378589"/>
                        <a:gd name="connsiteY2" fmla="*/ 77322 h 252461"/>
                        <a:gd name="connsiteX3" fmla="*/ 203964 w 378589"/>
                        <a:gd name="connsiteY3" fmla="*/ 107750 h 252461"/>
                        <a:gd name="connsiteX4" fmla="*/ 147895 w 378589"/>
                        <a:gd name="connsiteY4" fmla="*/ 86178 h 252461"/>
                        <a:gd name="connsiteX5" fmla="*/ 32514 w 378589"/>
                        <a:gd name="connsiteY5" fmla="*/ 150674 h 252461"/>
                        <a:gd name="connsiteX6" fmla="*/ 51805 w 378589"/>
                        <a:gd name="connsiteY6" fmla="*/ 202984 h 252461"/>
                        <a:gd name="connsiteX7" fmla="*/ 51548 w 378589"/>
                        <a:gd name="connsiteY7" fmla="*/ 252461 h 252461"/>
                        <a:gd name="connsiteX8" fmla="*/ 7114 w 378589"/>
                        <a:gd name="connsiteY8" fmla="*/ 106224 h 252461"/>
                        <a:gd name="connsiteX9" fmla="*/ 114893 w 378589"/>
                        <a:gd name="connsiteY9" fmla="*/ 12055 h 252461"/>
                        <a:gd name="connsiteX10" fmla="*/ 216664 w 378589"/>
                        <a:gd name="connsiteY10" fmla="*/ 1861 h 252461"/>
                        <a:gd name="connsiteX11" fmla="*/ 302389 w 378589"/>
                        <a:gd name="connsiteY11" fmla="*/ 10974 h 252461"/>
                        <a:gd name="connsiteX12" fmla="*/ 378589 w 378589"/>
                        <a:gd name="connsiteY12" fmla="*/ 87174 h 252461"/>
                        <a:gd name="connsiteX13" fmla="*/ 355121 w 378589"/>
                        <a:gd name="connsiteY13" fmla="*/ 244523 h 252461"/>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7378 w 378589"/>
                        <a:gd name="connsiteY11" fmla="*/ 19136 h 250600"/>
                        <a:gd name="connsiteX12" fmla="*/ 378589 w 378589"/>
                        <a:gd name="connsiteY12" fmla="*/ 85313 h 250600"/>
                        <a:gd name="connsiteX13" fmla="*/ 355121 w 378589"/>
                        <a:gd name="connsiteY13" fmla="*/ 242662 h 250600"/>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7378 w 378589"/>
                        <a:gd name="connsiteY11" fmla="*/ 19136 h 250600"/>
                        <a:gd name="connsiteX12" fmla="*/ 378589 w 378589"/>
                        <a:gd name="connsiteY12" fmla="*/ 85313 h 250600"/>
                        <a:gd name="connsiteX13" fmla="*/ 355121 w 378589"/>
                        <a:gd name="connsiteY13" fmla="*/ 242662 h 250600"/>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6125 w 378589"/>
                        <a:gd name="connsiteY11" fmla="*/ 35423 h 250600"/>
                        <a:gd name="connsiteX12" fmla="*/ 378589 w 378589"/>
                        <a:gd name="connsiteY12" fmla="*/ 85313 h 250600"/>
                        <a:gd name="connsiteX13" fmla="*/ 355121 w 378589"/>
                        <a:gd name="connsiteY13" fmla="*/ 242662 h 250600"/>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2366 w 378589"/>
                        <a:gd name="connsiteY11" fmla="*/ 47952 h 250600"/>
                        <a:gd name="connsiteX12" fmla="*/ 378589 w 378589"/>
                        <a:gd name="connsiteY12" fmla="*/ 85313 h 250600"/>
                        <a:gd name="connsiteX13" fmla="*/ 355121 w 378589"/>
                        <a:gd name="connsiteY13" fmla="*/ 242662 h 250600"/>
                        <a:gd name="connsiteX0" fmla="*/ 355121 w 378589"/>
                        <a:gd name="connsiteY0" fmla="*/ 234604 h 242542"/>
                        <a:gd name="connsiteX1" fmla="*/ 355866 w 378589"/>
                        <a:gd name="connsiteY1" fmla="*/ 130063 h 242542"/>
                        <a:gd name="connsiteX2" fmla="*/ 285432 w 378589"/>
                        <a:gd name="connsiteY2" fmla="*/ 67403 h 242542"/>
                        <a:gd name="connsiteX3" fmla="*/ 203964 w 378589"/>
                        <a:gd name="connsiteY3" fmla="*/ 97831 h 242542"/>
                        <a:gd name="connsiteX4" fmla="*/ 147895 w 378589"/>
                        <a:gd name="connsiteY4" fmla="*/ 76259 h 242542"/>
                        <a:gd name="connsiteX5" fmla="*/ 32514 w 378589"/>
                        <a:gd name="connsiteY5" fmla="*/ 140755 h 242542"/>
                        <a:gd name="connsiteX6" fmla="*/ 51805 w 378589"/>
                        <a:gd name="connsiteY6" fmla="*/ 193065 h 242542"/>
                        <a:gd name="connsiteX7" fmla="*/ 51548 w 378589"/>
                        <a:gd name="connsiteY7" fmla="*/ 242542 h 242542"/>
                        <a:gd name="connsiteX8" fmla="*/ 7114 w 378589"/>
                        <a:gd name="connsiteY8" fmla="*/ 96305 h 242542"/>
                        <a:gd name="connsiteX9" fmla="*/ 114893 w 378589"/>
                        <a:gd name="connsiteY9" fmla="*/ 2136 h 242542"/>
                        <a:gd name="connsiteX10" fmla="*/ 222928 w 378589"/>
                        <a:gd name="connsiteY10" fmla="*/ 24517 h 242542"/>
                        <a:gd name="connsiteX11" fmla="*/ 292366 w 378589"/>
                        <a:gd name="connsiteY11" fmla="*/ 39894 h 242542"/>
                        <a:gd name="connsiteX12" fmla="*/ 378589 w 378589"/>
                        <a:gd name="connsiteY12" fmla="*/ 77255 h 242542"/>
                        <a:gd name="connsiteX13" fmla="*/ 355121 w 378589"/>
                        <a:gd name="connsiteY13" fmla="*/ 234604 h 242542"/>
                        <a:gd name="connsiteX0" fmla="*/ 355121 w 378589"/>
                        <a:gd name="connsiteY0" fmla="*/ 234946 h 242884"/>
                        <a:gd name="connsiteX1" fmla="*/ 355866 w 378589"/>
                        <a:gd name="connsiteY1" fmla="*/ 130405 h 242884"/>
                        <a:gd name="connsiteX2" fmla="*/ 285432 w 378589"/>
                        <a:gd name="connsiteY2" fmla="*/ 67745 h 242884"/>
                        <a:gd name="connsiteX3" fmla="*/ 203964 w 378589"/>
                        <a:gd name="connsiteY3" fmla="*/ 98173 h 242884"/>
                        <a:gd name="connsiteX4" fmla="*/ 147895 w 378589"/>
                        <a:gd name="connsiteY4" fmla="*/ 76601 h 242884"/>
                        <a:gd name="connsiteX5" fmla="*/ 32514 w 378589"/>
                        <a:gd name="connsiteY5" fmla="*/ 141097 h 242884"/>
                        <a:gd name="connsiteX6" fmla="*/ 51805 w 378589"/>
                        <a:gd name="connsiteY6" fmla="*/ 193407 h 242884"/>
                        <a:gd name="connsiteX7" fmla="*/ 51548 w 378589"/>
                        <a:gd name="connsiteY7" fmla="*/ 242884 h 242884"/>
                        <a:gd name="connsiteX8" fmla="*/ 7114 w 378589"/>
                        <a:gd name="connsiteY8" fmla="*/ 96647 h 242884"/>
                        <a:gd name="connsiteX9" fmla="*/ 114893 w 378589"/>
                        <a:gd name="connsiteY9" fmla="*/ 2478 h 242884"/>
                        <a:gd name="connsiteX10" fmla="*/ 226686 w 378589"/>
                        <a:gd name="connsiteY10" fmla="*/ 18595 h 242884"/>
                        <a:gd name="connsiteX11" fmla="*/ 292366 w 378589"/>
                        <a:gd name="connsiteY11" fmla="*/ 40236 h 242884"/>
                        <a:gd name="connsiteX12" fmla="*/ 378589 w 378589"/>
                        <a:gd name="connsiteY12" fmla="*/ 77597 h 242884"/>
                        <a:gd name="connsiteX13" fmla="*/ 355121 w 378589"/>
                        <a:gd name="connsiteY13" fmla="*/ 234946 h 242884"/>
                        <a:gd name="connsiteX0" fmla="*/ 355121 w 378589"/>
                        <a:gd name="connsiteY0" fmla="*/ 216351 h 224289"/>
                        <a:gd name="connsiteX1" fmla="*/ 355866 w 378589"/>
                        <a:gd name="connsiteY1" fmla="*/ 111810 h 224289"/>
                        <a:gd name="connsiteX2" fmla="*/ 285432 w 378589"/>
                        <a:gd name="connsiteY2" fmla="*/ 49150 h 224289"/>
                        <a:gd name="connsiteX3" fmla="*/ 203964 w 378589"/>
                        <a:gd name="connsiteY3" fmla="*/ 79578 h 224289"/>
                        <a:gd name="connsiteX4" fmla="*/ 147895 w 378589"/>
                        <a:gd name="connsiteY4" fmla="*/ 58006 h 224289"/>
                        <a:gd name="connsiteX5" fmla="*/ 32514 w 378589"/>
                        <a:gd name="connsiteY5" fmla="*/ 122502 h 224289"/>
                        <a:gd name="connsiteX6" fmla="*/ 51805 w 378589"/>
                        <a:gd name="connsiteY6" fmla="*/ 174812 h 224289"/>
                        <a:gd name="connsiteX7" fmla="*/ 51548 w 378589"/>
                        <a:gd name="connsiteY7" fmla="*/ 224289 h 224289"/>
                        <a:gd name="connsiteX8" fmla="*/ 7114 w 378589"/>
                        <a:gd name="connsiteY8" fmla="*/ 78052 h 224289"/>
                        <a:gd name="connsiteX9" fmla="*/ 134939 w 378589"/>
                        <a:gd name="connsiteY9" fmla="*/ 10193 h 224289"/>
                        <a:gd name="connsiteX10" fmla="*/ 226686 w 378589"/>
                        <a:gd name="connsiteY10" fmla="*/ 0 h 224289"/>
                        <a:gd name="connsiteX11" fmla="*/ 292366 w 378589"/>
                        <a:gd name="connsiteY11" fmla="*/ 21641 h 224289"/>
                        <a:gd name="connsiteX12" fmla="*/ 378589 w 378589"/>
                        <a:gd name="connsiteY12" fmla="*/ 59002 h 224289"/>
                        <a:gd name="connsiteX13" fmla="*/ 355121 w 378589"/>
                        <a:gd name="connsiteY13" fmla="*/ 216351 h 224289"/>
                        <a:gd name="connsiteX0" fmla="*/ 335998 w 359466"/>
                        <a:gd name="connsiteY0" fmla="*/ 216351 h 224289"/>
                        <a:gd name="connsiteX1" fmla="*/ 336743 w 359466"/>
                        <a:gd name="connsiteY1" fmla="*/ 111810 h 224289"/>
                        <a:gd name="connsiteX2" fmla="*/ 266309 w 359466"/>
                        <a:gd name="connsiteY2" fmla="*/ 49150 h 224289"/>
                        <a:gd name="connsiteX3" fmla="*/ 184841 w 359466"/>
                        <a:gd name="connsiteY3" fmla="*/ 79578 h 224289"/>
                        <a:gd name="connsiteX4" fmla="*/ 128772 w 359466"/>
                        <a:gd name="connsiteY4" fmla="*/ 58006 h 224289"/>
                        <a:gd name="connsiteX5" fmla="*/ 13391 w 359466"/>
                        <a:gd name="connsiteY5" fmla="*/ 122502 h 224289"/>
                        <a:gd name="connsiteX6" fmla="*/ 32682 w 359466"/>
                        <a:gd name="connsiteY6" fmla="*/ 174812 h 224289"/>
                        <a:gd name="connsiteX7" fmla="*/ 32425 w 359466"/>
                        <a:gd name="connsiteY7" fmla="*/ 224289 h 224289"/>
                        <a:gd name="connsiteX8" fmla="*/ 10543 w 359466"/>
                        <a:gd name="connsiteY8" fmla="*/ 69282 h 224289"/>
                        <a:gd name="connsiteX9" fmla="*/ 115816 w 359466"/>
                        <a:gd name="connsiteY9" fmla="*/ 10193 h 224289"/>
                        <a:gd name="connsiteX10" fmla="*/ 207563 w 359466"/>
                        <a:gd name="connsiteY10" fmla="*/ 0 h 224289"/>
                        <a:gd name="connsiteX11" fmla="*/ 273243 w 359466"/>
                        <a:gd name="connsiteY11" fmla="*/ 21641 h 224289"/>
                        <a:gd name="connsiteX12" fmla="*/ 359466 w 359466"/>
                        <a:gd name="connsiteY12" fmla="*/ 59002 h 224289"/>
                        <a:gd name="connsiteX13" fmla="*/ 335998 w 359466"/>
                        <a:gd name="connsiteY13" fmla="*/ 216351 h 224289"/>
                        <a:gd name="connsiteX0" fmla="*/ 322607 w 346075"/>
                        <a:gd name="connsiteY0" fmla="*/ 216351 h 224289"/>
                        <a:gd name="connsiteX1" fmla="*/ 323352 w 346075"/>
                        <a:gd name="connsiteY1" fmla="*/ 111810 h 224289"/>
                        <a:gd name="connsiteX2" fmla="*/ 252918 w 346075"/>
                        <a:gd name="connsiteY2" fmla="*/ 49150 h 224289"/>
                        <a:gd name="connsiteX3" fmla="*/ 171450 w 346075"/>
                        <a:gd name="connsiteY3" fmla="*/ 79578 h 224289"/>
                        <a:gd name="connsiteX4" fmla="*/ 115381 w 346075"/>
                        <a:gd name="connsiteY4" fmla="*/ 58006 h 224289"/>
                        <a:gd name="connsiteX5" fmla="*/ 0 w 346075"/>
                        <a:gd name="connsiteY5" fmla="*/ 122502 h 224289"/>
                        <a:gd name="connsiteX6" fmla="*/ 19291 w 346075"/>
                        <a:gd name="connsiteY6" fmla="*/ 174812 h 224289"/>
                        <a:gd name="connsiteX7" fmla="*/ 19034 w 346075"/>
                        <a:gd name="connsiteY7" fmla="*/ 224289 h 224289"/>
                        <a:gd name="connsiteX8" fmla="*/ 27221 w 346075"/>
                        <a:gd name="connsiteY8" fmla="*/ 63017 h 224289"/>
                        <a:gd name="connsiteX9" fmla="*/ 102425 w 346075"/>
                        <a:gd name="connsiteY9" fmla="*/ 10193 h 224289"/>
                        <a:gd name="connsiteX10" fmla="*/ 194172 w 346075"/>
                        <a:gd name="connsiteY10" fmla="*/ 0 h 224289"/>
                        <a:gd name="connsiteX11" fmla="*/ 259852 w 346075"/>
                        <a:gd name="connsiteY11" fmla="*/ 21641 h 224289"/>
                        <a:gd name="connsiteX12" fmla="*/ 346075 w 346075"/>
                        <a:gd name="connsiteY12" fmla="*/ 59002 h 224289"/>
                        <a:gd name="connsiteX13" fmla="*/ 322607 w 34607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8006 h 224289"/>
                        <a:gd name="connsiteX5" fmla="*/ 2730 w 348805"/>
                        <a:gd name="connsiteY5" fmla="*/ 122502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8006 h 224289"/>
                        <a:gd name="connsiteX5" fmla="*/ 22776 w 348805"/>
                        <a:gd name="connsiteY5" fmla="*/ 123755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8006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63165 w 348805"/>
                        <a:gd name="connsiteY2" fmla="*/ 44139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63165 w 348805"/>
                        <a:gd name="connsiteY2" fmla="*/ 44139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63165 w 348805"/>
                        <a:gd name="connsiteY2" fmla="*/ 44139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29681"/>
                        <a:gd name="connsiteY0" fmla="*/ 216351 h 224289"/>
                        <a:gd name="connsiteX1" fmla="*/ 326082 w 329681"/>
                        <a:gd name="connsiteY1" fmla="*/ 111810 h 224289"/>
                        <a:gd name="connsiteX2" fmla="*/ 263165 w 329681"/>
                        <a:gd name="connsiteY2" fmla="*/ 44139 h 224289"/>
                        <a:gd name="connsiteX3" fmla="*/ 174180 w 329681"/>
                        <a:gd name="connsiteY3" fmla="*/ 79578 h 224289"/>
                        <a:gd name="connsiteX4" fmla="*/ 118111 w 329681"/>
                        <a:gd name="connsiteY4" fmla="*/ 51742 h 224289"/>
                        <a:gd name="connsiteX5" fmla="*/ 14006 w 329681"/>
                        <a:gd name="connsiteY5" fmla="*/ 116238 h 224289"/>
                        <a:gd name="connsiteX6" fmla="*/ 22021 w 329681"/>
                        <a:gd name="connsiteY6" fmla="*/ 174812 h 224289"/>
                        <a:gd name="connsiteX7" fmla="*/ 21764 w 329681"/>
                        <a:gd name="connsiteY7" fmla="*/ 224289 h 224289"/>
                        <a:gd name="connsiteX8" fmla="*/ 14917 w 329681"/>
                        <a:gd name="connsiteY8" fmla="*/ 59258 h 224289"/>
                        <a:gd name="connsiteX9" fmla="*/ 105155 w 329681"/>
                        <a:gd name="connsiteY9" fmla="*/ 10193 h 224289"/>
                        <a:gd name="connsiteX10" fmla="*/ 196902 w 329681"/>
                        <a:gd name="connsiteY10" fmla="*/ 0 h 224289"/>
                        <a:gd name="connsiteX11" fmla="*/ 262582 w 329681"/>
                        <a:gd name="connsiteY11" fmla="*/ 21641 h 224289"/>
                        <a:gd name="connsiteX12" fmla="*/ 325001 w 329681"/>
                        <a:gd name="connsiteY12" fmla="*/ 64013 h 224289"/>
                        <a:gd name="connsiteX13" fmla="*/ 325337 w 329681"/>
                        <a:gd name="connsiteY13" fmla="*/ 216351 h 224289"/>
                        <a:gd name="connsiteX0" fmla="*/ 325337 w 335201"/>
                        <a:gd name="connsiteY0" fmla="*/ 216351 h 224289"/>
                        <a:gd name="connsiteX1" fmla="*/ 326082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26535 w 335201"/>
                        <a:gd name="connsiteY5" fmla="*/ 11373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26535 w 335201"/>
                        <a:gd name="connsiteY5" fmla="*/ 11373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46581 w 335201"/>
                        <a:gd name="connsiteY5" fmla="*/ 120414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9876 w 339740"/>
                        <a:gd name="connsiteY0" fmla="*/ 216351 h 224289"/>
                        <a:gd name="connsiteX1" fmla="*/ 326862 w 339740"/>
                        <a:gd name="connsiteY1" fmla="*/ 111810 h 224289"/>
                        <a:gd name="connsiteX2" fmla="*/ 267704 w 339740"/>
                        <a:gd name="connsiteY2" fmla="*/ 44139 h 224289"/>
                        <a:gd name="connsiteX3" fmla="*/ 178719 w 339740"/>
                        <a:gd name="connsiteY3" fmla="*/ 79578 h 224289"/>
                        <a:gd name="connsiteX4" fmla="*/ 122650 w 339740"/>
                        <a:gd name="connsiteY4" fmla="*/ 51742 h 224289"/>
                        <a:gd name="connsiteX5" fmla="*/ 36086 w 339740"/>
                        <a:gd name="connsiteY5" fmla="*/ 112062 h 224289"/>
                        <a:gd name="connsiteX6" fmla="*/ 26560 w 339740"/>
                        <a:gd name="connsiteY6" fmla="*/ 174812 h 224289"/>
                        <a:gd name="connsiteX7" fmla="*/ 26303 w 339740"/>
                        <a:gd name="connsiteY7" fmla="*/ 224289 h 224289"/>
                        <a:gd name="connsiteX8" fmla="*/ 19456 w 339740"/>
                        <a:gd name="connsiteY8" fmla="*/ 59258 h 224289"/>
                        <a:gd name="connsiteX9" fmla="*/ 109694 w 339740"/>
                        <a:gd name="connsiteY9" fmla="*/ 10193 h 224289"/>
                        <a:gd name="connsiteX10" fmla="*/ 201441 w 339740"/>
                        <a:gd name="connsiteY10" fmla="*/ 0 h 224289"/>
                        <a:gd name="connsiteX11" fmla="*/ 267121 w 339740"/>
                        <a:gd name="connsiteY11" fmla="*/ 21641 h 224289"/>
                        <a:gd name="connsiteX12" fmla="*/ 329540 w 339740"/>
                        <a:gd name="connsiteY12" fmla="*/ 64013 h 224289"/>
                        <a:gd name="connsiteX13" fmla="*/ 329876 w 339740"/>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77513 w 338534"/>
                        <a:gd name="connsiteY3" fmla="*/ 79578 h 224289"/>
                        <a:gd name="connsiteX4" fmla="*/ 121444 w 338534"/>
                        <a:gd name="connsiteY4" fmla="*/ 51742 h 224289"/>
                        <a:gd name="connsiteX5" fmla="*/ 34880 w 338534"/>
                        <a:gd name="connsiteY5" fmla="*/ 112062 h 224289"/>
                        <a:gd name="connsiteX6" fmla="*/ 25354 w 338534"/>
                        <a:gd name="connsiteY6" fmla="*/ 174812 h 224289"/>
                        <a:gd name="connsiteX7" fmla="*/ 25097 w 338534"/>
                        <a:gd name="connsiteY7" fmla="*/ 224289 h 224289"/>
                        <a:gd name="connsiteX8" fmla="*/ 18250 w 338534"/>
                        <a:gd name="connsiteY8" fmla="*/ 59258 h 224289"/>
                        <a:gd name="connsiteX9" fmla="*/ 108488 w 338534"/>
                        <a:gd name="connsiteY9" fmla="*/ 10193 h 224289"/>
                        <a:gd name="connsiteX10" fmla="*/ 200235 w 338534"/>
                        <a:gd name="connsiteY10" fmla="*/ 0 h 224289"/>
                        <a:gd name="connsiteX11" fmla="*/ 265915 w 338534"/>
                        <a:gd name="connsiteY11" fmla="*/ 21641 h 224289"/>
                        <a:gd name="connsiteX12" fmla="*/ 328334 w 338534"/>
                        <a:gd name="connsiteY12" fmla="*/ 64013 h 224289"/>
                        <a:gd name="connsiteX13" fmla="*/ 328670 w 338534"/>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77513 w 338534"/>
                        <a:gd name="connsiteY3" fmla="*/ 79578 h 224289"/>
                        <a:gd name="connsiteX4" fmla="*/ 121444 w 338534"/>
                        <a:gd name="connsiteY4" fmla="*/ 51742 h 224289"/>
                        <a:gd name="connsiteX5" fmla="*/ 34880 w 338534"/>
                        <a:gd name="connsiteY5" fmla="*/ 112062 h 224289"/>
                        <a:gd name="connsiteX6" fmla="*/ 25354 w 338534"/>
                        <a:gd name="connsiteY6" fmla="*/ 174812 h 224289"/>
                        <a:gd name="connsiteX7" fmla="*/ 25097 w 338534"/>
                        <a:gd name="connsiteY7" fmla="*/ 224289 h 224289"/>
                        <a:gd name="connsiteX8" fmla="*/ 18250 w 338534"/>
                        <a:gd name="connsiteY8" fmla="*/ 59258 h 224289"/>
                        <a:gd name="connsiteX9" fmla="*/ 108488 w 338534"/>
                        <a:gd name="connsiteY9" fmla="*/ 10193 h 224289"/>
                        <a:gd name="connsiteX10" fmla="*/ 200235 w 338534"/>
                        <a:gd name="connsiteY10" fmla="*/ 0 h 224289"/>
                        <a:gd name="connsiteX11" fmla="*/ 265915 w 338534"/>
                        <a:gd name="connsiteY11" fmla="*/ 21641 h 224289"/>
                        <a:gd name="connsiteX12" fmla="*/ 328334 w 338534"/>
                        <a:gd name="connsiteY12" fmla="*/ 64013 h 224289"/>
                        <a:gd name="connsiteX13" fmla="*/ 328670 w 338534"/>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77513 w 338534"/>
                        <a:gd name="connsiteY3" fmla="*/ 79578 h 224289"/>
                        <a:gd name="connsiteX4" fmla="*/ 121444 w 338534"/>
                        <a:gd name="connsiteY4" fmla="*/ 51742 h 224289"/>
                        <a:gd name="connsiteX5" fmla="*/ 34880 w 338534"/>
                        <a:gd name="connsiteY5" fmla="*/ 112062 h 224289"/>
                        <a:gd name="connsiteX6" fmla="*/ 25354 w 338534"/>
                        <a:gd name="connsiteY6" fmla="*/ 174812 h 224289"/>
                        <a:gd name="connsiteX7" fmla="*/ 25097 w 338534"/>
                        <a:gd name="connsiteY7" fmla="*/ 224289 h 224289"/>
                        <a:gd name="connsiteX8" fmla="*/ 18250 w 338534"/>
                        <a:gd name="connsiteY8" fmla="*/ 59258 h 224289"/>
                        <a:gd name="connsiteX9" fmla="*/ 108488 w 338534"/>
                        <a:gd name="connsiteY9" fmla="*/ 10193 h 224289"/>
                        <a:gd name="connsiteX10" fmla="*/ 200235 w 338534"/>
                        <a:gd name="connsiteY10" fmla="*/ 0 h 224289"/>
                        <a:gd name="connsiteX11" fmla="*/ 265915 w 338534"/>
                        <a:gd name="connsiteY11" fmla="*/ 21641 h 224289"/>
                        <a:gd name="connsiteX12" fmla="*/ 328334 w 338534"/>
                        <a:gd name="connsiteY12" fmla="*/ 64013 h 224289"/>
                        <a:gd name="connsiteX13" fmla="*/ 328670 w 338534"/>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77513 w 338534"/>
                        <a:gd name="connsiteY3" fmla="*/ 79578 h 224289"/>
                        <a:gd name="connsiteX4" fmla="*/ 121444 w 338534"/>
                        <a:gd name="connsiteY4" fmla="*/ 51742 h 224289"/>
                        <a:gd name="connsiteX5" fmla="*/ 34880 w 338534"/>
                        <a:gd name="connsiteY5" fmla="*/ 112062 h 224289"/>
                        <a:gd name="connsiteX6" fmla="*/ 25354 w 338534"/>
                        <a:gd name="connsiteY6" fmla="*/ 174812 h 224289"/>
                        <a:gd name="connsiteX7" fmla="*/ 25097 w 338534"/>
                        <a:gd name="connsiteY7" fmla="*/ 224289 h 224289"/>
                        <a:gd name="connsiteX8" fmla="*/ 18250 w 338534"/>
                        <a:gd name="connsiteY8" fmla="*/ 59258 h 224289"/>
                        <a:gd name="connsiteX9" fmla="*/ 108488 w 338534"/>
                        <a:gd name="connsiteY9" fmla="*/ 10193 h 224289"/>
                        <a:gd name="connsiteX10" fmla="*/ 200235 w 338534"/>
                        <a:gd name="connsiteY10" fmla="*/ 0 h 224289"/>
                        <a:gd name="connsiteX11" fmla="*/ 265915 w 338534"/>
                        <a:gd name="connsiteY11" fmla="*/ 21641 h 224289"/>
                        <a:gd name="connsiteX12" fmla="*/ 328334 w 338534"/>
                        <a:gd name="connsiteY12" fmla="*/ 64013 h 224289"/>
                        <a:gd name="connsiteX13" fmla="*/ 328670 w 338534"/>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77513 w 338534"/>
                        <a:gd name="connsiteY3" fmla="*/ 79578 h 224289"/>
                        <a:gd name="connsiteX4" fmla="*/ 121444 w 338534"/>
                        <a:gd name="connsiteY4" fmla="*/ 51742 h 224289"/>
                        <a:gd name="connsiteX5" fmla="*/ 34880 w 338534"/>
                        <a:gd name="connsiteY5" fmla="*/ 112062 h 224289"/>
                        <a:gd name="connsiteX6" fmla="*/ 25354 w 338534"/>
                        <a:gd name="connsiteY6" fmla="*/ 174812 h 224289"/>
                        <a:gd name="connsiteX7" fmla="*/ 25097 w 338534"/>
                        <a:gd name="connsiteY7" fmla="*/ 224289 h 224289"/>
                        <a:gd name="connsiteX8" fmla="*/ 18250 w 338534"/>
                        <a:gd name="connsiteY8" fmla="*/ 59258 h 224289"/>
                        <a:gd name="connsiteX9" fmla="*/ 108488 w 338534"/>
                        <a:gd name="connsiteY9" fmla="*/ 10193 h 224289"/>
                        <a:gd name="connsiteX10" fmla="*/ 200235 w 338534"/>
                        <a:gd name="connsiteY10" fmla="*/ 0 h 224289"/>
                        <a:gd name="connsiteX11" fmla="*/ 270091 w 338534"/>
                        <a:gd name="connsiteY11" fmla="*/ 17465 h 224289"/>
                        <a:gd name="connsiteX12" fmla="*/ 328334 w 338534"/>
                        <a:gd name="connsiteY12" fmla="*/ 64013 h 224289"/>
                        <a:gd name="connsiteX13" fmla="*/ 328670 w 338534"/>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77513 w 338534"/>
                        <a:gd name="connsiteY3" fmla="*/ 67221 h 224289"/>
                        <a:gd name="connsiteX4" fmla="*/ 121444 w 338534"/>
                        <a:gd name="connsiteY4" fmla="*/ 51742 h 224289"/>
                        <a:gd name="connsiteX5" fmla="*/ 34880 w 338534"/>
                        <a:gd name="connsiteY5" fmla="*/ 112062 h 224289"/>
                        <a:gd name="connsiteX6" fmla="*/ 25354 w 338534"/>
                        <a:gd name="connsiteY6" fmla="*/ 174812 h 224289"/>
                        <a:gd name="connsiteX7" fmla="*/ 25097 w 338534"/>
                        <a:gd name="connsiteY7" fmla="*/ 224289 h 224289"/>
                        <a:gd name="connsiteX8" fmla="*/ 18250 w 338534"/>
                        <a:gd name="connsiteY8" fmla="*/ 59258 h 224289"/>
                        <a:gd name="connsiteX9" fmla="*/ 108488 w 338534"/>
                        <a:gd name="connsiteY9" fmla="*/ 10193 h 224289"/>
                        <a:gd name="connsiteX10" fmla="*/ 200235 w 338534"/>
                        <a:gd name="connsiteY10" fmla="*/ 0 h 224289"/>
                        <a:gd name="connsiteX11" fmla="*/ 270091 w 338534"/>
                        <a:gd name="connsiteY11" fmla="*/ 17465 h 224289"/>
                        <a:gd name="connsiteX12" fmla="*/ 328334 w 338534"/>
                        <a:gd name="connsiteY12" fmla="*/ 64013 h 224289"/>
                        <a:gd name="connsiteX13" fmla="*/ 328670 w 338534"/>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75843 w 338534"/>
                        <a:gd name="connsiteY3" fmla="*/ 57954 h 224289"/>
                        <a:gd name="connsiteX4" fmla="*/ 121444 w 338534"/>
                        <a:gd name="connsiteY4" fmla="*/ 51742 h 224289"/>
                        <a:gd name="connsiteX5" fmla="*/ 34880 w 338534"/>
                        <a:gd name="connsiteY5" fmla="*/ 112062 h 224289"/>
                        <a:gd name="connsiteX6" fmla="*/ 25354 w 338534"/>
                        <a:gd name="connsiteY6" fmla="*/ 174812 h 224289"/>
                        <a:gd name="connsiteX7" fmla="*/ 25097 w 338534"/>
                        <a:gd name="connsiteY7" fmla="*/ 224289 h 224289"/>
                        <a:gd name="connsiteX8" fmla="*/ 18250 w 338534"/>
                        <a:gd name="connsiteY8" fmla="*/ 59258 h 224289"/>
                        <a:gd name="connsiteX9" fmla="*/ 108488 w 338534"/>
                        <a:gd name="connsiteY9" fmla="*/ 10193 h 224289"/>
                        <a:gd name="connsiteX10" fmla="*/ 200235 w 338534"/>
                        <a:gd name="connsiteY10" fmla="*/ 0 h 224289"/>
                        <a:gd name="connsiteX11" fmla="*/ 270091 w 338534"/>
                        <a:gd name="connsiteY11" fmla="*/ 17465 h 224289"/>
                        <a:gd name="connsiteX12" fmla="*/ 328334 w 338534"/>
                        <a:gd name="connsiteY12" fmla="*/ 64013 h 224289"/>
                        <a:gd name="connsiteX13" fmla="*/ 328670 w 338534"/>
                        <a:gd name="connsiteY13" fmla="*/ 216351 h 22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8534" h="224289">
                          <a:moveTo>
                            <a:pt x="328670" y="216351"/>
                          </a:moveTo>
                          <a:cubicBezTo>
                            <a:pt x="333512" y="149347"/>
                            <a:pt x="328170" y="166578"/>
                            <a:pt x="325656" y="111810"/>
                          </a:cubicBezTo>
                          <a:cubicBezTo>
                            <a:pt x="298580" y="54744"/>
                            <a:pt x="289728" y="50613"/>
                            <a:pt x="266498" y="44139"/>
                          </a:cubicBezTo>
                          <a:cubicBezTo>
                            <a:pt x="210936" y="30824"/>
                            <a:pt x="239078" y="49221"/>
                            <a:pt x="175843" y="57954"/>
                          </a:cubicBezTo>
                          <a:cubicBezTo>
                            <a:pt x="129393" y="37216"/>
                            <a:pt x="139857" y="58340"/>
                            <a:pt x="121444" y="51742"/>
                          </a:cubicBezTo>
                          <a:cubicBezTo>
                            <a:pt x="67647" y="44871"/>
                            <a:pt x="60679" y="82994"/>
                            <a:pt x="34880" y="112062"/>
                          </a:cubicBezTo>
                          <a:cubicBezTo>
                            <a:pt x="34628" y="129081"/>
                            <a:pt x="25606" y="157793"/>
                            <a:pt x="25354" y="174812"/>
                          </a:cubicBezTo>
                          <a:cubicBezTo>
                            <a:pt x="25268" y="191304"/>
                            <a:pt x="30195" y="207797"/>
                            <a:pt x="25097" y="224289"/>
                          </a:cubicBezTo>
                          <a:cubicBezTo>
                            <a:pt x="-7681" y="178920"/>
                            <a:pt x="-6621" y="113763"/>
                            <a:pt x="18250" y="59258"/>
                          </a:cubicBezTo>
                          <a:cubicBezTo>
                            <a:pt x="46696" y="25692"/>
                            <a:pt x="60069" y="33062"/>
                            <a:pt x="108488" y="10193"/>
                          </a:cubicBezTo>
                          <a:cubicBezTo>
                            <a:pt x="165638" y="-1184"/>
                            <a:pt x="162135" y="4233"/>
                            <a:pt x="200235" y="0"/>
                          </a:cubicBezTo>
                          <a:cubicBezTo>
                            <a:pt x="240716" y="3705"/>
                            <a:pt x="246278" y="-2909"/>
                            <a:pt x="270091" y="17465"/>
                          </a:cubicBezTo>
                          <a:cubicBezTo>
                            <a:pt x="294868" y="40359"/>
                            <a:pt x="310078" y="29088"/>
                            <a:pt x="328334" y="64013"/>
                          </a:cubicBezTo>
                          <a:cubicBezTo>
                            <a:pt x="344154" y="141854"/>
                            <a:pt x="339424" y="135124"/>
                            <a:pt x="328670" y="216351"/>
                          </a:cubicBezTo>
                          <a:close/>
                        </a:path>
                      </a:pathLst>
                    </a:custGeom>
                    <a:pattFill prst="pct75">
                      <a:fgClr>
                        <a:srgbClr val="663300"/>
                      </a:fgClr>
                      <a:bgClr>
                        <a:sysClr val="window" lastClr="FFFFFF"/>
                      </a:bgClr>
                    </a:patt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56" name="Freeform: Shape 55">
                      <a:extLst>
                        <a:ext uri="{FF2B5EF4-FFF2-40B4-BE49-F238E27FC236}">
                          <a16:creationId xmlns:a16="http://schemas.microsoft.com/office/drawing/2014/main" id="{D67A526C-0939-44B1-9E7E-D3F1FF844D47}"/>
                        </a:ext>
                      </a:extLst>
                    </p:cNvPr>
                    <p:cNvSpPr/>
                    <p:nvPr/>
                  </p:nvSpPr>
                  <p:spPr>
                    <a:xfrm rot="21038269">
                      <a:off x="6729879" y="3557087"/>
                      <a:ext cx="235538" cy="647830"/>
                    </a:xfrm>
                    <a:custGeom>
                      <a:avLst/>
                      <a:gdLst>
                        <a:gd name="connsiteX0" fmla="*/ 390525 w 390525"/>
                        <a:gd name="connsiteY0" fmla="*/ 323850 h 327025"/>
                        <a:gd name="connsiteX1" fmla="*/ 361950 w 390525"/>
                        <a:gd name="connsiteY1" fmla="*/ 161925 h 327025"/>
                        <a:gd name="connsiteX2" fmla="*/ 295275 w 390525"/>
                        <a:gd name="connsiteY2" fmla="*/ 114300 h 327025"/>
                        <a:gd name="connsiteX3" fmla="*/ 234950 w 390525"/>
                        <a:gd name="connsiteY3" fmla="*/ 152400 h 327025"/>
                        <a:gd name="connsiteX4" fmla="*/ 200025 w 390525"/>
                        <a:gd name="connsiteY4" fmla="*/ 187325 h 327025"/>
                        <a:gd name="connsiteX5" fmla="*/ 130175 w 390525"/>
                        <a:gd name="connsiteY5" fmla="*/ 152400 h 327025"/>
                        <a:gd name="connsiteX6" fmla="*/ 130175 w 390525"/>
                        <a:gd name="connsiteY6" fmla="*/ 120650 h 327025"/>
                        <a:gd name="connsiteX7" fmla="*/ 73025 w 390525"/>
                        <a:gd name="connsiteY7" fmla="*/ 120650 h 327025"/>
                        <a:gd name="connsiteX8" fmla="*/ 28575 w 390525"/>
                        <a:gd name="connsiteY8" fmla="*/ 165100 h 327025"/>
                        <a:gd name="connsiteX9" fmla="*/ 19050 w 390525"/>
                        <a:gd name="connsiteY9" fmla="*/ 234950 h 327025"/>
                        <a:gd name="connsiteX10" fmla="*/ 12700 w 390525"/>
                        <a:gd name="connsiteY10" fmla="*/ 320675 h 327025"/>
                        <a:gd name="connsiteX11" fmla="*/ 0 w 390525"/>
                        <a:gd name="connsiteY11" fmla="*/ 327025 h 327025"/>
                        <a:gd name="connsiteX12" fmla="*/ 3175 w 390525"/>
                        <a:gd name="connsiteY12" fmla="*/ 120650 h 327025"/>
                        <a:gd name="connsiteX13" fmla="*/ 98425 w 390525"/>
                        <a:gd name="connsiteY13" fmla="*/ 12700 h 327025"/>
                        <a:gd name="connsiteX14" fmla="*/ 212725 w 390525"/>
                        <a:gd name="connsiteY14" fmla="*/ 0 h 327025"/>
                        <a:gd name="connsiteX15" fmla="*/ 298450 w 390525"/>
                        <a:gd name="connsiteY15" fmla="*/ 25400 h 327025"/>
                        <a:gd name="connsiteX16" fmla="*/ 374650 w 390525"/>
                        <a:gd name="connsiteY16" fmla="*/ 101600 h 327025"/>
                        <a:gd name="connsiteX17" fmla="*/ 390525 w 390525"/>
                        <a:gd name="connsiteY17" fmla="*/ 323850 h 327025"/>
                        <a:gd name="connsiteX0" fmla="*/ 400084 w 400084"/>
                        <a:gd name="connsiteY0" fmla="*/ 323850 h 327025"/>
                        <a:gd name="connsiteX1" fmla="*/ 371509 w 400084"/>
                        <a:gd name="connsiteY1" fmla="*/ 161925 h 327025"/>
                        <a:gd name="connsiteX2" fmla="*/ 304834 w 400084"/>
                        <a:gd name="connsiteY2" fmla="*/ 114300 h 327025"/>
                        <a:gd name="connsiteX3" fmla="*/ 244509 w 400084"/>
                        <a:gd name="connsiteY3" fmla="*/ 152400 h 327025"/>
                        <a:gd name="connsiteX4" fmla="*/ 209584 w 400084"/>
                        <a:gd name="connsiteY4" fmla="*/ 187325 h 327025"/>
                        <a:gd name="connsiteX5" fmla="*/ 139734 w 400084"/>
                        <a:gd name="connsiteY5" fmla="*/ 152400 h 327025"/>
                        <a:gd name="connsiteX6" fmla="*/ 139734 w 400084"/>
                        <a:gd name="connsiteY6" fmla="*/ 120650 h 327025"/>
                        <a:gd name="connsiteX7" fmla="*/ 82584 w 400084"/>
                        <a:gd name="connsiteY7" fmla="*/ 120650 h 327025"/>
                        <a:gd name="connsiteX8" fmla="*/ 38134 w 400084"/>
                        <a:gd name="connsiteY8" fmla="*/ 165100 h 327025"/>
                        <a:gd name="connsiteX9" fmla="*/ 28609 w 400084"/>
                        <a:gd name="connsiteY9" fmla="*/ 234950 h 327025"/>
                        <a:gd name="connsiteX10" fmla="*/ 22259 w 400084"/>
                        <a:gd name="connsiteY10" fmla="*/ 320675 h 327025"/>
                        <a:gd name="connsiteX11" fmla="*/ 9559 w 400084"/>
                        <a:gd name="connsiteY11" fmla="*/ 327025 h 327025"/>
                        <a:gd name="connsiteX12" fmla="*/ 12734 w 400084"/>
                        <a:gd name="connsiteY12" fmla="*/ 120650 h 327025"/>
                        <a:gd name="connsiteX13" fmla="*/ 107984 w 400084"/>
                        <a:gd name="connsiteY13" fmla="*/ 12700 h 327025"/>
                        <a:gd name="connsiteX14" fmla="*/ 222284 w 400084"/>
                        <a:gd name="connsiteY14" fmla="*/ 0 h 327025"/>
                        <a:gd name="connsiteX15" fmla="*/ 308009 w 400084"/>
                        <a:gd name="connsiteY15" fmla="*/ 25400 h 327025"/>
                        <a:gd name="connsiteX16" fmla="*/ 384209 w 400084"/>
                        <a:gd name="connsiteY16" fmla="*/ 101600 h 327025"/>
                        <a:gd name="connsiteX17" fmla="*/ 400084 w 400084"/>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392545 w 398937"/>
                        <a:gd name="connsiteY0" fmla="*/ 319087 h 327025"/>
                        <a:gd name="connsiteX1" fmla="*/ 378257 w 398937"/>
                        <a:gd name="connsiteY1" fmla="*/ 161925 h 327025"/>
                        <a:gd name="connsiteX2" fmla="*/ 311582 w 398937"/>
                        <a:gd name="connsiteY2" fmla="*/ 114300 h 327025"/>
                        <a:gd name="connsiteX3" fmla="*/ 251257 w 398937"/>
                        <a:gd name="connsiteY3" fmla="*/ 152400 h 327025"/>
                        <a:gd name="connsiteX4" fmla="*/ 216332 w 398937"/>
                        <a:gd name="connsiteY4" fmla="*/ 187325 h 327025"/>
                        <a:gd name="connsiteX5" fmla="*/ 146482 w 398937"/>
                        <a:gd name="connsiteY5" fmla="*/ 152400 h 327025"/>
                        <a:gd name="connsiteX6" fmla="*/ 146482 w 398937"/>
                        <a:gd name="connsiteY6" fmla="*/ 120650 h 327025"/>
                        <a:gd name="connsiteX7" fmla="*/ 89332 w 398937"/>
                        <a:gd name="connsiteY7" fmla="*/ 120650 h 327025"/>
                        <a:gd name="connsiteX8" fmla="*/ 44882 w 398937"/>
                        <a:gd name="connsiteY8" fmla="*/ 165100 h 327025"/>
                        <a:gd name="connsiteX9" fmla="*/ 35357 w 398937"/>
                        <a:gd name="connsiteY9" fmla="*/ 234950 h 327025"/>
                        <a:gd name="connsiteX10" fmla="*/ 29007 w 398937"/>
                        <a:gd name="connsiteY10" fmla="*/ 320675 h 327025"/>
                        <a:gd name="connsiteX11" fmla="*/ 16307 w 398937"/>
                        <a:gd name="connsiteY11" fmla="*/ 327025 h 327025"/>
                        <a:gd name="connsiteX12" fmla="*/ 19482 w 398937"/>
                        <a:gd name="connsiteY12" fmla="*/ 120650 h 327025"/>
                        <a:gd name="connsiteX13" fmla="*/ 114732 w 398937"/>
                        <a:gd name="connsiteY13" fmla="*/ 12700 h 327025"/>
                        <a:gd name="connsiteX14" fmla="*/ 229032 w 398937"/>
                        <a:gd name="connsiteY14" fmla="*/ 0 h 327025"/>
                        <a:gd name="connsiteX15" fmla="*/ 314757 w 398937"/>
                        <a:gd name="connsiteY15" fmla="*/ 25400 h 327025"/>
                        <a:gd name="connsiteX16" fmla="*/ 390957 w 398937"/>
                        <a:gd name="connsiteY16" fmla="*/ 101600 h 327025"/>
                        <a:gd name="connsiteX17" fmla="*/ 392545 w 398937"/>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60782 w 407926"/>
                        <a:gd name="connsiteY3" fmla="*/ 157163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2189 w 407926"/>
                        <a:gd name="connsiteY5" fmla="*/ 118268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16307 w 407926"/>
                        <a:gd name="connsiteY7" fmla="*/ 327025 h 327025"/>
                        <a:gd name="connsiteX8" fmla="*/ 19482 w 407926"/>
                        <a:gd name="connsiteY8" fmla="*/ 120650 h 327025"/>
                        <a:gd name="connsiteX9" fmla="*/ 114732 w 407926"/>
                        <a:gd name="connsiteY9" fmla="*/ 12700 h 327025"/>
                        <a:gd name="connsiteX10" fmla="*/ 229032 w 407926"/>
                        <a:gd name="connsiteY10" fmla="*/ 0 h 327025"/>
                        <a:gd name="connsiteX11" fmla="*/ 314757 w 407926"/>
                        <a:gd name="connsiteY11" fmla="*/ 25400 h 327025"/>
                        <a:gd name="connsiteX12" fmla="*/ 390957 w 407926"/>
                        <a:gd name="connsiteY12" fmla="*/ 101600 h 327025"/>
                        <a:gd name="connsiteX13" fmla="*/ 392545 w 407926"/>
                        <a:gd name="connsiteY13"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16307 w 407926"/>
                        <a:gd name="connsiteY7" fmla="*/ 327025 h 327025"/>
                        <a:gd name="connsiteX8" fmla="*/ 19482 w 407926"/>
                        <a:gd name="connsiteY8" fmla="*/ 120650 h 327025"/>
                        <a:gd name="connsiteX9" fmla="*/ 114732 w 407926"/>
                        <a:gd name="connsiteY9" fmla="*/ 12700 h 327025"/>
                        <a:gd name="connsiteX10" fmla="*/ 229032 w 407926"/>
                        <a:gd name="connsiteY10" fmla="*/ 0 h 327025"/>
                        <a:gd name="connsiteX11" fmla="*/ 314757 w 407926"/>
                        <a:gd name="connsiteY11" fmla="*/ 25400 h 327025"/>
                        <a:gd name="connsiteX12" fmla="*/ 390957 w 407926"/>
                        <a:gd name="connsiteY12" fmla="*/ 101600 h 327025"/>
                        <a:gd name="connsiteX13" fmla="*/ 392545 w 407926"/>
                        <a:gd name="connsiteY13" fmla="*/ 319087 h 327025"/>
                        <a:gd name="connsiteX0" fmla="*/ 399503 w 414884"/>
                        <a:gd name="connsiteY0" fmla="*/ 319087 h 319087"/>
                        <a:gd name="connsiteX1" fmla="*/ 385215 w 414884"/>
                        <a:gd name="connsiteY1" fmla="*/ 161925 h 319087"/>
                        <a:gd name="connsiteX2" fmla="*/ 318540 w 414884"/>
                        <a:gd name="connsiteY2" fmla="*/ 114300 h 319087"/>
                        <a:gd name="connsiteX3" fmla="*/ 223290 w 414884"/>
                        <a:gd name="connsiteY3" fmla="*/ 187325 h 319087"/>
                        <a:gd name="connsiteX4" fmla="*/ 153440 w 414884"/>
                        <a:gd name="connsiteY4" fmla="*/ 120650 h 319087"/>
                        <a:gd name="connsiteX5" fmla="*/ 51840 w 414884"/>
                        <a:gd name="connsiteY5" fmla="*/ 165100 h 319087"/>
                        <a:gd name="connsiteX6" fmla="*/ 42315 w 414884"/>
                        <a:gd name="connsiteY6" fmla="*/ 234950 h 319087"/>
                        <a:gd name="connsiteX7" fmla="*/ 11989 w 414884"/>
                        <a:gd name="connsiteY7" fmla="*/ 318255 h 319087"/>
                        <a:gd name="connsiteX8" fmla="*/ 26440 w 414884"/>
                        <a:gd name="connsiteY8" fmla="*/ 120650 h 319087"/>
                        <a:gd name="connsiteX9" fmla="*/ 121690 w 414884"/>
                        <a:gd name="connsiteY9" fmla="*/ 12700 h 319087"/>
                        <a:gd name="connsiteX10" fmla="*/ 235990 w 414884"/>
                        <a:gd name="connsiteY10" fmla="*/ 0 h 319087"/>
                        <a:gd name="connsiteX11" fmla="*/ 321715 w 414884"/>
                        <a:gd name="connsiteY11" fmla="*/ 25400 h 319087"/>
                        <a:gd name="connsiteX12" fmla="*/ 397915 w 414884"/>
                        <a:gd name="connsiteY12" fmla="*/ 101600 h 319087"/>
                        <a:gd name="connsiteX13" fmla="*/ 399503 w 414884"/>
                        <a:gd name="connsiteY13" fmla="*/ 319087 h 319087"/>
                        <a:gd name="connsiteX0" fmla="*/ 399503 w 414884"/>
                        <a:gd name="connsiteY0" fmla="*/ 319087 h 319087"/>
                        <a:gd name="connsiteX1" fmla="*/ 385215 w 414884"/>
                        <a:gd name="connsiteY1" fmla="*/ 161925 h 319087"/>
                        <a:gd name="connsiteX2" fmla="*/ 318540 w 414884"/>
                        <a:gd name="connsiteY2" fmla="*/ 114300 h 319087"/>
                        <a:gd name="connsiteX3" fmla="*/ 223290 w 414884"/>
                        <a:gd name="connsiteY3" fmla="*/ 187325 h 319087"/>
                        <a:gd name="connsiteX4" fmla="*/ 153440 w 414884"/>
                        <a:gd name="connsiteY4" fmla="*/ 120650 h 319087"/>
                        <a:gd name="connsiteX5" fmla="*/ 51840 w 414884"/>
                        <a:gd name="connsiteY5" fmla="*/ 165100 h 319087"/>
                        <a:gd name="connsiteX6" fmla="*/ 71131 w 414884"/>
                        <a:gd name="connsiteY6" fmla="*/ 217410 h 319087"/>
                        <a:gd name="connsiteX7" fmla="*/ 11989 w 414884"/>
                        <a:gd name="connsiteY7" fmla="*/ 318255 h 319087"/>
                        <a:gd name="connsiteX8" fmla="*/ 26440 w 414884"/>
                        <a:gd name="connsiteY8" fmla="*/ 120650 h 319087"/>
                        <a:gd name="connsiteX9" fmla="*/ 121690 w 414884"/>
                        <a:gd name="connsiteY9" fmla="*/ 12700 h 319087"/>
                        <a:gd name="connsiteX10" fmla="*/ 235990 w 414884"/>
                        <a:gd name="connsiteY10" fmla="*/ 0 h 319087"/>
                        <a:gd name="connsiteX11" fmla="*/ 321715 w 414884"/>
                        <a:gd name="connsiteY11" fmla="*/ 25400 h 319087"/>
                        <a:gd name="connsiteX12" fmla="*/ 397915 w 414884"/>
                        <a:gd name="connsiteY12" fmla="*/ 101600 h 319087"/>
                        <a:gd name="connsiteX13" fmla="*/ 399503 w 414884"/>
                        <a:gd name="connsiteY13" fmla="*/ 319087 h 319087"/>
                        <a:gd name="connsiteX0" fmla="*/ 380177 w 395558"/>
                        <a:gd name="connsiteY0" fmla="*/ 319087 h 319087"/>
                        <a:gd name="connsiteX1" fmla="*/ 365889 w 395558"/>
                        <a:gd name="connsiteY1" fmla="*/ 161925 h 319087"/>
                        <a:gd name="connsiteX2" fmla="*/ 299214 w 395558"/>
                        <a:gd name="connsiteY2" fmla="*/ 114300 h 319087"/>
                        <a:gd name="connsiteX3" fmla="*/ 203964 w 395558"/>
                        <a:gd name="connsiteY3" fmla="*/ 187325 h 319087"/>
                        <a:gd name="connsiteX4" fmla="*/ 134114 w 395558"/>
                        <a:gd name="connsiteY4" fmla="*/ 120650 h 319087"/>
                        <a:gd name="connsiteX5" fmla="*/ 32514 w 395558"/>
                        <a:gd name="connsiteY5" fmla="*/ 165100 h 319087"/>
                        <a:gd name="connsiteX6" fmla="*/ 51805 w 395558"/>
                        <a:gd name="connsiteY6" fmla="*/ 217410 h 319087"/>
                        <a:gd name="connsiteX7" fmla="*/ 51548 w 395558"/>
                        <a:gd name="connsiteY7" fmla="*/ 266887 h 319087"/>
                        <a:gd name="connsiteX8" fmla="*/ 7114 w 395558"/>
                        <a:gd name="connsiteY8" fmla="*/ 120650 h 319087"/>
                        <a:gd name="connsiteX9" fmla="*/ 102364 w 395558"/>
                        <a:gd name="connsiteY9" fmla="*/ 12700 h 319087"/>
                        <a:gd name="connsiteX10" fmla="*/ 216664 w 395558"/>
                        <a:gd name="connsiteY10" fmla="*/ 0 h 319087"/>
                        <a:gd name="connsiteX11" fmla="*/ 302389 w 395558"/>
                        <a:gd name="connsiteY11" fmla="*/ 25400 h 319087"/>
                        <a:gd name="connsiteX12" fmla="*/ 378589 w 395558"/>
                        <a:gd name="connsiteY12" fmla="*/ 101600 h 319087"/>
                        <a:gd name="connsiteX13" fmla="*/ 380177 w 395558"/>
                        <a:gd name="connsiteY13" fmla="*/ 319087 h 319087"/>
                        <a:gd name="connsiteX0" fmla="*/ 380177 w 395558"/>
                        <a:gd name="connsiteY0" fmla="*/ 319087 h 319087"/>
                        <a:gd name="connsiteX1" fmla="*/ 355866 w 395558"/>
                        <a:gd name="connsiteY1" fmla="*/ 154408 h 319087"/>
                        <a:gd name="connsiteX2" fmla="*/ 299214 w 395558"/>
                        <a:gd name="connsiteY2" fmla="*/ 114300 h 319087"/>
                        <a:gd name="connsiteX3" fmla="*/ 203964 w 395558"/>
                        <a:gd name="connsiteY3" fmla="*/ 187325 h 319087"/>
                        <a:gd name="connsiteX4" fmla="*/ 134114 w 395558"/>
                        <a:gd name="connsiteY4" fmla="*/ 120650 h 319087"/>
                        <a:gd name="connsiteX5" fmla="*/ 32514 w 395558"/>
                        <a:gd name="connsiteY5" fmla="*/ 165100 h 319087"/>
                        <a:gd name="connsiteX6" fmla="*/ 51805 w 395558"/>
                        <a:gd name="connsiteY6" fmla="*/ 217410 h 319087"/>
                        <a:gd name="connsiteX7" fmla="*/ 51548 w 395558"/>
                        <a:gd name="connsiteY7" fmla="*/ 266887 h 319087"/>
                        <a:gd name="connsiteX8" fmla="*/ 7114 w 395558"/>
                        <a:gd name="connsiteY8" fmla="*/ 120650 h 319087"/>
                        <a:gd name="connsiteX9" fmla="*/ 102364 w 395558"/>
                        <a:gd name="connsiteY9" fmla="*/ 12700 h 319087"/>
                        <a:gd name="connsiteX10" fmla="*/ 216664 w 395558"/>
                        <a:gd name="connsiteY10" fmla="*/ 0 h 319087"/>
                        <a:gd name="connsiteX11" fmla="*/ 302389 w 395558"/>
                        <a:gd name="connsiteY11" fmla="*/ 25400 h 319087"/>
                        <a:gd name="connsiteX12" fmla="*/ 378589 w 395558"/>
                        <a:gd name="connsiteY12" fmla="*/ 101600 h 319087"/>
                        <a:gd name="connsiteX13" fmla="*/ 380177 w 395558"/>
                        <a:gd name="connsiteY13" fmla="*/ 319087 h 319087"/>
                        <a:gd name="connsiteX0" fmla="*/ 348856 w 385478"/>
                        <a:gd name="connsiteY0" fmla="*/ 257696 h 266887"/>
                        <a:gd name="connsiteX1" fmla="*/ 355866 w 385478"/>
                        <a:gd name="connsiteY1" fmla="*/ 154408 h 266887"/>
                        <a:gd name="connsiteX2" fmla="*/ 299214 w 385478"/>
                        <a:gd name="connsiteY2" fmla="*/ 114300 h 266887"/>
                        <a:gd name="connsiteX3" fmla="*/ 203964 w 385478"/>
                        <a:gd name="connsiteY3" fmla="*/ 187325 h 266887"/>
                        <a:gd name="connsiteX4" fmla="*/ 134114 w 385478"/>
                        <a:gd name="connsiteY4" fmla="*/ 120650 h 266887"/>
                        <a:gd name="connsiteX5" fmla="*/ 32514 w 385478"/>
                        <a:gd name="connsiteY5" fmla="*/ 165100 h 266887"/>
                        <a:gd name="connsiteX6" fmla="*/ 51805 w 385478"/>
                        <a:gd name="connsiteY6" fmla="*/ 217410 h 266887"/>
                        <a:gd name="connsiteX7" fmla="*/ 51548 w 385478"/>
                        <a:gd name="connsiteY7" fmla="*/ 266887 h 266887"/>
                        <a:gd name="connsiteX8" fmla="*/ 7114 w 385478"/>
                        <a:gd name="connsiteY8" fmla="*/ 120650 h 266887"/>
                        <a:gd name="connsiteX9" fmla="*/ 102364 w 385478"/>
                        <a:gd name="connsiteY9" fmla="*/ 12700 h 266887"/>
                        <a:gd name="connsiteX10" fmla="*/ 216664 w 385478"/>
                        <a:gd name="connsiteY10" fmla="*/ 0 h 266887"/>
                        <a:gd name="connsiteX11" fmla="*/ 302389 w 385478"/>
                        <a:gd name="connsiteY11" fmla="*/ 25400 h 266887"/>
                        <a:gd name="connsiteX12" fmla="*/ 378589 w 385478"/>
                        <a:gd name="connsiteY12" fmla="*/ 101600 h 266887"/>
                        <a:gd name="connsiteX13" fmla="*/ 348856 w 385478"/>
                        <a:gd name="connsiteY13" fmla="*/ 257696 h 266887"/>
                        <a:gd name="connsiteX0" fmla="*/ 348856 w 385478"/>
                        <a:gd name="connsiteY0" fmla="*/ 257696 h 266887"/>
                        <a:gd name="connsiteX1" fmla="*/ 355866 w 385478"/>
                        <a:gd name="connsiteY1" fmla="*/ 154408 h 266887"/>
                        <a:gd name="connsiteX2" fmla="*/ 299214 w 385478"/>
                        <a:gd name="connsiteY2" fmla="*/ 114300 h 266887"/>
                        <a:gd name="connsiteX3" fmla="*/ 203964 w 385478"/>
                        <a:gd name="connsiteY3" fmla="*/ 187325 h 266887"/>
                        <a:gd name="connsiteX4" fmla="*/ 134114 w 385478"/>
                        <a:gd name="connsiteY4" fmla="*/ 120650 h 266887"/>
                        <a:gd name="connsiteX5" fmla="*/ 32514 w 385478"/>
                        <a:gd name="connsiteY5" fmla="*/ 165100 h 266887"/>
                        <a:gd name="connsiteX6" fmla="*/ 51805 w 385478"/>
                        <a:gd name="connsiteY6" fmla="*/ 217410 h 266887"/>
                        <a:gd name="connsiteX7" fmla="*/ 51548 w 385478"/>
                        <a:gd name="connsiteY7" fmla="*/ 266887 h 266887"/>
                        <a:gd name="connsiteX8" fmla="*/ 7114 w 385478"/>
                        <a:gd name="connsiteY8" fmla="*/ 120650 h 266887"/>
                        <a:gd name="connsiteX9" fmla="*/ 102364 w 385478"/>
                        <a:gd name="connsiteY9" fmla="*/ 12700 h 266887"/>
                        <a:gd name="connsiteX10" fmla="*/ 216664 w 385478"/>
                        <a:gd name="connsiteY10" fmla="*/ 0 h 266887"/>
                        <a:gd name="connsiteX11" fmla="*/ 302389 w 385478"/>
                        <a:gd name="connsiteY11" fmla="*/ 25400 h 266887"/>
                        <a:gd name="connsiteX12" fmla="*/ 378589 w 385478"/>
                        <a:gd name="connsiteY12" fmla="*/ 101600 h 266887"/>
                        <a:gd name="connsiteX13" fmla="*/ 348856 w 385478"/>
                        <a:gd name="connsiteY13" fmla="*/ 257696 h 266887"/>
                        <a:gd name="connsiteX0" fmla="*/ 348856 w 385478"/>
                        <a:gd name="connsiteY0" fmla="*/ 257696 h 266887"/>
                        <a:gd name="connsiteX1" fmla="*/ 355866 w 385478"/>
                        <a:gd name="connsiteY1" fmla="*/ 154408 h 266887"/>
                        <a:gd name="connsiteX2" fmla="*/ 299214 w 385478"/>
                        <a:gd name="connsiteY2" fmla="*/ 114300 h 266887"/>
                        <a:gd name="connsiteX3" fmla="*/ 203964 w 385478"/>
                        <a:gd name="connsiteY3" fmla="*/ 187325 h 266887"/>
                        <a:gd name="connsiteX4" fmla="*/ 134114 w 385478"/>
                        <a:gd name="connsiteY4" fmla="*/ 120650 h 266887"/>
                        <a:gd name="connsiteX5" fmla="*/ 32514 w 385478"/>
                        <a:gd name="connsiteY5" fmla="*/ 165100 h 266887"/>
                        <a:gd name="connsiteX6" fmla="*/ 51805 w 385478"/>
                        <a:gd name="connsiteY6" fmla="*/ 217410 h 266887"/>
                        <a:gd name="connsiteX7" fmla="*/ 51548 w 385478"/>
                        <a:gd name="connsiteY7" fmla="*/ 266887 h 266887"/>
                        <a:gd name="connsiteX8" fmla="*/ 7114 w 385478"/>
                        <a:gd name="connsiteY8" fmla="*/ 120650 h 266887"/>
                        <a:gd name="connsiteX9" fmla="*/ 102364 w 385478"/>
                        <a:gd name="connsiteY9" fmla="*/ 12700 h 266887"/>
                        <a:gd name="connsiteX10" fmla="*/ 216664 w 385478"/>
                        <a:gd name="connsiteY10" fmla="*/ 0 h 266887"/>
                        <a:gd name="connsiteX11" fmla="*/ 302389 w 385478"/>
                        <a:gd name="connsiteY11" fmla="*/ 25400 h 266887"/>
                        <a:gd name="connsiteX12" fmla="*/ 378589 w 385478"/>
                        <a:gd name="connsiteY12" fmla="*/ 101600 h 266887"/>
                        <a:gd name="connsiteX13" fmla="*/ 348856 w 385478"/>
                        <a:gd name="connsiteY13" fmla="*/ 257696 h 266887"/>
                        <a:gd name="connsiteX0" fmla="*/ 355121 w 386571"/>
                        <a:gd name="connsiteY0" fmla="*/ 258949 h 266887"/>
                        <a:gd name="connsiteX1" fmla="*/ 355866 w 386571"/>
                        <a:gd name="connsiteY1" fmla="*/ 154408 h 266887"/>
                        <a:gd name="connsiteX2" fmla="*/ 299214 w 386571"/>
                        <a:gd name="connsiteY2" fmla="*/ 114300 h 266887"/>
                        <a:gd name="connsiteX3" fmla="*/ 203964 w 386571"/>
                        <a:gd name="connsiteY3" fmla="*/ 187325 h 266887"/>
                        <a:gd name="connsiteX4" fmla="*/ 134114 w 386571"/>
                        <a:gd name="connsiteY4" fmla="*/ 120650 h 266887"/>
                        <a:gd name="connsiteX5" fmla="*/ 32514 w 386571"/>
                        <a:gd name="connsiteY5" fmla="*/ 165100 h 266887"/>
                        <a:gd name="connsiteX6" fmla="*/ 51805 w 386571"/>
                        <a:gd name="connsiteY6" fmla="*/ 217410 h 266887"/>
                        <a:gd name="connsiteX7" fmla="*/ 51548 w 386571"/>
                        <a:gd name="connsiteY7" fmla="*/ 266887 h 266887"/>
                        <a:gd name="connsiteX8" fmla="*/ 7114 w 386571"/>
                        <a:gd name="connsiteY8" fmla="*/ 120650 h 266887"/>
                        <a:gd name="connsiteX9" fmla="*/ 102364 w 386571"/>
                        <a:gd name="connsiteY9" fmla="*/ 12700 h 266887"/>
                        <a:gd name="connsiteX10" fmla="*/ 216664 w 386571"/>
                        <a:gd name="connsiteY10" fmla="*/ 0 h 266887"/>
                        <a:gd name="connsiteX11" fmla="*/ 302389 w 386571"/>
                        <a:gd name="connsiteY11" fmla="*/ 25400 h 266887"/>
                        <a:gd name="connsiteX12" fmla="*/ 378589 w 386571"/>
                        <a:gd name="connsiteY12" fmla="*/ 101600 h 266887"/>
                        <a:gd name="connsiteX13" fmla="*/ 355121 w 386571"/>
                        <a:gd name="connsiteY13" fmla="*/ 258949 h 266887"/>
                        <a:gd name="connsiteX0" fmla="*/ 355121 w 384763"/>
                        <a:gd name="connsiteY0" fmla="*/ 258949 h 266887"/>
                        <a:gd name="connsiteX1" fmla="*/ 355866 w 384763"/>
                        <a:gd name="connsiteY1" fmla="*/ 154408 h 266887"/>
                        <a:gd name="connsiteX2" fmla="*/ 299214 w 384763"/>
                        <a:gd name="connsiteY2" fmla="*/ 114300 h 266887"/>
                        <a:gd name="connsiteX3" fmla="*/ 203964 w 384763"/>
                        <a:gd name="connsiteY3" fmla="*/ 187325 h 266887"/>
                        <a:gd name="connsiteX4" fmla="*/ 134114 w 384763"/>
                        <a:gd name="connsiteY4" fmla="*/ 120650 h 266887"/>
                        <a:gd name="connsiteX5" fmla="*/ 32514 w 384763"/>
                        <a:gd name="connsiteY5" fmla="*/ 165100 h 266887"/>
                        <a:gd name="connsiteX6" fmla="*/ 51805 w 384763"/>
                        <a:gd name="connsiteY6" fmla="*/ 217410 h 266887"/>
                        <a:gd name="connsiteX7" fmla="*/ 51548 w 384763"/>
                        <a:gd name="connsiteY7" fmla="*/ 266887 h 266887"/>
                        <a:gd name="connsiteX8" fmla="*/ 7114 w 384763"/>
                        <a:gd name="connsiteY8" fmla="*/ 120650 h 266887"/>
                        <a:gd name="connsiteX9" fmla="*/ 102364 w 384763"/>
                        <a:gd name="connsiteY9" fmla="*/ 12700 h 266887"/>
                        <a:gd name="connsiteX10" fmla="*/ 216664 w 384763"/>
                        <a:gd name="connsiteY10" fmla="*/ 0 h 266887"/>
                        <a:gd name="connsiteX11" fmla="*/ 302389 w 384763"/>
                        <a:gd name="connsiteY11" fmla="*/ 25400 h 266887"/>
                        <a:gd name="connsiteX12" fmla="*/ 378589 w 384763"/>
                        <a:gd name="connsiteY12" fmla="*/ 101600 h 266887"/>
                        <a:gd name="connsiteX13" fmla="*/ 355121 w 384763"/>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3964 w 378589"/>
                        <a:gd name="connsiteY3" fmla="*/ 187325 h 266887"/>
                        <a:gd name="connsiteX4" fmla="*/ 134114 w 378589"/>
                        <a:gd name="connsiteY4" fmla="*/ 120650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6470 w 378589"/>
                        <a:gd name="connsiteY3" fmla="*/ 140969 h 266887"/>
                        <a:gd name="connsiteX4" fmla="*/ 134114 w 378589"/>
                        <a:gd name="connsiteY4" fmla="*/ 120650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3964 w 378589"/>
                        <a:gd name="connsiteY3" fmla="*/ 122176 h 266887"/>
                        <a:gd name="connsiteX4" fmla="*/ 134114 w 378589"/>
                        <a:gd name="connsiteY4" fmla="*/ 120650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3964 w 378589"/>
                        <a:gd name="connsiteY3" fmla="*/ 122176 h 266887"/>
                        <a:gd name="connsiteX4" fmla="*/ 121585 w 378589"/>
                        <a:gd name="connsiteY4" fmla="*/ 93087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85432 w 378589"/>
                        <a:gd name="connsiteY2" fmla="*/ 91748 h 266887"/>
                        <a:gd name="connsiteX3" fmla="*/ 203964 w 378589"/>
                        <a:gd name="connsiteY3" fmla="*/ 122176 h 266887"/>
                        <a:gd name="connsiteX4" fmla="*/ 121585 w 378589"/>
                        <a:gd name="connsiteY4" fmla="*/ 93087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85432 w 378589"/>
                        <a:gd name="connsiteY2" fmla="*/ 91748 h 266887"/>
                        <a:gd name="connsiteX3" fmla="*/ 203964 w 378589"/>
                        <a:gd name="connsiteY3" fmla="*/ 122176 h 266887"/>
                        <a:gd name="connsiteX4" fmla="*/ 147895 w 378589"/>
                        <a:gd name="connsiteY4" fmla="*/ 100604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85432 w 378589"/>
                        <a:gd name="connsiteY2" fmla="*/ 91748 h 266887"/>
                        <a:gd name="connsiteX3" fmla="*/ 203964 w 378589"/>
                        <a:gd name="connsiteY3" fmla="*/ 122176 h 266887"/>
                        <a:gd name="connsiteX4" fmla="*/ 147895 w 378589"/>
                        <a:gd name="connsiteY4" fmla="*/ 100604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14893 w 378589"/>
                        <a:gd name="connsiteY9" fmla="*/ 26481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44523 h 252461"/>
                        <a:gd name="connsiteX1" fmla="*/ 355866 w 378589"/>
                        <a:gd name="connsiteY1" fmla="*/ 139982 h 252461"/>
                        <a:gd name="connsiteX2" fmla="*/ 285432 w 378589"/>
                        <a:gd name="connsiteY2" fmla="*/ 77322 h 252461"/>
                        <a:gd name="connsiteX3" fmla="*/ 203964 w 378589"/>
                        <a:gd name="connsiteY3" fmla="*/ 107750 h 252461"/>
                        <a:gd name="connsiteX4" fmla="*/ 147895 w 378589"/>
                        <a:gd name="connsiteY4" fmla="*/ 86178 h 252461"/>
                        <a:gd name="connsiteX5" fmla="*/ 32514 w 378589"/>
                        <a:gd name="connsiteY5" fmla="*/ 150674 h 252461"/>
                        <a:gd name="connsiteX6" fmla="*/ 51805 w 378589"/>
                        <a:gd name="connsiteY6" fmla="*/ 202984 h 252461"/>
                        <a:gd name="connsiteX7" fmla="*/ 51548 w 378589"/>
                        <a:gd name="connsiteY7" fmla="*/ 252461 h 252461"/>
                        <a:gd name="connsiteX8" fmla="*/ 7114 w 378589"/>
                        <a:gd name="connsiteY8" fmla="*/ 106224 h 252461"/>
                        <a:gd name="connsiteX9" fmla="*/ 114893 w 378589"/>
                        <a:gd name="connsiteY9" fmla="*/ 12055 h 252461"/>
                        <a:gd name="connsiteX10" fmla="*/ 216664 w 378589"/>
                        <a:gd name="connsiteY10" fmla="*/ 1861 h 252461"/>
                        <a:gd name="connsiteX11" fmla="*/ 302389 w 378589"/>
                        <a:gd name="connsiteY11" fmla="*/ 10974 h 252461"/>
                        <a:gd name="connsiteX12" fmla="*/ 378589 w 378589"/>
                        <a:gd name="connsiteY12" fmla="*/ 87174 h 252461"/>
                        <a:gd name="connsiteX13" fmla="*/ 355121 w 378589"/>
                        <a:gd name="connsiteY13" fmla="*/ 244523 h 252461"/>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7378 w 378589"/>
                        <a:gd name="connsiteY11" fmla="*/ 19136 h 250600"/>
                        <a:gd name="connsiteX12" fmla="*/ 378589 w 378589"/>
                        <a:gd name="connsiteY12" fmla="*/ 85313 h 250600"/>
                        <a:gd name="connsiteX13" fmla="*/ 355121 w 378589"/>
                        <a:gd name="connsiteY13" fmla="*/ 242662 h 250600"/>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7378 w 378589"/>
                        <a:gd name="connsiteY11" fmla="*/ 19136 h 250600"/>
                        <a:gd name="connsiteX12" fmla="*/ 378589 w 378589"/>
                        <a:gd name="connsiteY12" fmla="*/ 85313 h 250600"/>
                        <a:gd name="connsiteX13" fmla="*/ 355121 w 378589"/>
                        <a:gd name="connsiteY13" fmla="*/ 242662 h 250600"/>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6125 w 378589"/>
                        <a:gd name="connsiteY11" fmla="*/ 35423 h 250600"/>
                        <a:gd name="connsiteX12" fmla="*/ 378589 w 378589"/>
                        <a:gd name="connsiteY12" fmla="*/ 85313 h 250600"/>
                        <a:gd name="connsiteX13" fmla="*/ 355121 w 378589"/>
                        <a:gd name="connsiteY13" fmla="*/ 242662 h 250600"/>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2366 w 378589"/>
                        <a:gd name="connsiteY11" fmla="*/ 47952 h 250600"/>
                        <a:gd name="connsiteX12" fmla="*/ 378589 w 378589"/>
                        <a:gd name="connsiteY12" fmla="*/ 85313 h 250600"/>
                        <a:gd name="connsiteX13" fmla="*/ 355121 w 378589"/>
                        <a:gd name="connsiteY13" fmla="*/ 242662 h 250600"/>
                        <a:gd name="connsiteX0" fmla="*/ 355121 w 378589"/>
                        <a:gd name="connsiteY0" fmla="*/ 234604 h 242542"/>
                        <a:gd name="connsiteX1" fmla="*/ 355866 w 378589"/>
                        <a:gd name="connsiteY1" fmla="*/ 130063 h 242542"/>
                        <a:gd name="connsiteX2" fmla="*/ 285432 w 378589"/>
                        <a:gd name="connsiteY2" fmla="*/ 67403 h 242542"/>
                        <a:gd name="connsiteX3" fmla="*/ 203964 w 378589"/>
                        <a:gd name="connsiteY3" fmla="*/ 97831 h 242542"/>
                        <a:gd name="connsiteX4" fmla="*/ 147895 w 378589"/>
                        <a:gd name="connsiteY4" fmla="*/ 76259 h 242542"/>
                        <a:gd name="connsiteX5" fmla="*/ 32514 w 378589"/>
                        <a:gd name="connsiteY5" fmla="*/ 140755 h 242542"/>
                        <a:gd name="connsiteX6" fmla="*/ 51805 w 378589"/>
                        <a:gd name="connsiteY6" fmla="*/ 193065 h 242542"/>
                        <a:gd name="connsiteX7" fmla="*/ 51548 w 378589"/>
                        <a:gd name="connsiteY7" fmla="*/ 242542 h 242542"/>
                        <a:gd name="connsiteX8" fmla="*/ 7114 w 378589"/>
                        <a:gd name="connsiteY8" fmla="*/ 96305 h 242542"/>
                        <a:gd name="connsiteX9" fmla="*/ 114893 w 378589"/>
                        <a:gd name="connsiteY9" fmla="*/ 2136 h 242542"/>
                        <a:gd name="connsiteX10" fmla="*/ 222928 w 378589"/>
                        <a:gd name="connsiteY10" fmla="*/ 24517 h 242542"/>
                        <a:gd name="connsiteX11" fmla="*/ 292366 w 378589"/>
                        <a:gd name="connsiteY11" fmla="*/ 39894 h 242542"/>
                        <a:gd name="connsiteX12" fmla="*/ 378589 w 378589"/>
                        <a:gd name="connsiteY12" fmla="*/ 77255 h 242542"/>
                        <a:gd name="connsiteX13" fmla="*/ 355121 w 378589"/>
                        <a:gd name="connsiteY13" fmla="*/ 234604 h 242542"/>
                        <a:gd name="connsiteX0" fmla="*/ 355121 w 378589"/>
                        <a:gd name="connsiteY0" fmla="*/ 234946 h 242884"/>
                        <a:gd name="connsiteX1" fmla="*/ 355866 w 378589"/>
                        <a:gd name="connsiteY1" fmla="*/ 130405 h 242884"/>
                        <a:gd name="connsiteX2" fmla="*/ 285432 w 378589"/>
                        <a:gd name="connsiteY2" fmla="*/ 67745 h 242884"/>
                        <a:gd name="connsiteX3" fmla="*/ 203964 w 378589"/>
                        <a:gd name="connsiteY3" fmla="*/ 98173 h 242884"/>
                        <a:gd name="connsiteX4" fmla="*/ 147895 w 378589"/>
                        <a:gd name="connsiteY4" fmla="*/ 76601 h 242884"/>
                        <a:gd name="connsiteX5" fmla="*/ 32514 w 378589"/>
                        <a:gd name="connsiteY5" fmla="*/ 141097 h 242884"/>
                        <a:gd name="connsiteX6" fmla="*/ 51805 w 378589"/>
                        <a:gd name="connsiteY6" fmla="*/ 193407 h 242884"/>
                        <a:gd name="connsiteX7" fmla="*/ 51548 w 378589"/>
                        <a:gd name="connsiteY7" fmla="*/ 242884 h 242884"/>
                        <a:gd name="connsiteX8" fmla="*/ 7114 w 378589"/>
                        <a:gd name="connsiteY8" fmla="*/ 96647 h 242884"/>
                        <a:gd name="connsiteX9" fmla="*/ 114893 w 378589"/>
                        <a:gd name="connsiteY9" fmla="*/ 2478 h 242884"/>
                        <a:gd name="connsiteX10" fmla="*/ 226686 w 378589"/>
                        <a:gd name="connsiteY10" fmla="*/ 18595 h 242884"/>
                        <a:gd name="connsiteX11" fmla="*/ 292366 w 378589"/>
                        <a:gd name="connsiteY11" fmla="*/ 40236 h 242884"/>
                        <a:gd name="connsiteX12" fmla="*/ 378589 w 378589"/>
                        <a:gd name="connsiteY12" fmla="*/ 77597 h 242884"/>
                        <a:gd name="connsiteX13" fmla="*/ 355121 w 378589"/>
                        <a:gd name="connsiteY13" fmla="*/ 234946 h 242884"/>
                        <a:gd name="connsiteX0" fmla="*/ 355121 w 378589"/>
                        <a:gd name="connsiteY0" fmla="*/ 216351 h 224289"/>
                        <a:gd name="connsiteX1" fmla="*/ 355866 w 378589"/>
                        <a:gd name="connsiteY1" fmla="*/ 111810 h 224289"/>
                        <a:gd name="connsiteX2" fmla="*/ 285432 w 378589"/>
                        <a:gd name="connsiteY2" fmla="*/ 49150 h 224289"/>
                        <a:gd name="connsiteX3" fmla="*/ 203964 w 378589"/>
                        <a:gd name="connsiteY3" fmla="*/ 79578 h 224289"/>
                        <a:gd name="connsiteX4" fmla="*/ 147895 w 378589"/>
                        <a:gd name="connsiteY4" fmla="*/ 58006 h 224289"/>
                        <a:gd name="connsiteX5" fmla="*/ 32514 w 378589"/>
                        <a:gd name="connsiteY5" fmla="*/ 122502 h 224289"/>
                        <a:gd name="connsiteX6" fmla="*/ 51805 w 378589"/>
                        <a:gd name="connsiteY6" fmla="*/ 174812 h 224289"/>
                        <a:gd name="connsiteX7" fmla="*/ 51548 w 378589"/>
                        <a:gd name="connsiteY7" fmla="*/ 224289 h 224289"/>
                        <a:gd name="connsiteX8" fmla="*/ 7114 w 378589"/>
                        <a:gd name="connsiteY8" fmla="*/ 78052 h 224289"/>
                        <a:gd name="connsiteX9" fmla="*/ 134939 w 378589"/>
                        <a:gd name="connsiteY9" fmla="*/ 10193 h 224289"/>
                        <a:gd name="connsiteX10" fmla="*/ 226686 w 378589"/>
                        <a:gd name="connsiteY10" fmla="*/ 0 h 224289"/>
                        <a:gd name="connsiteX11" fmla="*/ 292366 w 378589"/>
                        <a:gd name="connsiteY11" fmla="*/ 21641 h 224289"/>
                        <a:gd name="connsiteX12" fmla="*/ 378589 w 378589"/>
                        <a:gd name="connsiteY12" fmla="*/ 59002 h 224289"/>
                        <a:gd name="connsiteX13" fmla="*/ 355121 w 378589"/>
                        <a:gd name="connsiteY13" fmla="*/ 216351 h 224289"/>
                        <a:gd name="connsiteX0" fmla="*/ 335998 w 359466"/>
                        <a:gd name="connsiteY0" fmla="*/ 216351 h 224289"/>
                        <a:gd name="connsiteX1" fmla="*/ 336743 w 359466"/>
                        <a:gd name="connsiteY1" fmla="*/ 111810 h 224289"/>
                        <a:gd name="connsiteX2" fmla="*/ 266309 w 359466"/>
                        <a:gd name="connsiteY2" fmla="*/ 49150 h 224289"/>
                        <a:gd name="connsiteX3" fmla="*/ 184841 w 359466"/>
                        <a:gd name="connsiteY3" fmla="*/ 79578 h 224289"/>
                        <a:gd name="connsiteX4" fmla="*/ 128772 w 359466"/>
                        <a:gd name="connsiteY4" fmla="*/ 58006 h 224289"/>
                        <a:gd name="connsiteX5" fmla="*/ 13391 w 359466"/>
                        <a:gd name="connsiteY5" fmla="*/ 122502 h 224289"/>
                        <a:gd name="connsiteX6" fmla="*/ 32682 w 359466"/>
                        <a:gd name="connsiteY6" fmla="*/ 174812 h 224289"/>
                        <a:gd name="connsiteX7" fmla="*/ 32425 w 359466"/>
                        <a:gd name="connsiteY7" fmla="*/ 224289 h 224289"/>
                        <a:gd name="connsiteX8" fmla="*/ 10543 w 359466"/>
                        <a:gd name="connsiteY8" fmla="*/ 69282 h 224289"/>
                        <a:gd name="connsiteX9" fmla="*/ 115816 w 359466"/>
                        <a:gd name="connsiteY9" fmla="*/ 10193 h 224289"/>
                        <a:gd name="connsiteX10" fmla="*/ 207563 w 359466"/>
                        <a:gd name="connsiteY10" fmla="*/ 0 h 224289"/>
                        <a:gd name="connsiteX11" fmla="*/ 273243 w 359466"/>
                        <a:gd name="connsiteY11" fmla="*/ 21641 h 224289"/>
                        <a:gd name="connsiteX12" fmla="*/ 359466 w 359466"/>
                        <a:gd name="connsiteY12" fmla="*/ 59002 h 224289"/>
                        <a:gd name="connsiteX13" fmla="*/ 335998 w 359466"/>
                        <a:gd name="connsiteY13" fmla="*/ 216351 h 224289"/>
                        <a:gd name="connsiteX0" fmla="*/ 322607 w 346075"/>
                        <a:gd name="connsiteY0" fmla="*/ 216351 h 224289"/>
                        <a:gd name="connsiteX1" fmla="*/ 323352 w 346075"/>
                        <a:gd name="connsiteY1" fmla="*/ 111810 h 224289"/>
                        <a:gd name="connsiteX2" fmla="*/ 252918 w 346075"/>
                        <a:gd name="connsiteY2" fmla="*/ 49150 h 224289"/>
                        <a:gd name="connsiteX3" fmla="*/ 171450 w 346075"/>
                        <a:gd name="connsiteY3" fmla="*/ 79578 h 224289"/>
                        <a:gd name="connsiteX4" fmla="*/ 115381 w 346075"/>
                        <a:gd name="connsiteY4" fmla="*/ 58006 h 224289"/>
                        <a:gd name="connsiteX5" fmla="*/ 0 w 346075"/>
                        <a:gd name="connsiteY5" fmla="*/ 122502 h 224289"/>
                        <a:gd name="connsiteX6" fmla="*/ 19291 w 346075"/>
                        <a:gd name="connsiteY6" fmla="*/ 174812 h 224289"/>
                        <a:gd name="connsiteX7" fmla="*/ 19034 w 346075"/>
                        <a:gd name="connsiteY7" fmla="*/ 224289 h 224289"/>
                        <a:gd name="connsiteX8" fmla="*/ 27221 w 346075"/>
                        <a:gd name="connsiteY8" fmla="*/ 63017 h 224289"/>
                        <a:gd name="connsiteX9" fmla="*/ 102425 w 346075"/>
                        <a:gd name="connsiteY9" fmla="*/ 10193 h 224289"/>
                        <a:gd name="connsiteX10" fmla="*/ 194172 w 346075"/>
                        <a:gd name="connsiteY10" fmla="*/ 0 h 224289"/>
                        <a:gd name="connsiteX11" fmla="*/ 259852 w 346075"/>
                        <a:gd name="connsiteY11" fmla="*/ 21641 h 224289"/>
                        <a:gd name="connsiteX12" fmla="*/ 346075 w 346075"/>
                        <a:gd name="connsiteY12" fmla="*/ 59002 h 224289"/>
                        <a:gd name="connsiteX13" fmla="*/ 322607 w 34607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8006 h 224289"/>
                        <a:gd name="connsiteX5" fmla="*/ 2730 w 348805"/>
                        <a:gd name="connsiteY5" fmla="*/ 122502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8006 h 224289"/>
                        <a:gd name="connsiteX5" fmla="*/ 22776 w 348805"/>
                        <a:gd name="connsiteY5" fmla="*/ 123755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8006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63165 w 348805"/>
                        <a:gd name="connsiteY2" fmla="*/ 44139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63165 w 348805"/>
                        <a:gd name="connsiteY2" fmla="*/ 44139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63165 w 348805"/>
                        <a:gd name="connsiteY2" fmla="*/ 44139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29681"/>
                        <a:gd name="connsiteY0" fmla="*/ 216351 h 224289"/>
                        <a:gd name="connsiteX1" fmla="*/ 326082 w 329681"/>
                        <a:gd name="connsiteY1" fmla="*/ 111810 h 224289"/>
                        <a:gd name="connsiteX2" fmla="*/ 263165 w 329681"/>
                        <a:gd name="connsiteY2" fmla="*/ 44139 h 224289"/>
                        <a:gd name="connsiteX3" fmla="*/ 174180 w 329681"/>
                        <a:gd name="connsiteY3" fmla="*/ 79578 h 224289"/>
                        <a:gd name="connsiteX4" fmla="*/ 118111 w 329681"/>
                        <a:gd name="connsiteY4" fmla="*/ 51742 h 224289"/>
                        <a:gd name="connsiteX5" fmla="*/ 14006 w 329681"/>
                        <a:gd name="connsiteY5" fmla="*/ 116238 h 224289"/>
                        <a:gd name="connsiteX6" fmla="*/ 22021 w 329681"/>
                        <a:gd name="connsiteY6" fmla="*/ 174812 h 224289"/>
                        <a:gd name="connsiteX7" fmla="*/ 21764 w 329681"/>
                        <a:gd name="connsiteY7" fmla="*/ 224289 h 224289"/>
                        <a:gd name="connsiteX8" fmla="*/ 14917 w 329681"/>
                        <a:gd name="connsiteY8" fmla="*/ 59258 h 224289"/>
                        <a:gd name="connsiteX9" fmla="*/ 105155 w 329681"/>
                        <a:gd name="connsiteY9" fmla="*/ 10193 h 224289"/>
                        <a:gd name="connsiteX10" fmla="*/ 196902 w 329681"/>
                        <a:gd name="connsiteY10" fmla="*/ 0 h 224289"/>
                        <a:gd name="connsiteX11" fmla="*/ 262582 w 329681"/>
                        <a:gd name="connsiteY11" fmla="*/ 21641 h 224289"/>
                        <a:gd name="connsiteX12" fmla="*/ 325001 w 329681"/>
                        <a:gd name="connsiteY12" fmla="*/ 64013 h 224289"/>
                        <a:gd name="connsiteX13" fmla="*/ 325337 w 329681"/>
                        <a:gd name="connsiteY13" fmla="*/ 216351 h 224289"/>
                        <a:gd name="connsiteX0" fmla="*/ 325337 w 335201"/>
                        <a:gd name="connsiteY0" fmla="*/ 216351 h 224289"/>
                        <a:gd name="connsiteX1" fmla="*/ 326082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26535 w 335201"/>
                        <a:gd name="connsiteY5" fmla="*/ 11373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26535 w 335201"/>
                        <a:gd name="connsiteY5" fmla="*/ 11373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46581 w 335201"/>
                        <a:gd name="connsiteY5" fmla="*/ 120414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9876 w 339740"/>
                        <a:gd name="connsiteY0" fmla="*/ 216351 h 224289"/>
                        <a:gd name="connsiteX1" fmla="*/ 326862 w 339740"/>
                        <a:gd name="connsiteY1" fmla="*/ 111810 h 224289"/>
                        <a:gd name="connsiteX2" fmla="*/ 267704 w 339740"/>
                        <a:gd name="connsiteY2" fmla="*/ 44139 h 224289"/>
                        <a:gd name="connsiteX3" fmla="*/ 178719 w 339740"/>
                        <a:gd name="connsiteY3" fmla="*/ 79578 h 224289"/>
                        <a:gd name="connsiteX4" fmla="*/ 122650 w 339740"/>
                        <a:gd name="connsiteY4" fmla="*/ 51742 h 224289"/>
                        <a:gd name="connsiteX5" fmla="*/ 36086 w 339740"/>
                        <a:gd name="connsiteY5" fmla="*/ 112062 h 224289"/>
                        <a:gd name="connsiteX6" fmla="*/ 26560 w 339740"/>
                        <a:gd name="connsiteY6" fmla="*/ 174812 h 224289"/>
                        <a:gd name="connsiteX7" fmla="*/ 26303 w 339740"/>
                        <a:gd name="connsiteY7" fmla="*/ 224289 h 224289"/>
                        <a:gd name="connsiteX8" fmla="*/ 19456 w 339740"/>
                        <a:gd name="connsiteY8" fmla="*/ 59258 h 224289"/>
                        <a:gd name="connsiteX9" fmla="*/ 109694 w 339740"/>
                        <a:gd name="connsiteY9" fmla="*/ 10193 h 224289"/>
                        <a:gd name="connsiteX10" fmla="*/ 201441 w 339740"/>
                        <a:gd name="connsiteY10" fmla="*/ 0 h 224289"/>
                        <a:gd name="connsiteX11" fmla="*/ 267121 w 339740"/>
                        <a:gd name="connsiteY11" fmla="*/ 21641 h 224289"/>
                        <a:gd name="connsiteX12" fmla="*/ 329540 w 339740"/>
                        <a:gd name="connsiteY12" fmla="*/ 64013 h 224289"/>
                        <a:gd name="connsiteX13" fmla="*/ 329876 w 339740"/>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77513 w 338534"/>
                        <a:gd name="connsiteY3" fmla="*/ 79578 h 224289"/>
                        <a:gd name="connsiteX4" fmla="*/ 121444 w 338534"/>
                        <a:gd name="connsiteY4" fmla="*/ 51742 h 224289"/>
                        <a:gd name="connsiteX5" fmla="*/ 34880 w 338534"/>
                        <a:gd name="connsiteY5" fmla="*/ 112062 h 224289"/>
                        <a:gd name="connsiteX6" fmla="*/ 25354 w 338534"/>
                        <a:gd name="connsiteY6" fmla="*/ 174812 h 224289"/>
                        <a:gd name="connsiteX7" fmla="*/ 25097 w 338534"/>
                        <a:gd name="connsiteY7" fmla="*/ 224289 h 224289"/>
                        <a:gd name="connsiteX8" fmla="*/ 18250 w 338534"/>
                        <a:gd name="connsiteY8" fmla="*/ 59258 h 224289"/>
                        <a:gd name="connsiteX9" fmla="*/ 108488 w 338534"/>
                        <a:gd name="connsiteY9" fmla="*/ 10193 h 224289"/>
                        <a:gd name="connsiteX10" fmla="*/ 200235 w 338534"/>
                        <a:gd name="connsiteY10" fmla="*/ 0 h 224289"/>
                        <a:gd name="connsiteX11" fmla="*/ 265915 w 338534"/>
                        <a:gd name="connsiteY11" fmla="*/ 21641 h 224289"/>
                        <a:gd name="connsiteX12" fmla="*/ 328334 w 338534"/>
                        <a:gd name="connsiteY12" fmla="*/ 64013 h 224289"/>
                        <a:gd name="connsiteX13" fmla="*/ 328670 w 338534"/>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77513 w 338534"/>
                        <a:gd name="connsiteY3" fmla="*/ 79578 h 224289"/>
                        <a:gd name="connsiteX4" fmla="*/ 121444 w 338534"/>
                        <a:gd name="connsiteY4" fmla="*/ 51742 h 224289"/>
                        <a:gd name="connsiteX5" fmla="*/ 34880 w 338534"/>
                        <a:gd name="connsiteY5" fmla="*/ 112062 h 224289"/>
                        <a:gd name="connsiteX6" fmla="*/ 25354 w 338534"/>
                        <a:gd name="connsiteY6" fmla="*/ 174812 h 224289"/>
                        <a:gd name="connsiteX7" fmla="*/ 25097 w 338534"/>
                        <a:gd name="connsiteY7" fmla="*/ 224289 h 224289"/>
                        <a:gd name="connsiteX8" fmla="*/ 18250 w 338534"/>
                        <a:gd name="connsiteY8" fmla="*/ 59258 h 224289"/>
                        <a:gd name="connsiteX9" fmla="*/ 108488 w 338534"/>
                        <a:gd name="connsiteY9" fmla="*/ 10193 h 224289"/>
                        <a:gd name="connsiteX10" fmla="*/ 200235 w 338534"/>
                        <a:gd name="connsiteY10" fmla="*/ 0 h 224289"/>
                        <a:gd name="connsiteX11" fmla="*/ 265915 w 338534"/>
                        <a:gd name="connsiteY11" fmla="*/ 21641 h 224289"/>
                        <a:gd name="connsiteX12" fmla="*/ 328334 w 338534"/>
                        <a:gd name="connsiteY12" fmla="*/ 64013 h 224289"/>
                        <a:gd name="connsiteX13" fmla="*/ 328670 w 338534"/>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21444 w 338534"/>
                        <a:gd name="connsiteY3" fmla="*/ 51742 h 224289"/>
                        <a:gd name="connsiteX4" fmla="*/ 34880 w 338534"/>
                        <a:gd name="connsiteY4" fmla="*/ 112062 h 224289"/>
                        <a:gd name="connsiteX5" fmla="*/ 25354 w 338534"/>
                        <a:gd name="connsiteY5" fmla="*/ 174812 h 224289"/>
                        <a:gd name="connsiteX6" fmla="*/ 25097 w 338534"/>
                        <a:gd name="connsiteY6" fmla="*/ 224289 h 224289"/>
                        <a:gd name="connsiteX7" fmla="*/ 18250 w 338534"/>
                        <a:gd name="connsiteY7" fmla="*/ 59258 h 224289"/>
                        <a:gd name="connsiteX8" fmla="*/ 108488 w 338534"/>
                        <a:gd name="connsiteY8" fmla="*/ 10193 h 224289"/>
                        <a:gd name="connsiteX9" fmla="*/ 200235 w 338534"/>
                        <a:gd name="connsiteY9" fmla="*/ 0 h 224289"/>
                        <a:gd name="connsiteX10" fmla="*/ 265915 w 338534"/>
                        <a:gd name="connsiteY10" fmla="*/ 21641 h 224289"/>
                        <a:gd name="connsiteX11" fmla="*/ 328334 w 338534"/>
                        <a:gd name="connsiteY11" fmla="*/ 64013 h 224289"/>
                        <a:gd name="connsiteX12" fmla="*/ 328670 w 338534"/>
                        <a:gd name="connsiteY12" fmla="*/ 216351 h 224289"/>
                        <a:gd name="connsiteX0" fmla="*/ 328670 w 338534"/>
                        <a:gd name="connsiteY0" fmla="*/ 216351 h 224289"/>
                        <a:gd name="connsiteX1" fmla="*/ 325656 w 338534"/>
                        <a:gd name="connsiteY1" fmla="*/ 111810 h 224289"/>
                        <a:gd name="connsiteX2" fmla="*/ 121444 w 338534"/>
                        <a:gd name="connsiteY2" fmla="*/ 51742 h 224289"/>
                        <a:gd name="connsiteX3" fmla="*/ 34880 w 338534"/>
                        <a:gd name="connsiteY3" fmla="*/ 112062 h 224289"/>
                        <a:gd name="connsiteX4" fmla="*/ 25354 w 338534"/>
                        <a:gd name="connsiteY4" fmla="*/ 174812 h 224289"/>
                        <a:gd name="connsiteX5" fmla="*/ 25097 w 338534"/>
                        <a:gd name="connsiteY5" fmla="*/ 224289 h 224289"/>
                        <a:gd name="connsiteX6" fmla="*/ 18250 w 338534"/>
                        <a:gd name="connsiteY6" fmla="*/ 59258 h 224289"/>
                        <a:gd name="connsiteX7" fmla="*/ 108488 w 338534"/>
                        <a:gd name="connsiteY7" fmla="*/ 10193 h 224289"/>
                        <a:gd name="connsiteX8" fmla="*/ 200235 w 338534"/>
                        <a:gd name="connsiteY8" fmla="*/ 0 h 224289"/>
                        <a:gd name="connsiteX9" fmla="*/ 265915 w 338534"/>
                        <a:gd name="connsiteY9" fmla="*/ 21641 h 224289"/>
                        <a:gd name="connsiteX10" fmla="*/ 328334 w 338534"/>
                        <a:gd name="connsiteY10" fmla="*/ 64013 h 224289"/>
                        <a:gd name="connsiteX11" fmla="*/ 328670 w 338534"/>
                        <a:gd name="connsiteY11" fmla="*/ 216351 h 224289"/>
                        <a:gd name="connsiteX0" fmla="*/ 328670 w 338534"/>
                        <a:gd name="connsiteY0" fmla="*/ 216351 h 224289"/>
                        <a:gd name="connsiteX1" fmla="*/ 121444 w 338534"/>
                        <a:gd name="connsiteY1" fmla="*/ 51742 h 224289"/>
                        <a:gd name="connsiteX2" fmla="*/ 34880 w 338534"/>
                        <a:gd name="connsiteY2" fmla="*/ 112062 h 224289"/>
                        <a:gd name="connsiteX3" fmla="*/ 25354 w 338534"/>
                        <a:gd name="connsiteY3" fmla="*/ 174812 h 224289"/>
                        <a:gd name="connsiteX4" fmla="*/ 25097 w 338534"/>
                        <a:gd name="connsiteY4" fmla="*/ 224289 h 224289"/>
                        <a:gd name="connsiteX5" fmla="*/ 18250 w 338534"/>
                        <a:gd name="connsiteY5" fmla="*/ 59258 h 224289"/>
                        <a:gd name="connsiteX6" fmla="*/ 108488 w 338534"/>
                        <a:gd name="connsiteY6" fmla="*/ 10193 h 224289"/>
                        <a:gd name="connsiteX7" fmla="*/ 200235 w 338534"/>
                        <a:gd name="connsiteY7" fmla="*/ 0 h 224289"/>
                        <a:gd name="connsiteX8" fmla="*/ 265915 w 338534"/>
                        <a:gd name="connsiteY8" fmla="*/ 21641 h 224289"/>
                        <a:gd name="connsiteX9" fmla="*/ 328334 w 338534"/>
                        <a:gd name="connsiteY9" fmla="*/ 64013 h 224289"/>
                        <a:gd name="connsiteX10" fmla="*/ 328670 w 338534"/>
                        <a:gd name="connsiteY10" fmla="*/ 216351 h 224289"/>
                        <a:gd name="connsiteX0" fmla="*/ 328334 w 328334"/>
                        <a:gd name="connsiteY0" fmla="*/ 64013 h 224289"/>
                        <a:gd name="connsiteX1" fmla="*/ 121444 w 328334"/>
                        <a:gd name="connsiteY1" fmla="*/ 51742 h 224289"/>
                        <a:gd name="connsiteX2" fmla="*/ 34880 w 328334"/>
                        <a:gd name="connsiteY2" fmla="*/ 112062 h 224289"/>
                        <a:gd name="connsiteX3" fmla="*/ 25354 w 328334"/>
                        <a:gd name="connsiteY3" fmla="*/ 174812 h 224289"/>
                        <a:gd name="connsiteX4" fmla="*/ 25097 w 328334"/>
                        <a:gd name="connsiteY4" fmla="*/ 224289 h 224289"/>
                        <a:gd name="connsiteX5" fmla="*/ 18250 w 328334"/>
                        <a:gd name="connsiteY5" fmla="*/ 59258 h 224289"/>
                        <a:gd name="connsiteX6" fmla="*/ 108488 w 328334"/>
                        <a:gd name="connsiteY6" fmla="*/ 10193 h 224289"/>
                        <a:gd name="connsiteX7" fmla="*/ 200235 w 328334"/>
                        <a:gd name="connsiteY7" fmla="*/ 0 h 224289"/>
                        <a:gd name="connsiteX8" fmla="*/ 265915 w 328334"/>
                        <a:gd name="connsiteY8" fmla="*/ 21641 h 224289"/>
                        <a:gd name="connsiteX9" fmla="*/ 328334 w 328334"/>
                        <a:gd name="connsiteY9" fmla="*/ 64013 h 224289"/>
                        <a:gd name="connsiteX0" fmla="*/ 265915 w 265915"/>
                        <a:gd name="connsiteY0" fmla="*/ 21641 h 224289"/>
                        <a:gd name="connsiteX1" fmla="*/ 121444 w 265915"/>
                        <a:gd name="connsiteY1" fmla="*/ 51742 h 224289"/>
                        <a:gd name="connsiteX2" fmla="*/ 34880 w 265915"/>
                        <a:gd name="connsiteY2" fmla="*/ 112062 h 224289"/>
                        <a:gd name="connsiteX3" fmla="*/ 25354 w 265915"/>
                        <a:gd name="connsiteY3" fmla="*/ 174812 h 224289"/>
                        <a:gd name="connsiteX4" fmla="*/ 25097 w 265915"/>
                        <a:gd name="connsiteY4" fmla="*/ 224289 h 224289"/>
                        <a:gd name="connsiteX5" fmla="*/ 18250 w 265915"/>
                        <a:gd name="connsiteY5" fmla="*/ 59258 h 224289"/>
                        <a:gd name="connsiteX6" fmla="*/ 108488 w 265915"/>
                        <a:gd name="connsiteY6" fmla="*/ 10193 h 224289"/>
                        <a:gd name="connsiteX7" fmla="*/ 200235 w 265915"/>
                        <a:gd name="connsiteY7" fmla="*/ 0 h 224289"/>
                        <a:gd name="connsiteX8" fmla="*/ 265915 w 265915"/>
                        <a:gd name="connsiteY8" fmla="*/ 21641 h 224289"/>
                        <a:gd name="connsiteX0" fmla="*/ 200235 w 200298"/>
                        <a:gd name="connsiteY0" fmla="*/ 0 h 224289"/>
                        <a:gd name="connsiteX1" fmla="*/ 121444 w 200298"/>
                        <a:gd name="connsiteY1" fmla="*/ 51742 h 224289"/>
                        <a:gd name="connsiteX2" fmla="*/ 34880 w 200298"/>
                        <a:gd name="connsiteY2" fmla="*/ 112062 h 224289"/>
                        <a:gd name="connsiteX3" fmla="*/ 25354 w 200298"/>
                        <a:gd name="connsiteY3" fmla="*/ 174812 h 224289"/>
                        <a:gd name="connsiteX4" fmla="*/ 25097 w 200298"/>
                        <a:gd name="connsiteY4" fmla="*/ 224289 h 224289"/>
                        <a:gd name="connsiteX5" fmla="*/ 18250 w 200298"/>
                        <a:gd name="connsiteY5" fmla="*/ 59258 h 224289"/>
                        <a:gd name="connsiteX6" fmla="*/ 108488 w 200298"/>
                        <a:gd name="connsiteY6" fmla="*/ 10193 h 224289"/>
                        <a:gd name="connsiteX7" fmla="*/ 200235 w 200298"/>
                        <a:gd name="connsiteY7" fmla="*/ 0 h 224289"/>
                        <a:gd name="connsiteX0" fmla="*/ 108488 w 127359"/>
                        <a:gd name="connsiteY0" fmla="*/ 44 h 214140"/>
                        <a:gd name="connsiteX1" fmla="*/ 121444 w 127359"/>
                        <a:gd name="connsiteY1" fmla="*/ 41593 h 214140"/>
                        <a:gd name="connsiteX2" fmla="*/ 34880 w 127359"/>
                        <a:gd name="connsiteY2" fmla="*/ 101913 h 214140"/>
                        <a:gd name="connsiteX3" fmla="*/ 25354 w 127359"/>
                        <a:gd name="connsiteY3" fmla="*/ 164663 h 214140"/>
                        <a:gd name="connsiteX4" fmla="*/ 25097 w 127359"/>
                        <a:gd name="connsiteY4" fmla="*/ 214140 h 214140"/>
                        <a:gd name="connsiteX5" fmla="*/ 18250 w 127359"/>
                        <a:gd name="connsiteY5" fmla="*/ 49109 h 214140"/>
                        <a:gd name="connsiteX6" fmla="*/ 108488 w 127359"/>
                        <a:gd name="connsiteY6" fmla="*/ 44 h 214140"/>
                        <a:gd name="connsiteX0" fmla="*/ 113931 w 132802"/>
                        <a:gd name="connsiteY0" fmla="*/ 44 h 212474"/>
                        <a:gd name="connsiteX1" fmla="*/ 126887 w 132802"/>
                        <a:gd name="connsiteY1" fmla="*/ 41593 h 212474"/>
                        <a:gd name="connsiteX2" fmla="*/ 40323 w 132802"/>
                        <a:gd name="connsiteY2" fmla="*/ 101913 h 212474"/>
                        <a:gd name="connsiteX3" fmla="*/ 30797 w 132802"/>
                        <a:gd name="connsiteY3" fmla="*/ 164663 h 212474"/>
                        <a:gd name="connsiteX4" fmla="*/ 20241 w 132802"/>
                        <a:gd name="connsiteY4" fmla="*/ 212474 h 212474"/>
                        <a:gd name="connsiteX5" fmla="*/ 23693 w 132802"/>
                        <a:gd name="connsiteY5" fmla="*/ 49109 h 212474"/>
                        <a:gd name="connsiteX6" fmla="*/ 113931 w 132802"/>
                        <a:gd name="connsiteY6" fmla="*/ 44 h 212474"/>
                        <a:gd name="connsiteX0" fmla="*/ 113931 w 132802"/>
                        <a:gd name="connsiteY0" fmla="*/ 44 h 212474"/>
                        <a:gd name="connsiteX1" fmla="*/ 126887 w 132802"/>
                        <a:gd name="connsiteY1" fmla="*/ 41593 h 212474"/>
                        <a:gd name="connsiteX2" fmla="*/ 48132 w 132802"/>
                        <a:gd name="connsiteY2" fmla="*/ 106951 h 212474"/>
                        <a:gd name="connsiteX3" fmla="*/ 30797 w 132802"/>
                        <a:gd name="connsiteY3" fmla="*/ 164663 h 212474"/>
                        <a:gd name="connsiteX4" fmla="*/ 20241 w 132802"/>
                        <a:gd name="connsiteY4" fmla="*/ 212474 h 212474"/>
                        <a:gd name="connsiteX5" fmla="*/ 23693 w 132802"/>
                        <a:gd name="connsiteY5" fmla="*/ 49109 h 212474"/>
                        <a:gd name="connsiteX6" fmla="*/ 113931 w 132802"/>
                        <a:gd name="connsiteY6" fmla="*/ 44 h 212474"/>
                        <a:gd name="connsiteX0" fmla="*/ 113931 w 132802"/>
                        <a:gd name="connsiteY0" fmla="*/ 44 h 212474"/>
                        <a:gd name="connsiteX1" fmla="*/ 126887 w 132802"/>
                        <a:gd name="connsiteY1" fmla="*/ 41593 h 212474"/>
                        <a:gd name="connsiteX2" fmla="*/ 48132 w 132802"/>
                        <a:gd name="connsiteY2" fmla="*/ 106951 h 212474"/>
                        <a:gd name="connsiteX3" fmla="*/ 30797 w 132802"/>
                        <a:gd name="connsiteY3" fmla="*/ 164663 h 212474"/>
                        <a:gd name="connsiteX4" fmla="*/ 20241 w 132802"/>
                        <a:gd name="connsiteY4" fmla="*/ 212474 h 212474"/>
                        <a:gd name="connsiteX5" fmla="*/ 23693 w 132802"/>
                        <a:gd name="connsiteY5" fmla="*/ 49109 h 212474"/>
                        <a:gd name="connsiteX6" fmla="*/ 113931 w 132802"/>
                        <a:gd name="connsiteY6" fmla="*/ 44 h 212474"/>
                        <a:gd name="connsiteX0" fmla="*/ 103612 w 130880"/>
                        <a:gd name="connsiteY0" fmla="*/ 29 h 225453"/>
                        <a:gd name="connsiteX1" fmla="*/ 126887 w 130880"/>
                        <a:gd name="connsiteY1" fmla="*/ 54572 h 225453"/>
                        <a:gd name="connsiteX2" fmla="*/ 48132 w 130880"/>
                        <a:gd name="connsiteY2" fmla="*/ 119930 h 225453"/>
                        <a:gd name="connsiteX3" fmla="*/ 30797 w 130880"/>
                        <a:gd name="connsiteY3" fmla="*/ 177642 h 225453"/>
                        <a:gd name="connsiteX4" fmla="*/ 20241 w 130880"/>
                        <a:gd name="connsiteY4" fmla="*/ 225453 h 225453"/>
                        <a:gd name="connsiteX5" fmla="*/ 23693 w 130880"/>
                        <a:gd name="connsiteY5" fmla="*/ 62088 h 225453"/>
                        <a:gd name="connsiteX6" fmla="*/ 103612 w 130880"/>
                        <a:gd name="connsiteY6" fmla="*/ 29 h 225453"/>
                        <a:gd name="connsiteX0" fmla="*/ 103612 w 109879"/>
                        <a:gd name="connsiteY0" fmla="*/ 23 h 225447"/>
                        <a:gd name="connsiteX1" fmla="*/ 86195 w 109879"/>
                        <a:gd name="connsiteY1" fmla="*/ 67801 h 225447"/>
                        <a:gd name="connsiteX2" fmla="*/ 48132 w 109879"/>
                        <a:gd name="connsiteY2" fmla="*/ 119924 h 225447"/>
                        <a:gd name="connsiteX3" fmla="*/ 30797 w 109879"/>
                        <a:gd name="connsiteY3" fmla="*/ 177636 h 225447"/>
                        <a:gd name="connsiteX4" fmla="*/ 20241 w 109879"/>
                        <a:gd name="connsiteY4" fmla="*/ 225447 h 225447"/>
                        <a:gd name="connsiteX5" fmla="*/ 23693 w 109879"/>
                        <a:gd name="connsiteY5" fmla="*/ 62082 h 225447"/>
                        <a:gd name="connsiteX6" fmla="*/ 103612 w 109879"/>
                        <a:gd name="connsiteY6" fmla="*/ 23 h 225447"/>
                        <a:gd name="connsiteX0" fmla="*/ 69061 w 91172"/>
                        <a:gd name="connsiteY0" fmla="*/ 148 h 180201"/>
                        <a:gd name="connsiteX1" fmla="*/ 86195 w 91172"/>
                        <a:gd name="connsiteY1" fmla="*/ 22555 h 180201"/>
                        <a:gd name="connsiteX2" fmla="*/ 48132 w 91172"/>
                        <a:gd name="connsiteY2" fmla="*/ 74678 h 180201"/>
                        <a:gd name="connsiteX3" fmla="*/ 30797 w 91172"/>
                        <a:gd name="connsiteY3" fmla="*/ 132390 h 180201"/>
                        <a:gd name="connsiteX4" fmla="*/ 20241 w 91172"/>
                        <a:gd name="connsiteY4" fmla="*/ 180201 h 180201"/>
                        <a:gd name="connsiteX5" fmla="*/ 23693 w 91172"/>
                        <a:gd name="connsiteY5" fmla="*/ 16836 h 180201"/>
                        <a:gd name="connsiteX6" fmla="*/ 69061 w 91172"/>
                        <a:gd name="connsiteY6" fmla="*/ 148 h 180201"/>
                        <a:gd name="connsiteX0" fmla="*/ 69061 w 69637"/>
                        <a:gd name="connsiteY0" fmla="*/ 0 h 180053"/>
                        <a:gd name="connsiteX1" fmla="*/ 48132 w 69637"/>
                        <a:gd name="connsiteY1" fmla="*/ 74530 h 180053"/>
                        <a:gd name="connsiteX2" fmla="*/ 30797 w 69637"/>
                        <a:gd name="connsiteY2" fmla="*/ 132242 h 180053"/>
                        <a:gd name="connsiteX3" fmla="*/ 20241 w 69637"/>
                        <a:gd name="connsiteY3" fmla="*/ 180053 h 180053"/>
                        <a:gd name="connsiteX4" fmla="*/ 23693 w 69637"/>
                        <a:gd name="connsiteY4" fmla="*/ 16688 h 180053"/>
                        <a:gd name="connsiteX5" fmla="*/ 69061 w 69637"/>
                        <a:gd name="connsiteY5" fmla="*/ 0 h 180053"/>
                        <a:gd name="connsiteX0" fmla="*/ 76746 w 77172"/>
                        <a:gd name="connsiteY0" fmla="*/ 16374 h 173478"/>
                        <a:gd name="connsiteX1" fmla="*/ 48132 w 77172"/>
                        <a:gd name="connsiteY1" fmla="*/ 67955 h 173478"/>
                        <a:gd name="connsiteX2" fmla="*/ 30797 w 77172"/>
                        <a:gd name="connsiteY2" fmla="*/ 125667 h 173478"/>
                        <a:gd name="connsiteX3" fmla="*/ 20241 w 77172"/>
                        <a:gd name="connsiteY3" fmla="*/ 173478 h 173478"/>
                        <a:gd name="connsiteX4" fmla="*/ 23693 w 77172"/>
                        <a:gd name="connsiteY4" fmla="*/ 10113 h 173478"/>
                        <a:gd name="connsiteX5" fmla="*/ 76746 w 77172"/>
                        <a:gd name="connsiteY5" fmla="*/ 16374 h 173478"/>
                        <a:gd name="connsiteX0" fmla="*/ 76746 w 77172"/>
                        <a:gd name="connsiteY0" fmla="*/ 27749 h 184853"/>
                        <a:gd name="connsiteX1" fmla="*/ 48132 w 77172"/>
                        <a:gd name="connsiteY1" fmla="*/ 79330 h 184853"/>
                        <a:gd name="connsiteX2" fmla="*/ 30797 w 77172"/>
                        <a:gd name="connsiteY2" fmla="*/ 137042 h 184853"/>
                        <a:gd name="connsiteX3" fmla="*/ 20241 w 77172"/>
                        <a:gd name="connsiteY3" fmla="*/ 184853 h 184853"/>
                        <a:gd name="connsiteX4" fmla="*/ 23693 w 77172"/>
                        <a:gd name="connsiteY4" fmla="*/ 21488 h 184853"/>
                        <a:gd name="connsiteX5" fmla="*/ 76746 w 77172"/>
                        <a:gd name="connsiteY5" fmla="*/ 27749 h 184853"/>
                        <a:gd name="connsiteX0" fmla="*/ 76746 w 77172"/>
                        <a:gd name="connsiteY0" fmla="*/ 33340 h 190444"/>
                        <a:gd name="connsiteX1" fmla="*/ 48132 w 77172"/>
                        <a:gd name="connsiteY1" fmla="*/ 84921 h 190444"/>
                        <a:gd name="connsiteX2" fmla="*/ 30797 w 77172"/>
                        <a:gd name="connsiteY2" fmla="*/ 142633 h 190444"/>
                        <a:gd name="connsiteX3" fmla="*/ 20241 w 77172"/>
                        <a:gd name="connsiteY3" fmla="*/ 190444 h 190444"/>
                        <a:gd name="connsiteX4" fmla="*/ 23693 w 77172"/>
                        <a:gd name="connsiteY4" fmla="*/ 27079 h 190444"/>
                        <a:gd name="connsiteX5" fmla="*/ 76746 w 77172"/>
                        <a:gd name="connsiteY5" fmla="*/ 33340 h 190444"/>
                        <a:gd name="connsiteX0" fmla="*/ 76746 w 78878"/>
                        <a:gd name="connsiteY0" fmla="*/ 32889 h 189993"/>
                        <a:gd name="connsiteX1" fmla="*/ 48132 w 78878"/>
                        <a:gd name="connsiteY1" fmla="*/ 84470 h 189993"/>
                        <a:gd name="connsiteX2" fmla="*/ 30797 w 78878"/>
                        <a:gd name="connsiteY2" fmla="*/ 142182 h 189993"/>
                        <a:gd name="connsiteX3" fmla="*/ 20241 w 78878"/>
                        <a:gd name="connsiteY3" fmla="*/ 189993 h 189993"/>
                        <a:gd name="connsiteX4" fmla="*/ 23693 w 78878"/>
                        <a:gd name="connsiteY4" fmla="*/ 26628 h 189993"/>
                        <a:gd name="connsiteX5" fmla="*/ 76746 w 78878"/>
                        <a:gd name="connsiteY5" fmla="*/ 32889 h 18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878" h="189993">
                          <a:moveTo>
                            <a:pt x="76746" y="32889"/>
                          </a:moveTo>
                          <a:cubicBezTo>
                            <a:pt x="80819" y="42529"/>
                            <a:pt x="54509" y="62430"/>
                            <a:pt x="48132" y="84470"/>
                          </a:cubicBezTo>
                          <a:cubicBezTo>
                            <a:pt x="47880" y="101489"/>
                            <a:pt x="31049" y="125163"/>
                            <a:pt x="30797" y="142182"/>
                          </a:cubicBezTo>
                          <a:cubicBezTo>
                            <a:pt x="30711" y="158674"/>
                            <a:pt x="25339" y="173501"/>
                            <a:pt x="20241" y="189993"/>
                          </a:cubicBezTo>
                          <a:cubicBezTo>
                            <a:pt x="-12537" y="144624"/>
                            <a:pt x="-1178" y="81133"/>
                            <a:pt x="23693" y="26628"/>
                          </a:cubicBezTo>
                          <a:cubicBezTo>
                            <a:pt x="51491" y="-20255"/>
                            <a:pt x="88136" y="3149"/>
                            <a:pt x="76746" y="32889"/>
                          </a:cubicBezTo>
                          <a:close/>
                        </a:path>
                      </a:pathLst>
                    </a:custGeom>
                    <a:pattFill prst="pct75">
                      <a:fgClr>
                        <a:srgbClr val="663300"/>
                      </a:fgClr>
                      <a:bgClr>
                        <a:sysClr val="window" lastClr="FFFFFF"/>
                      </a:bgClr>
                    </a:patt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57" name="Freeform: Shape 56">
                      <a:extLst>
                        <a:ext uri="{FF2B5EF4-FFF2-40B4-BE49-F238E27FC236}">
                          <a16:creationId xmlns:a16="http://schemas.microsoft.com/office/drawing/2014/main" id="{2BE894A6-6E4C-4F0F-9005-84BE6FF722FB}"/>
                        </a:ext>
                      </a:extLst>
                    </p:cNvPr>
                    <p:cNvSpPr/>
                    <p:nvPr/>
                  </p:nvSpPr>
                  <p:spPr>
                    <a:xfrm rot="773821" flipH="1">
                      <a:off x="7825797" y="3536181"/>
                      <a:ext cx="210669" cy="647830"/>
                    </a:xfrm>
                    <a:custGeom>
                      <a:avLst/>
                      <a:gdLst>
                        <a:gd name="connsiteX0" fmla="*/ 390525 w 390525"/>
                        <a:gd name="connsiteY0" fmla="*/ 323850 h 327025"/>
                        <a:gd name="connsiteX1" fmla="*/ 361950 w 390525"/>
                        <a:gd name="connsiteY1" fmla="*/ 161925 h 327025"/>
                        <a:gd name="connsiteX2" fmla="*/ 295275 w 390525"/>
                        <a:gd name="connsiteY2" fmla="*/ 114300 h 327025"/>
                        <a:gd name="connsiteX3" fmla="*/ 234950 w 390525"/>
                        <a:gd name="connsiteY3" fmla="*/ 152400 h 327025"/>
                        <a:gd name="connsiteX4" fmla="*/ 200025 w 390525"/>
                        <a:gd name="connsiteY4" fmla="*/ 187325 h 327025"/>
                        <a:gd name="connsiteX5" fmla="*/ 130175 w 390525"/>
                        <a:gd name="connsiteY5" fmla="*/ 152400 h 327025"/>
                        <a:gd name="connsiteX6" fmla="*/ 130175 w 390525"/>
                        <a:gd name="connsiteY6" fmla="*/ 120650 h 327025"/>
                        <a:gd name="connsiteX7" fmla="*/ 73025 w 390525"/>
                        <a:gd name="connsiteY7" fmla="*/ 120650 h 327025"/>
                        <a:gd name="connsiteX8" fmla="*/ 28575 w 390525"/>
                        <a:gd name="connsiteY8" fmla="*/ 165100 h 327025"/>
                        <a:gd name="connsiteX9" fmla="*/ 19050 w 390525"/>
                        <a:gd name="connsiteY9" fmla="*/ 234950 h 327025"/>
                        <a:gd name="connsiteX10" fmla="*/ 12700 w 390525"/>
                        <a:gd name="connsiteY10" fmla="*/ 320675 h 327025"/>
                        <a:gd name="connsiteX11" fmla="*/ 0 w 390525"/>
                        <a:gd name="connsiteY11" fmla="*/ 327025 h 327025"/>
                        <a:gd name="connsiteX12" fmla="*/ 3175 w 390525"/>
                        <a:gd name="connsiteY12" fmla="*/ 120650 h 327025"/>
                        <a:gd name="connsiteX13" fmla="*/ 98425 w 390525"/>
                        <a:gd name="connsiteY13" fmla="*/ 12700 h 327025"/>
                        <a:gd name="connsiteX14" fmla="*/ 212725 w 390525"/>
                        <a:gd name="connsiteY14" fmla="*/ 0 h 327025"/>
                        <a:gd name="connsiteX15" fmla="*/ 298450 w 390525"/>
                        <a:gd name="connsiteY15" fmla="*/ 25400 h 327025"/>
                        <a:gd name="connsiteX16" fmla="*/ 374650 w 390525"/>
                        <a:gd name="connsiteY16" fmla="*/ 101600 h 327025"/>
                        <a:gd name="connsiteX17" fmla="*/ 390525 w 390525"/>
                        <a:gd name="connsiteY17" fmla="*/ 323850 h 327025"/>
                        <a:gd name="connsiteX0" fmla="*/ 400084 w 400084"/>
                        <a:gd name="connsiteY0" fmla="*/ 323850 h 327025"/>
                        <a:gd name="connsiteX1" fmla="*/ 371509 w 400084"/>
                        <a:gd name="connsiteY1" fmla="*/ 161925 h 327025"/>
                        <a:gd name="connsiteX2" fmla="*/ 304834 w 400084"/>
                        <a:gd name="connsiteY2" fmla="*/ 114300 h 327025"/>
                        <a:gd name="connsiteX3" fmla="*/ 244509 w 400084"/>
                        <a:gd name="connsiteY3" fmla="*/ 152400 h 327025"/>
                        <a:gd name="connsiteX4" fmla="*/ 209584 w 400084"/>
                        <a:gd name="connsiteY4" fmla="*/ 187325 h 327025"/>
                        <a:gd name="connsiteX5" fmla="*/ 139734 w 400084"/>
                        <a:gd name="connsiteY5" fmla="*/ 152400 h 327025"/>
                        <a:gd name="connsiteX6" fmla="*/ 139734 w 400084"/>
                        <a:gd name="connsiteY6" fmla="*/ 120650 h 327025"/>
                        <a:gd name="connsiteX7" fmla="*/ 82584 w 400084"/>
                        <a:gd name="connsiteY7" fmla="*/ 120650 h 327025"/>
                        <a:gd name="connsiteX8" fmla="*/ 38134 w 400084"/>
                        <a:gd name="connsiteY8" fmla="*/ 165100 h 327025"/>
                        <a:gd name="connsiteX9" fmla="*/ 28609 w 400084"/>
                        <a:gd name="connsiteY9" fmla="*/ 234950 h 327025"/>
                        <a:gd name="connsiteX10" fmla="*/ 22259 w 400084"/>
                        <a:gd name="connsiteY10" fmla="*/ 320675 h 327025"/>
                        <a:gd name="connsiteX11" fmla="*/ 9559 w 400084"/>
                        <a:gd name="connsiteY11" fmla="*/ 327025 h 327025"/>
                        <a:gd name="connsiteX12" fmla="*/ 12734 w 400084"/>
                        <a:gd name="connsiteY12" fmla="*/ 120650 h 327025"/>
                        <a:gd name="connsiteX13" fmla="*/ 107984 w 400084"/>
                        <a:gd name="connsiteY13" fmla="*/ 12700 h 327025"/>
                        <a:gd name="connsiteX14" fmla="*/ 222284 w 400084"/>
                        <a:gd name="connsiteY14" fmla="*/ 0 h 327025"/>
                        <a:gd name="connsiteX15" fmla="*/ 308009 w 400084"/>
                        <a:gd name="connsiteY15" fmla="*/ 25400 h 327025"/>
                        <a:gd name="connsiteX16" fmla="*/ 384209 w 400084"/>
                        <a:gd name="connsiteY16" fmla="*/ 101600 h 327025"/>
                        <a:gd name="connsiteX17" fmla="*/ 400084 w 400084"/>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406832 w 406832"/>
                        <a:gd name="connsiteY0" fmla="*/ 323850 h 327025"/>
                        <a:gd name="connsiteX1" fmla="*/ 378257 w 406832"/>
                        <a:gd name="connsiteY1" fmla="*/ 161925 h 327025"/>
                        <a:gd name="connsiteX2" fmla="*/ 311582 w 406832"/>
                        <a:gd name="connsiteY2" fmla="*/ 114300 h 327025"/>
                        <a:gd name="connsiteX3" fmla="*/ 251257 w 406832"/>
                        <a:gd name="connsiteY3" fmla="*/ 152400 h 327025"/>
                        <a:gd name="connsiteX4" fmla="*/ 216332 w 406832"/>
                        <a:gd name="connsiteY4" fmla="*/ 187325 h 327025"/>
                        <a:gd name="connsiteX5" fmla="*/ 146482 w 406832"/>
                        <a:gd name="connsiteY5" fmla="*/ 152400 h 327025"/>
                        <a:gd name="connsiteX6" fmla="*/ 146482 w 406832"/>
                        <a:gd name="connsiteY6" fmla="*/ 120650 h 327025"/>
                        <a:gd name="connsiteX7" fmla="*/ 89332 w 406832"/>
                        <a:gd name="connsiteY7" fmla="*/ 120650 h 327025"/>
                        <a:gd name="connsiteX8" fmla="*/ 44882 w 406832"/>
                        <a:gd name="connsiteY8" fmla="*/ 165100 h 327025"/>
                        <a:gd name="connsiteX9" fmla="*/ 35357 w 406832"/>
                        <a:gd name="connsiteY9" fmla="*/ 234950 h 327025"/>
                        <a:gd name="connsiteX10" fmla="*/ 29007 w 406832"/>
                        <a:gd name="connsiteY10" fmla="*/ 320675 h 327025"/>
                        <a:gd name="connsiteX11" fmla="*/ 16307 w 406832"/>
                        <a:gd name="connsiteY11" fmla="*/ 327025 h 327025"/>
                        <a:gd name="connsiteX12" fmla="*/ 19482 w 406832"/>
                        <a:gd name="connsiteY12" fmla="*/ 120650 h 327025"/>
                        <a:gd name="connsiteX13" fmla="*/ 114732 w 406832"/>
                        <a:gd name="connsiteY13" fmla="*/ 12700 h 327025"/>
                        <a:gd name="connsiteX14" fmla="*/ 229032 w 406832"/>
                        <a:gd name="connsiteY14" fmla="*/ 0 h 327025"/>
                        <a:gd name="connsiteX15" fmla="*/ 314757 w 406832"/>
                        <a:gd name="connsiteY15" fmla="*/ 25400 h 327025"/>
                        <a:gd name="connsiteX16" fmla="*/ 390957 w 406832"/>
                        <a:gd name="connsiteY16" fmla="*/ 101600 h 327025"/>
                        <a:gd name="connsiteX17" fmla="*/ 406832 w 406832"/>
                        <a:gd name="connsiteY17" fmla="*/ 323850 h 327025"/>
                        <a:gd name="connsiteX0" fmla="*/ 392545 w 398937"/>
                        <a:gd name="connsiteY0" fmla="*/ 319087 h 327025"/>
                        <a:gd name="connsiteX1" fmla="*/ 378257 w 398937"/>
                        <a:gd name="connsiteY1" fmla="*/ 161925 h 327025"/>
                        <a:gd name="connsiteX2" fmla="*/ 311582 w 398937"/>
                        <a:gd name="connsiteY2" fmla="*/ 114300 h 327025"/>
                        <a:gd name="connsiteX3" fmla="*/ 251257 w 398937"/>
                        <a:gd name="connsiteY3" fmla="*/ 152400 h 327025"/>
                        <a:gd name="connsiteX4" fmla="*/ 216332 w 398937"/>
                        <a:gd name="connsiteY4" fmla="*/ 187325 h 327025"/>
                        <a:gd name="connsiteX5" fmla="*/ 146482 w 398937"/>
                        <a:gd name="connsiteY5" fmla="*/ 152400 h 327025"/>
                        <a:gd name="connsiteX6" fmla="*/ 146482 w 398937"/>
                        <a:gd name="connsiteY6" fmla="*/ 120650 h 327025"/>
                        <a:gd name="connsiteX7" fmla="*/ 89332 w 398937"/>
                        <a:gd name="connsiteY7" fmla="*/ 120650 h 327025"/>
                        <a:gd name="connsiteX8" fmla="*/ 44882 w 398937"/>
                        <a:gd name="connsiteY8" fmla="*/ 165100 h 327025"/>
                        <a:gd name="connsiteX9" fmla="*/ 35357 w 398937"/>
                        <a:gd name="connsiteY9" fmla="*/ 234950 h 327025"/>
                        <a:gd name="connsiteX10" fmla="*/ 29007 w 398937"/>
                        <a:gd name="connsiteY10" fmla="*/ 320675 h 327025"/>
                        <a:gd name="connsiteX11" fmla="*/ 16307 w 398937"/>
                        <a:gd name="connsiteY11" fmla="*/ 327025 h 327025"/>
                        <a:gd name="connsiteX12" fmla="*/ 19482 w 398937"/>
                        <a:gd name="connsiteY12" fmla="*/ 120650 h 327025"/>
                        <a:gd name="connsiteX13" fmla="*/ 114732 w 398937"/>
                        <a:gd name="connsiteY13" fmla="*/ 12700 h 327025"/>
                        <a:gd name="connsiteX14" fmla="*/ 229032 w 398937"/>
                        <a:gd name="connsiteY14" fmla="*/ 0 h 327025"/>
                        <a:gd name="connsiteX15" fmla="*/ 314757 w 398937"/>
                        <a:gd name="connsiteY15" fmla="*/ 25400 h 327025"/>
                        <a:gd name="connsiteX16" fmla="*/ 390957 w 398937"/>
                        <a:gd name="connsiteY16" fmla="*/ 101600 h 327025"/>
                        <a:gd name="connsiteX17" fmla="*/ 392545 w 398937"/>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51257 w 407926"/>
                        <a:gd name="connsiteY3" fmla="*/ 152400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60782 w 407926"/>
                        <a:gd name="connsiteY3" fmla="*/ 157163 h 327025"/>
                        <a:gd name="connsiteX4" fmla="*/ 216332 w 407926"/>
                        <a:gd name="connsiteY4" fmla="*/ 187325 h 327025"/>
                        <a:gd name="connsiteX5" fmla="*/ 146482 w 407926"/>
                        <a:gd name="connsiteY5" fmla="*/ 152400 h 327025"/>
                        <a:gd name="connsiteX6" fmla="*/ 146482 w 407926"/>
                        <a:gd name="connsiteY6" fmla="*/ 120650 h 327025"/>
                        <a:gd name="connsiteX7" fmla="*/ 89332 w 407926"/>
                        <a:gd name="connsiteY7" fmla="*/ 120650 h 327025"/>
                        <a:gd name="connsiteX8" fmla="*/ 44882 w 407926"/>
                        <a:gd name="connsiteY8" fmla="*/ 165100 h 327025"/>
                        <a:gd name="connsiteX9" fmla="*/ 35357 w 407926"/>
                        <a:gd name="connsiteY9" fmla="*/ 234950 h 327025"/>
                        <a:gd name="connsiteX10" fmla="*/ 29007 w 407926"/>
                        <a:gd name="connsiteY10" fmla="*/ 320675 h 327025"/>
                        <a:gd name="connsiteX11" fmla="*/ 16307 w 407926"/>
                        <a:gd name="connsiteY11" fmla="*/ 327025 h 327025"/>
                        <a:gd name="connsiteX12" fmla="*/ 19482 w 407926"/>
                        <a:gd name="connsiteY12" fmla="*/ 120650 h 327025"/>
                        <a:gd name="connsiteX13" fmla="*/ 114732 w 407926"/>
                        <a:gd name="connsiteY13" fmla="*/ 12700 h 327025"/>
                        <a:gd name="connsiteX14" fmla="*/ 229032 w 407926"/>
                        <a:gd name="connsiteY14" fmla="*/ 0 h 327025"/>
                        <a:gd name="connsiteX15" fmla="*/ 314757 w 407926"/>
                        <a:gd name="connsiteY15" fmla="*/ 25400 h 327025"/>
                        <a:gd name="connsiteX16" fmla="*/ 390957 w 407926"/>
                        <a:gd name="connsiteY16" fmla="*/ 101600 h 327025"/>
                        <a:gd name="connsiteX17" fmla="*/ 392545 w 407926"/>
                        <a:gd name="connsiteY17"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52400 h 327025"/>
                        <a:gd name="connsiteX5" fmla="*/ 146482 w 407926"/>
                        <a:gd name="connsiteY5" fmla="*/ 120650 h 327025"/>
                        <a:gd name="connsiteX6" fmla="*/ 89332 w 407926"/>
                        <a:gd name="connsiteY6" fmla="*/ 120650 h 327025"/>
                        <a:gd name="connsiteX7" fmla="*/ 44882 w 407926"/>
                        <a:gd name="connsiteY7" fmla="*/ 165100 h 327025"/>
                        <a:gd name="connsiteX8" fmla="*/ 35357 w 407926"/>
                        <a:gd name="connsiteY8" fmla="*/ 234950 h 327025"/>
                        <a:gd name="connsiteX9" fmla="*/ 29007 w 407926"/>
                        <a:gd name="connsiteY9" fmla="*/ 320675 h 327025"/>
                        <a:gd name="connsiteX10" fmla="*/ 16307 w 407926"/>
                        <a:gd name="connsiteY10" fmla="*/ 327025 h 327025"/>
                        <a:gd name="connsiteX11" fmla="*/ 19482 w 407926"/>
                        <a:gd name="connsiteY11" fmla="*/ 120650 h 327025"/>
                        <a:gd name="connsiteX12" fmla="*/ 114732 w 407926"/>
                        <a:gd name="connsiteY12" fmla="*/ 12700 h 327025"/>
                        <a:gd name="connsiteX13" fmla="*/ 229032 w 407926"/>
                        <a:gd name="connsiteY13" fmla="*/ 0 h 327025"/>
                        <a:gd name="connsiteX14" fmla="*/ 314757 w 407926"/>
                        <a:gd name="connsiteY14" fmla="*/ 25400 h 327025"/>
                        <a:gd name="connsiteX15" fmla="*/ 390957 w 407926"/>
                        <a:gd name="connsiteY15" fmla="*/ 101600 h 327025"/>
                        <a:gd name="connsiteX16" fmla="*/ 392545 w 407926"/>
                        <a:gd name="connsiteY16"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9332 w 407926"/>
                        <a:gd name="connsiteY5" fmla="*/ 120650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82189 w 407926"/>
                        <a:gd name="connsiteY5" fmla="*/ 118268 h 327025"/>
                        <a:gd name="connsiteX6" fmla="*/ 44882 w 407926"/>
                        <a:gd name="connsiteY6" fmla="*/ 165100 h 327025"/>
                        <a:gd name="connsiteX7" fmla="*/ 35357 w 407926"/>
                        <a:gd name="connsiteY7" fmla="*/ 234950 h 327025"/>
                        <a:gd name="connsiteX8" fmla="*/ 29007 w 407926"/>
                        <a:gd name="connsiteY8" fmla="*/ 320675 h 327025"/>
                        <a:gd name="connsiteX9" fmla="*/ 16307 w 407926"/>
                        <a:gd name="connsiteY9" fmla="*/ 327025 h 327025"/>
                        <a:gd name="connsiteX10" fmla="*/ 19482 w 407926"/>
                        <a:gd name="connsiteY10" fmla="*/ 120650 h 327025"/>
                        <a:gd name="connsiteX11" fmla="*/ 114732 w 407926"/>
                        <a:gd name="connsiteY11" fmla="*/ 12700 h 327025"/>
                        <a:gd name="connsiteX12" fmla="*/ 229032 w 407926"/>
                        <a:gd name="connsiteY12" fmla="*/ 0 h 327025"/>
                        <a:gd name="connsiteX13" fmla="*/ 314757 w 407926"/>
                        <a:gd name="connsiteY13" fmla="*/ 25400 h 327025"/>
                        <a:gd name="connsiteX14" fmla="*/ 390957 w 407926"/>
                        <a:gd name="connsiteY14" fmla="*/ 101600 h 327025"/>
                        <a:gd name="connsiteX15" fmla="*/ 392545 w 407926"/>
                        <a:gd name="connsiteY15"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29007 w 407926"/>
                        <a:gd name="connsiteY7" fmla="*/ 320675 h 327025"/>
                        <a:gd name="connsiteX8" fmla="*/ 16307 w 407926"/>
                        <a:gd name="connsiteY8" fmla="*/ 327025 h 327025"/>
                        <a:gd name="connsiteX9" fmla="*/ 19482 w 407926"/>
                        <a:gd name="connsiteY9" fmla="*/ 120650 h 327025"/>
                        <a:gd name="connsiteX10" fmla="*/ 114732 w 407926"/>
                        <a:gd name="connsiteY10" fmla="*/ 12700 h 327025"/>
                        <a:gd name="connsiteX11" fmla="*/ 229032 w 407926"/>
                        <a:gd name="connsiteY11" fmla="*/ 0 h 327025"/>
                        <a:gd name="connsiteX12" fmla="*/ 314757 w 407926"/>
                        <a:gd name="connsiteY12" fmla="*/ 25400 h 327025"/>
                        <a:gd name="connsiteX13" fmla="*/ 390957 w 407926"/>
                        <a:gd name="connsiteY13" fmla="*/ 101600 h 327025"/>
                        <a:gd name="connsiteX14" fmla="*/ 392545 w 407926"/>
                        <a:gd name="connsiteY14"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16307 w 407926"/>
                        <a:gd name="connsiteY7" fmla="*/ 327025 h 327025"/>
                        <a:gd name="connsiteX8" fmla="*/ 19482 w 407926"/>
                        <a:gd name="connsiteY8" fmla="*/ 120650 h 327025"/>
                        <a:gd name="connsiteX9" fmla="*/ 114732 w 407926"/>
                        <a:gd name="connsiteY9" fmla="*/ 12700 h 327025"/>
                        <a:gd name="connsiteX10" fmla="*/ 229032 w 407926"/>
                        <a:gd name="connsiteY10" fmla="*/ 0 h 327025"/>
                        <a:gd name="connsiteX11" fmla="*/ 314757 w 407926"/>
                        <a:gd name="connsiteY11" fmla="*/ 25400 h 327025"/>
                        <a:gd name="connsiteX12" fmla="*/ 390957 w 407926"/>
                        <a:gd name="connsiteY12" fmla="*/ 101600 h 327025"/>
                        <a:gd name="connsiteX13" fmla="*/ 392545 w 407926"/>
                        <a:gd name="connsiteY13" fmla="*/ 319087 h 327025"/>
                        <a:gd name="connsiteX0" fmla="*/ 392545 w 407926"/>
                        <a:gd name="connsiteY0" fmla="*/ 319087 h 327025"/>
                        <a:gd name="connsiteX1" fmla="*/ 378257 w 407926"/>
                        <a:gd name="connsiteY1" fmla="*/ 161925 h 327025"/>
                        <a:gd name="connsiteX2" fmla="*/ 311582 w 407926"/>
                        <a:gd name="connsiteY2" fmla="*/ 114300 h 327025"/>
                        <a:gd name="connsiteX3" fmla="*/ 216332 w 407926"/>
                        <a:gd name="connsiteY3" fmla="*/ 187325 h 327025"/>
                        <a:gd name="connsiteX4" fmla="*/ 146482 w 407926"/>
                        <a:gd name="connsiteY4" fmla="*/ 120650 h 327025"/>
                        <a:gd name="connsiteX5" fmla="*/ 44882 w 407926"/>
                        <a:gd name="connsiteY5" fmla="*/ 165100 h 327025"/>
                        <a:gd name="connsiteX6" fmla="*/ 35357 w 407926"/>
                        <a:gd name="connsiteY6" fmla="*/ 234950 h 327025"/>
                        <a:gd name="connsiteX7" fmla="*/ 16307 w 407926"/>
                        <a:gd name="connsiteY7" fmla="*/ 327025 h 327025"/>
                        <a:gd name="connsiteX8" fmla="*/ 19482 w 407926"/>
                        <a:gd name="connsiteY8" fmla="*/ 120650 h 327025"/>
                        <a:gd name="connsiteX9" fmla="*/ 114732 w 407926"/>
                        <a:gd name="connsiteY9" fmla="*/ 12700 h 327025"/>
                        <a:gd name="connsiteX10" fmla="*/ 229032 w 407926"/>
                        <a:gd name="connsiteY10" fmla="*/ 0 h 327025"/>
                        <a:gd name="connsiteX11" fmla="*/ 314757 w 407926"/>
                        <a:gd name="connsiteY11" fmla="*/ 25400 h 327025"/>
                        <a:gd name="connsiteX12" fmla="*/ 390957 w 407926"/>
                        <a:gd name="connsiteY12" fmla="*/ 101600 h 327025"/>
                        <a:gd name="connsiteX13" fmla="*/ 392545 w 407926"/>
                        <a:gd name="connsiteY13" fmla="*/ 319087 h 327025"/>
                        <a:gd name="connsiteX0" fmla="*/ 399503 w 414884"/>
                        <a:gd name="connsiteY0" fmla="*/ 319087 h 319087"/>
                        <a:gd name="connsiteX1" fmla="*/ 385215 w 414884"/>
                        <a:gd name="connsiteY1" fmla="*/ 161925 h 319087"/>
                        <a:gd name="connsiteX2" fmla="*/ 318540 w 414884"/>
                        <a:gd name="connsiteY2" fmla="*/ 114300 h 319087"/>
                        <a:gd name="connsiteX3" fmla="*/ 223290 w 414884"/>
                        <a:gd name="connsiteY3" fmla="*/ 187325 h 319087"/>
                        <a:gd name="connsiteX4" fmla="*/ 153440 w 414884"/>
                        <a:gd name="connsiteY4" fmla="*/ 120650 h 319087"/>
                        <a:gd name="connsiteX5" fmla="*/ 51840 w 414884"/>
                        <a:gd name="connsiteY5" fmla="*/ 165100 h 319087"/>
                        <a:gd name="connsiteX6" fmla="*/ 42315 w 414884"/>
                        <a:gd name="connsiteY6" fmla="*/ 234950 h 319087"/>
                        <a:gd name="connsiteX7" fmla="*/ 11989 w 414884"/>
                        <a:gd name="connsiteY7" fmla="*/ 318255 h 319087"/>
                        <a:gd name="connsiteX8" fmla="*/ 26440 w 414884"/>
                        <a:gd name="connsiteY8" fmla="*/ 120650 h 319087"/>
                        <a:gd name="connsiteX9" fmla="*/ 121690 w 414884"/>
                        <a:gd name="connsiteY9" fmla="*/ 12700 h 319087"/>
                        <a:gd name="connsiteX10" fmla="*/ 235990 w 414884"/>
                        <a:gd name="connsiteY10" fmla="*/ 0 h 319087"/>
                        <a:gd name="connsiteX11" fmla="*/ 321715 w 414884"/>
                        <a:gd name="connsiteY11" fmla="*/ 25400 h 319087"/>
                        <a:gd name="connsiteX12" fmla="*/ 397915 w 414884"/>
                        <a:gd name="connsiteY12" fmla="*/ 101600 h 319087"/>
                        <a:gd name="connsiteX13" fmla="*/ 399503 w 414884"/>
                        <a:gd name="connsiteY13" fmla="*/ 319087 h 319087"/>
                        <a:gd name="connsiteX0" fmla="*/ 399503 w 414884"/>
                        <a:gd name="connsiteY0" fmla="*/ 319087 h 319087"/>
                        <a:gd name="connsiteX1" fmla="*/ 385215 w 414884"/>
                        <a:gd name="connsiteY1" fmla="*/ 161925 h 319087"/>
                        <a:gd name="connsiteX2" fmla="*/ 318540 w 414884"/>
                        <a:gd name="connsiteY2" fmla="*/ 114300 h 319087"/>
                        <a:gd name="connsiteX3" fmla="*/ 223290 w 414884"/>
                        <a:gd name="connsiteY3" fmla="*/ 187325 h 319087"/>
                        <a:gd name="connsiteX4" fmla="*/ 153440 w 414884"/>
                        <a:gd name="connsiteY4" fmla="*/ 120650 h 319087"/>
                        <a:gd name="connsiteX5" fmla="*/ 51840 w 414884"/>
                        <a:gd name="connsiteY5" fmla="*/ 165100 h 319087"/>
                        <a:gd name="connsiteX6" fmla="*/ 71131 w 414884"/>
                        <a:gd name="connsiteY6" fmla="*/ 217410 h 319087"/>
                        <a:gd name="connsiteX7" fmla="*/ 11989 w 414884"/>
                        <a:gd name="connsiteY7" fmla="*/ 318255 h 319087"/>
                        <a:gd name="connsiteX8" fmla="*/ 26440 w 414884"/>
                        <a:gd name="connsiteY8" fmla="*/ 120650 h 319087"/>
                        <a:gd name="connsiteX9" fmla="*/ 121690 w 414884"/>
                        <a:gd name="connsiteY9" fmla="*/ 12700 h 319087"/>
                        <a:gd name="connsiteX10" fmla="*/ 235990 w 414884"/>
                        <a:gd name="connsiteY10" fmla="*/ 0 h 319087"/>
                        <a:gd name="connsiteX11" fmla="*/ 321715 w 414884"/>
                        <a:gd name="connsiteY11" fmla="*/ 25400 h 319087"/>
                        <a:gd name="connsiteX12" fmla="*/ 397915 w 414884"/>
                        <a:gd name="connsiteY12" fmla="*/ 101600 h 319087"/>
                        <a:gd name="connsiteX13" fmla="*/ 399503 w 414884"/>
                        <a:gd name="connsiteY13" fmla="*/ 319087 h 319087"/>
                        <a:gd name="connsiteX0" fmla="*/ 380177 w 395558"/>
                        <a:gd name="connsiteY0" fmla="*/ 319087 h 319087"/>
                        <a:gd name="connsiteX1" fmla="*/ 365889 w 395558"/>
                        <a:gd name="connsiteY1" fmla="*/ 161925 h 319087"/>
                        <a:gd name="connsiteX2" fmla="*/ 299214 w 395558"/>
                        <a:gd name="connsiteY2" fmla="*/ 114300 h 319087"/>
                        <a:gd name="connsiteX3" fmla="*/ 203964 w 395558"/>
                        <a:gd name="connsiteY3" fmla="*/ 187325 h 319087"/>
                        <a:gd name="connsiteX4" fmla="*/ 134114 w 395558"/>
                        <a:gd name="connsiteY4" fmla="*/ 120650 h 319087"/>
                        <a:gd name="connsiteX5" fmla="*/ 32514 w 395558"/>
                        <a:gd name="connsiteY5" fmla="*/ 165100 h 319087"/>
                        <a:gd name="connsiteX6" fmla="*/ 51805 w 395558"/>
                        <a:gd name="connsiteY6" fmla="*/ 217410 h 319087"/>
                        <a:gd name="connsiteX7" fmla="*/ 51548 w 395558"/>
                        <a:gd name="connsiteY7" fmla="*/ 266887 h 319087"/>
                        <a:gd name="connsiteX8" fmla="*/ 7114 w 395558"/>
                        <a:gd name="connsiteY8" fmla="*/ 120650 h 319087"/>
                        <a:gd name="connsiteX9" fmla="*/ 102364 w 395558"/>
                        <a:gd name="connsiteY9" fmla="*/ 12700 h 319087"/>
                        <a:gd name="connsiteX10" fmla="*/ 216664 w 395558"/>
                        <a:gd name="connsiteY10" fmla="*/ 0 h 319087"/>
                        <a:gd name="connsiteX11" fmla="*/ 302389 w 395558"/>
                        <a:gd name="connsiteY11" fmla="*/ 25400 h 319087"/>
                        <a:gd name="connsiteX12" fmla="*/ 378589 w 395558"/>
                        <a:gd name="connsiteY12" fmla="*/ 101600 h 319087"/>
                        <a:gd name="connsiteX13" fmla="*/ 380177 w 395558"/>
                        <a:gd name="connsiteY13" fmla="*/ 319087 h 319087"/>
                        <a:gd name="connsiteX0" fmla="*/ 380177 w 395558"/>
                        <a:gd name="connsiteY0" fmla="*/ 319087 h 319087"/>
                        <a:gd name="connsiteX1" fmla="*/ 355866 w 395558"/>
                        <a:gd name="connsiteY1" fmla="*/ 154408 h 319087"/>
                        <a:gd name="connsiteX2" fmla="*/ 299214 w 395558"/>
                        <a:gd name="connsiteY2" fmla="*/ 114300 h 319087"/>
                        <a:gd name="connsiteX3" fmla="*/ 203964 w 395558"/>
                        <a:gd name="connsiteY3" fmla="*/ 187325 h 319087"/>
                        <a:gd name="connsiteX4" fmla="*/ 134114 w 395558"/>
                        <a:gd name="connsiteY4" fmla="*/ 120650 h 319087"/>
                        <a:gd name="connsiteX5" fmla="*/ 32514 w 395558"/>
                        <a:gd name="connsiteY5" fmla="*/ 165100 h 319087"/>
                        <a:gd name="connsiteX6" fmla="*/ 51805 w 395558"/>
                        <a:gd name="connsiteY6" fmla="*/ 217410 h 319087"/>
                        <a:gd name="connsiteX7" fmla="*/ 51548 w 395558"/>
                        <a:gd name="connsiteY7" fmla="*/ 266887 h 319087"/>
                        <a:gd name="connsiteX8" fmla="*/ 7114 w 395558"/>
                        <a:gd name="connsiteY8" fmla="*/ 120650 h 319087"/>
                        <a:gd name="connsiteX9" fmla="*/ 102364 w 395558"/>
                        <a:gd name="connsiteY9" fmla="*/ 12700 h 319087"/>
                        <a:gd name="connsiteX10" fmla="*/ 216664 w 395558"/>
                        <a:gd name="connsiteY10" fmla="*/ 0 h 319087"/>
                        <a:gd name="connsiteX11" fmla="*/ 302389 w 395558"/>
                        <a:gd name="connsiteY11" fmla="*/ 25400 h 319087"/>
                        <a:gd name="connsiteX12" fmla="*/ 378589 w 395558"/>
                        <a:gd name="connsiteY12" fmla="*/ 101600 h 319087"/>
                        <a:gd name="connsiteX13" fmla="*/ 380177 w 395558"/>
                        <a:gd name="connsiteY13" fmla="*/ 319087 h 319087"/>
                        <a:gd name="connsiteX0" fmla="*/ 348856 w 385478"/>
                        <a:gd name="connsiteY0" fmla="*/ 257696 h 266887"/>
                        <a:gd name="connsiteX1" fmla="*/ 355866 w 385478"/>
                        <a:gd name="connsiteY1" fmla="*/ 154408 h 266887"/>
                        <a:gd name="connsiteX2" fmla="*/ 299214 w 385478"/>
                        <a:gd name="connsiteY2" fmla="*/ 114300 h 266887"/>
                        <a:gd name="connsiteX3" fmla="*/ 203964 w 385478"/>
                        <a:gd name="connsiteY3" fmla="*/ 187325 h 266887"/>
                        <a:gd name="connsiteX4" fmla="*/ 134114 w 385478"/>
                        <a:gd name="connsiteY4" fmla="*/ 120650 h 266887"/>
                        <a:gd name="connsiteX5" fmla="*/ 32514 w 385478"/>
                        <a:gd name="connsiteY5" fmla="*/ 165100 h 266887"/>
                        <a:gd name="connsiteX6" fmla="*/ 51805 w 385478"/>
                        <a:gd name="connsiteY6" fmla="*/ 217410 h 266887"/>
                        <a:gd name="connsiteX7" fmla="*/ 51548 w 385478"/>
                        <a:gd name="connsiteY7" fmla="*/ 266887 h 266887"/>
                        <a:gd name="connsiteX8" fmla="*/ 7114 w 385478"/>
                        <a:gd name="connsiteY8" fmla="*/ 120650 h 266887"/>
                        <a:gd name="connsiteX9" fmla="*/ 102364 w 385478"/>
                        <a:gd name="connsiteY9" fmla="*/ 12700 h 266887"/>
                        <a:gd name="connsiteX10" fmla="*/ 216664 w 385478"/>
                        <a:gd name="connsiteY10" fmla="*/ 0 h 266887"/>
                        <a:gd name="connsiteX11" fmla="*/ 302389 w 385478"/>
                        <a:gd name="connsiteY11" fmla="*/ 25400 h 266887"/>
                        <a:gd name="connsiteX12" fmla="*/ 378589 w 385478"/>
                        <a:gd name="connsiteY12" fmla="*/ 101600 h 266887"/>
                        <a:gd name="connsiteX13" fmla="*/ 348856 w 385478"/>
                        <a:gd name="connsiteY13" fmla="*/ 257696 h 266887"/>
                        <a:gd name="connsiteX0" fmla="*/ 348856 w 385478"/>
                        <a:gd name="connsiteY0" fmla="*/ 257696 h 266887"/>
                        <a:gd name="connsiteX1" fmla="*/ 355866 w 385478"/>
                        <a:gd name="connsiteY1" fmla="*/ 154408 h 266887"/>
                        <a:gd name="connsiteX2" fmla="*/ 299214 w 385478"/>
                        <a:gd name="connsiteY2" fmla="*/ 114300 h 266887"/>
                        <a:gd name="connsiteX3" fmla="*/ 203964 w 385478"/>
                        <a:gd name="connsiteY3" fmla="*/ 187325 h 266887"/>
                        <a:gd name="connsiteX4" fmla="*/ 134114 w 385478"/>
                        <a:gd name="connsiteY4" fmla="*/ 120650 h 266887"/>
                        <a:gd name="connsiteX5" fmla="*/ 32514 w 385478"/>
                        <a:gd name="connsiteY5" fmla="*/ 165100 h 266887"/>
                        <a:gd name="connsiteX6" fmla="*/ 51805 w 385478"/>
                        <a:gd name="connsiteY6" fmla="*/ 217410 h 266887"/>
                        <a:gd name="connsiteX7" fmla="*/ 51548 w 385478"/>
                        <a:gd name="connsiteY7" fmla="*/ 266887 h 266887"/>
                        <a:gd name="connsiteX8" fmla="*/ 7114 w 385478"/>
                        <a:gd name="connsiteY8" fmla="*/ 120650 h 266887"/>
                        <a:gd name="connsiteX9" fmla="*/ 102364 w 385478"/>
                        <a:gd name="connsiteY9" fmla="*/ 12700 h 266887"/>
                        <a:gd name="connsiteX10" fmla="*/ 216664 w 385478"/>
                        <a:gd name="connsiteY10" fmla="*/ 0 h 266887"/>
                        <a:gd name="connsiteX11" fmla="*/ 302389 w 385478"/>
                        <a:gd name="connsiteY11" fmla="*/ 25400 h 266887"/>
                        <a:gd name="connsiteX12" fmla="*/ 378589 w 385478"/>
                        <a:gd name="connsiteY12" fmla="*/ 101600 h 266887"/>
                        <a:gd name="connsiteX13" fmla="*/ 348856 w 385478"/>
                        <a:gd name="connsiteY13" fmla="*/ 257696 h 266887"/>
                        <a:gd name="connsiteX0" fmla="*/ 348856 w 385478"/>
                        <a:gd name="connsiteY0" fmla="*/ 257696 h 266887"/>
                        <a:gd name="connsiteX1" fmla="*/ 355866 w 385478"/>
                        <a:gd name="connsiteY1" fmla="*/ 154408 h 266887"/>
                        <a:gd name="connsiteX2" fmla="*/ 299214 w 385478"/>
                        <a:gd name="connsiteY2" fmla="*/ 114300 h 266887"/>
                        <a:gd name="connsiteX3" fmla="*/ 203964 w 385478"/>
                        <a:gd name="connsiteY3" fmla="*/ 187325 h 266887"/>
                        <a:gd name="connsiteX4" fmla="*/ 134114 w 385478"/>
                        <a:gd name="connsiteY4" fmla="*/ 120650 h 266887"/>
                        <a:gd name="connsiteX5" fmla="*/ 32514 w 385478"/>
                        <a:gd name="connsiteY5" fmla="*/ 165100 h 266887"/>
                        <a:gd name="connsiteX6" fmla="*/ 51805 w 385478"/>
                        <a:gd name="connsiteY6" fmla="*/ 217410 h 266887"/>
                        <a:gd name="connsiteX7" fmla="*/ 51548 w 385478"/>
                        <a:gd name="connsiteY7" fmla="*/ 266887 h 266887"/>
                        <a:gd name="connsiteX8" fmla="*/ 7114 w 385478"/>
                        <a:gd name="connsiteY8" fmla="*/ 120650 h 266887"/>
                        <a:gd name="connsiteX9" fmla="*/ 102364 w 385478"/>
                        <a:gd name="connsiteY9" fmla="*/ 12700 h 266887"/>
                        <a:gd name="connsiteX10" fmla="*/ 216664 w 385478"/>
                        <a:gd name="connsiteY10" fmla="*/ 0 h 266887"/>
                        <a:gd name="connsiteX11" fmla="*/ 302389 w 385478"/>
                        <a:gd name="connsiteY11" fmla="*/ 25400 h 266887"/>
                        <a:gd name="connsiteX12" fmla="*/ 378589 w 385478"/>
                        <a:gd name="connsiteY12" fmla="*/ 101600 h 266887"/>
                        <a:gd name="connsiteX13" fmla="*/ 348856 w 385478"/>
                        <a:gd name="connsiteY13" fmla="*/ 257696 h 266887"/>
                        <a:gd name="connsiteX0" fmla="*/ 355121 w 386571"/>
                        <a:gd name="connsiteY0" fmla="*/ 258949 h 266887"/>
                        <a:gd name="connsiteX1" fmla="*/ 355866 w 386571"/>
                        <a:gd name="connsiteY1" fmla="*/ 154408 h 266887"/>
                        <a:gd name="connsiteX2" fmla="*/ 299214 w 386571"/>
                        <a:gd name="connsiteY2" fmla="*/ 114300 h 266887"/>
                        <a:gd name="connsiteX3" fmla="*/ 203964 w 386571"/>
                        <a:gd name="connsiteY3" fmla="*/ 187325 h 266887"/>
                        <a:gd name="connsiteX4" fmla="*/ 134114 w 386571"/>
                        <a:gd name="connsiteY4" fmla="*/ 120650 h 266887"/>
                        <a:gd name="connsiteX5" fmla="*/ 32514 w 386571"/>
                        <a:gd name="connsiteY5" fmla="*/ 165100 h 266887"/>
                        <a:gd name="connsiteX6" fmla="*/ 51805 w 386571"/>
                        <a:gd name="connsiteY6" fmla="*/ 217410 h 266887"/>
                        <a:gd name="connsiteX7" fmla="*/ 51548 w 386571"/>
                        <a:gd name="connsiteY7" fmla="*/ 266887 h 266887"/>
                        <a:gd name="connsiteX8" fmla="*/ 7114 w 386571"/>
                        <a:gd name="connsiteY8" fmla="*/ 120650 h 266887"/>
                        <a:gd name="connsiteX9" fmla="*/ 102364 w 386571"/>
                        <a:gd name="connsiteY9" fmla="*/ 12700 h 266887"/>
                        <a:gd name="connsiteX10" fmla="*/ 216664 w 386571"/>
                        <a:gd name="connsiteY10" fmla="*/ 0 h 266887"/>
                        <a:gd name="connsiteX11" fmla="*/ 302389 w 386571"/>
                        <a:gd name="connsiteY11" fmla="*/ 25400 h 266887"/>
                        <a:gd name="connsiteX12" fmla="*/ 378589 w 386571"/>
                        <a:gd name="connsiteY12" fmla="*/ 101600 h 266887"/>
                        <a:gd name="connsiteX13" fmla="*/ 355121 w 386571"/>
                        <a:gd name="connsiteY13" fmla="*/ 258949 h 266887"/>
                        <a:gd name="connsiteX0" fmla="*/ 355121 w 384763"/>
                        <a:gd name="connsiteY0" fmla="*/ 258949 h 266887"/>
                        <a:gd name="connsiteX1" fmla="*/ 355866 w 384763"/>
                        <a:gd name="connsiteY1" fmla="*/ 154408 h 266887"/>
                        <a:gd name="connsiteX2" fmla="*/ 299214 w 384763"/>
                        <a:gd name="connsiteY2" fmla="*/ 114300 h 266887"/>
                        <a:gd name="connsiteX3" fmla="*/ 203964 w 384763"/>
                        <a:gd name="connsiteY3" fmla="*/ 187325 h 266887"/>
                        <a:gd name="connsiteX4" fmla="*/ 134114 w 384763"/>
                        <a:gd name="connsiteY4" fmla="*/ 120650 h 266887"/>
                        <a:gd name="connsiteX5" fmla="*/ 32514 w 384763"/>
                        <a:gd name="connsiteY5" fmla="*/ 165100 h 266887"/>
                        <a:gd name="connsiteX6" fmla="*/ 51805 w 384763"/>
                        <a:gd name="connsiteY6" fmla="*/ 217410 h 266887"/>
                        <a:gd name="connsiteX7" fmla="*/ 51548 w 384763"/>
                        <a:gd name="connsiteY7" fmla="*/ 266887 h 266887"/>
                        <a:gd name="connsiteX8" fmla="*/ 7114 w 384763"/>
                        <a:gd name="connsiteY8" fmla="*/ 120650 h 266887"/>
                        <a:gd name="connsiteX9" fmla="*/ 102364 w 384763"/>
                        <a:gd name="connsiteY9" fmla="*/ 12700 h 266887"/>
                        <a:gd name="connsiteX10" fmla="*/ 216664 w 384763"/>
                        <a:gd name="connsiteY10" fmla="*/ 0 h 266887"/>
                        <a:gd name="connsiteX11" fmla="*/ 302389 w 384763"/>
                        <a:gd name="connsiteY11" fmla="*/ 25400 h 266887"/>
                        <a:gd name="connsiteX12" fmla="*/ 378589 w 384763"/>
                        <a:gd name="connsiteY12" fmla="*/ 101600 h 266887"/>
                        <a:gd name="connsiteX13" fmla="*/ 355121 w 384763"/>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3964 w 378589"/>
                        <a:gd name="connsiteY3" fmla="*/ 187325 h 266887"/>
                        <a:gd name="connsiteX4" fmla="*/ 134114 w 378589"/>
                        <a:gd name="connsiteY4" fmla="*/ 120650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6470 w 378589"/>
                        <a:gd name="connsiteY3" fmla="*/ 140969 h 266887"/>
                        <a:gd name="connsiteX4" fmla="*/ 134114 w 378589"/>
                        <a:gd name="connsiteY4" fmla="*/ 120650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3964 w 378589"/>
                        <a:gd name="connsiteY3" fmla="*/ 122176 h 266887"/>
                        <a:gd name="connsiteX4" fmla="*/ 134114 w 378589"/>
                        <a:gd name="connsiteY4" fmla="*/ 120650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99214 w 378589"/>
                        <a:gd name="connsiteY2" fmla="*/ 114300 h 266887"/>
                        <a:gd name="connsiteX3" fmla="*/ 203964 w 378589"/>
                        <a:gd name="connsiteY3" fmla="*/ 122176 h 266887"/>
                        <a:gd name="connsiteX4" fmla="*/ 121585 w 378589"/>
                        <a:gd name="connsiteY4" fmla="*/ 93087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85432 w 378589"/>
                        <a:gd name="connsiteY2" fmla="*/ 91748 h 266887"/>
                        <a:gd name="connsiteX3" fmla="*/ 203964 w 378589"/>
                        <a:gd name="connsiteY3" fmla="*/ 122176 h 266887"/>
                        <a:gd name="connsiteX4" fmla="*/ 121585 w 378589"/>
                        <a:gd name="connsiteY4" fmla="*/ 93087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85432 w 378589"/>
                        <a:gd name="connsiteY2" fmla="*/ 91748 h 266887"/>
                        <a:gd name="connsiteX3" fmla="*/ 203964 w 378589"/>
                        <a:gd name="connsiteY3" fmla="*/ 122176 h 266887"/>
                        <a:gd name="connsiteX4" fmla="*/ 147895 w 378589"/>
                        <a:gd name="connsiteY4" fmla="*/ 100604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02364 w 378589"/>
                        <a:gd name="connsiteY9" fmla="*/ 12700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58949 h 266887"/>
                        <a:gd name="connsiteX1" fmla="*/ 355866 w 378589"/>
                        <a:gd name="connsiteY1" fmla="*/ 154408 h 266887"/>
                        <a:gd name="connsiteX2" fmla="*/ 285432 w 378589"/>
                        <a:gd name="connsiteY2" fmla="*/ 91748 h 266887"/>
                        <a:gd name="connsiteX3" fmla="*/ 203964 w 378589"/>
                        <a:gd name="connsiteY3" fmla="*/ 122176 h 266887"/>
                        <a:gd name="connsiteX4" fmla="*/ 147895 w 378589"/>
                        <a:gd name="connsiteY4" fmla="*/ 100604 h 266887"/>
                        <a:gd name="connsiteX5" fmla="*/ 32514 w 378589"/>
                        <a:gd name="connsiteY5" fmla="*/ 165100 h 266887"/>
                        <a:gd name="connsiteX6" fmla="*/ 51805 w 378589"/>
                        <a:gd name="connsiteY6" fmla="*/ 217410 h 266887"/>
                        <a:gd name="connsiteX7" fmla="*/ 51548 w 378589"/>
                        <a:gd name="connsiteY7" fmla="*/ 266887 h 266887"/>
                        <a:gd name="connsiteX8" fmla="*/ 7114 w 378589"/>
                        <a:gd name="connsiteY8" fmla="*/ 120650 h 266887"/>
                        <a:gd name="connsiteX9" fmla="*/ 114893 w 378589"/>
                        <a:gd name="connsiteY9" fmla="*/ 26481 h 266887"/>
                        <a:gd name="connsiteX10" fmla="*/ 216664 w 378589"/>
                        <a:gd name="connsiteY10" fmla="*/ 0 h 266887"/>
                        <a:gd name="connsiteX11" fmla="*/ 302389 w 378589"/>
                        <a:gd name="connsiteY11" fmla="*/ 25400 h 266887"/>
                        <a:gd name="connsiteX12" fmla="*/ 378589 w 378589"/>
                        <a:gd name="connsiteY12" fmla="*/ 101600 h 266887"/>
                        <a:gd name="connsiteX13" fmla="*/ 355121 w 378589"/>
                        <a:gd name="connsiteY13" fmla="*/ 258949 h 266887"/>
                        <a:gd name="connsiteX0" fmla="*/ 355121 w 378589"/>
                        <a:gd name="connsiteY0" fmla="*/ 244523 h 252461"/>
                        <a:gd name="connsiteX1" fmla="*/ 355866 w 378589"/>
                        <a:gd name="connsiteY1" fmla="*/ 139982 h 252461"/>
                        <a:gd name="connsiteX2" fmla="*/ 285432 w 378589"/>
                        <a:gd name="connsiteY2" fmla="*/ 77322 h 252461"/>
                        <a:gd name="connsiteX3" fmla="*/ 203964 w 378589"/>
                        <a:gd name="connsiteY3" fmla="*/ 107750 h 252461"/>
                        <a:gd name="connsiteX4" fmla="*/ 147895 w 378589"/>
                        <a:gd name="connsiteY4" fmla="*/ 86178 h 252461"/>
                        <a:gd name="connsiteX5" fmla="*/ 32514 w 378589"/>
                        <a:gd name="connsiteY5" fmla="*/ 150674 h 252461"/>
                        <a:gd name="connsiteX6" fmla="*/ 51805 w 378589"/>
                        <a:gd name="connsiteY6" fmla="*/ 202984 h 252461"/>
                        <a:gd name="connsiteX7" fmla="*/ 51548 w 378589"/>
                        <a:gd name="connsiteY7" fmla="*/ 252461 h 252461"/>
                        <a:gd name="connsiteX8" fmla="*/ 7114 w 378589"/>
                        <a:gd name="connsiteY8" fmla="*/ 106224 h 252461"/>
                        <a:gd name="connsiteX9" fmla="*/ 114893 w 378589"/>
                        <a:gd name="connsiteY9" fmla="*/ 12055 h 252461"/>
                        <a:gd name="connsiteX10" fmla="*/ 216664 w 378589"/>
                        <a:gd name="connsiteY10" fmla="*/ 1861 h 252461"/>
                        <a:gd name="connsiteX11" fmla="*/ 302389 w 378589"/>
                        <a:gd name="connsiteY11" fmla="*/ 10974 h 252461"/>
                        <a:gd name="connsiteX12" fmla="*/ 378589 w 378589"/>
                        <a:gd name="connsiteY12" fmla="*/ 87174 h 252461"/>
                        <a:gd name="connsiteX13" fmla="*/ 355121 w 378589"/>
                        <a:gd name="connsiteY13" fmla="*/ 244523 h 252461"/>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7378 w 378589"/>
                        <a:gd name="connsiteY11" fmla="*/ 19136 h 250600"/>
                        <a:gd name="connsiteX12" fmla="*/ 378589 w 378589"/>
                        <a:gd name="connsiteY12" fmla="*/ 85313 h 250600"/>
                        <a:gd name="connsiteX13" fmla="*/ 355121 w 378589"/>
                        <a:gd name="connsiteY13" fmla="*/ 242662 h 250600"/>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7378 w 378589"/>
                        <a:gd name="connsiteY11" fmla="*/ 19136 h 250600"/>
                        <a:gd name="connsiteX12" fmla="*/ 378589 w 378589"/>
                        <a:gd name="connsiteY12" fmla="*/ 85313 h 250600"/>
                        <a:gd name="connsiteX13" fmla="*/ 355121 w 378589"/>
                        <a:gd name="connsiteY13" fmla="*/ 242662 h 250600"/>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6125 w 378589"/>
                        <a:gd name="connsiteY11" fmla="*/ 35423 h 250600"/>
                        <a:gd name="connsiteX12" fmla="*/ 378589 w 378589"/>
                        <a:gd name="connsiteY12" fmla="*/ 85313 h 250600"/>
                        <a:gd name="connsiteX13" fmla="*/ 355121 w 378589"/>
                        <a:gd name="connsiteY13" fmla="*/ 242662 h 250600"/>
                        <a:gd name="connsiteX0" fmla="*/ 355121 w 378589"/>
                        <a:gd name="connsiteY0" fmla="*/ 242662 h 250600"/>
                        <a:gd name="connsiteX1" fmla="*/ 355866 w 378589"/>
                        <a:gd name="connsiteY1" fmla="*/ 138121 h 250600"/>
                        <a:gd name="connsiteX2" fmla="*/ 285432 w 378589"/>
                        <a:gd name="connsiteY2" fmla="*/ 75461 h 250600"/>
                        <a:gd name="connsiteX3" fmla="*/ 203964 w 378589"/>
                        <a:gd name="connsiteY3" fmla="*/ 105889 h 250600"/>
                        <a:gd name="connsiteX4" fmla="*/ 147895 w 378589"/>
                        <a:gd name="connsiteY4" fmla="*/ 84317 h 250600"/>
                        <a:gd name="connsiteX5" fmla="*/ 32514 w 378589"/>
                        <a:gd name="connsiteY5" fmla="*/ 148813 h 250600"/>
                        <a:gd name="connsiteX6" fmla="*/ 51805 w 378589"/>
                        <a:gd name="connsiteY6" fmla="*/ 201123 h 250600"/>
                        <a:gd name="connsiteX7" fmla="*/ 51548 w 378589"/>
                        <a:gd name="connsiteY7" fmla="*/ 250600 h 250600"/>
                        <a:gd name="connsiteX8" fmla="*/ 7114 w 378589"/>
                        <a:gd name="connsiteY8" fmla="*/ 104363 h 250600"/>
                        <a:gd name="connsiteX9" fmla="*/ 114893 w 378589"/>
                        <a:gd name="connsiteY9" fmla="*/ 10194 h 250600"/>
                        <a:gd name="connsiteX10" fmla="*/ 216664 w 378589"/>
                        <a:gd name="connsiteY10" fmla="*/ 0 h 250600"/>
                        <a:gd name="connsiteX11" fmla="*/ 292366 w 378589"/>
                        <a:gd name="connsiteY11" fmla="*/ 47952 h 250600"/>
                        <a:gd name="connsiteX12" fmla="*/ 378589 w 378589"/>
                        <a:gd name="connsiteY12" fmla="*/ 85313 h 250600"/>
                        <a:gd name="connsiteX13" fmla="*/ 355121 w 378589"/>
                        <a:gd name="connsiteY13" fmla="*/ 242662 h 250600"/>
                        <a:gd name="connsiteX0" fmla="*/ 355121 w 378589"/>
                        <a:gd name="connsiteY0" fmla="*/ 234604 h 242542"/>
                        <a:gd name="connsiteX1" fmla="*/ 355866 w 378589"/>
                        <a:gd name="connsiteY1" fmla="*/ 130063 h 242542"/>
                        <a:gd name="connsiteX2" fmla="*/ 285432 w 378589"/>
                        <a:gd name="connsiteY2" fmla="*/ 67403 h 242542"/>
                        <a:gd name="connsiteX3" fmla="*/ 203964 w 378589"/>
                        <a:gd name="connsiteY3" fmla="*/ 97831 h 242542"/>
                        <a:gd name="connsiteX4" fmla="*/ 147895 w 378589"/>
                        <a:gd name="connsiteY4" fmla="*/ 76259 h 242542"/>
                        <a:gd name="connsiteX5" fmla="*/ 32514 w 378589"/>
                        <a:gd name="connsiteY5" fmla="*/ 140755 h 242542"/>
                        <a:gd name="connsiteX6" fmla="*/ 51805 w 378589"/>
                        <a:gd name="connsiteY6" fmla="*/ 193065 h 242542"/>
                        <a:gd name="connsiteX7" fmla="*/ 51548 w 378589"/>
                        <a:gd name="connsiteY7" fmla="*/ 242542 h 242542"/>
                        <a:gd name="connsiteX8" fmla="*/ 7114 w 378589"/>
                        <a:gd name="connsiteY8" fmla="*/ 96305 h 242542"/>
                        <a:gd name="connsiteX9" fmla="*/ 114893 w 378589"/>
                        <a:gd name="connsiteY9" fmla="*/ 2136 h 242542"/>
                        <a:gd name="connsiteX10" fmla="*/ 222928 w 378589"/>
                        <a:gd name="connsiteY10" fmla="*/ 24517 h 242542"/>
                        <a:gd name="connsiteX11" fmla="*/ 292366 w 378589"/>
                        <a:gd name="connsiteY11" fmla="*/ 39894 h 242542"/>
                        <a:gd name="connsiteX12" fmla="*/ 378589 w 378589"/>
                        <a:gd name="connsiteY12" fmla="*/ 77255 h 242542"/>
                        <a:gd name="connsiteX13" fmla="*/ 355121 w 378589"/>
                        <a:gd name="connsiteY13" fmla="*/ 234604 h 242542"/>
                        <a:gd name="connsiteX0" fmla="*/ 355121 w 378589"/>
                        <a:gd name="connsiteY0" fmla="*/ 234946 h 242884"/>
                        <a:gd name="connsiteX1" fmla="*/ 355866 w 378589"/>
                        <a:gd name="connsiteY1" fmla="*/ 130405 h 242884"/>
                        <a:gd name="connsiteX2" fmla="*/ 285432 w 378589"/>
                        <a:gd name="connsiteY2" fmla="*/ 67745 h 242884"/>
                        <a:gd name="connsiteX3" fmla="*/ 203964 w 378589"/>
                        <a:gd name="connsiteY3" fmla="*/ 98173 h 242884"/>
                        <a:gd name="connsiteX4" fmla="*/ 147895 w 378589"/>
                        <a:gd name="connsiteY4" fmla="*/ 76601 h 242884"/>
                        <a:gd name="connsiteX5" fmla="*/ 32514 w 378589"/>
                        <a:gd name="connsiteY5" fmla="*/ 141097 h 242884"/>
                        <a:gd name="connsiteX6" fmla="*/ 51805 w 378589"/>
                        <a:gd name="connsiteY6" fmla="*/ 193407 h 242884"/>
                        <a:gd name="connsiteX7" fmla="*/ 51548 w 378589"/>
                        <a:gd name="connsiteY7" fmla="*/ 242884 h 242884"/>
                        <a:gd name="connsiteX8" fmla="*/ 7114 w 378589"/>
                        <a:gd name="connsiteY8" fmla="*/ 96647 h 242884"/>
                        <a:gd name="connsiteX9" fmla="*/ 114893 w 378589"/>
                        <a:gd name="connsiteY9" fmla="*/ 2478 h 242884"/>
                        <a:gd name="connsiteX10" fmla="*/ 226686 w 378589"/>
                        <a:gd name="connsiteY10" fmla="*/ 18595 h 242884"/>
                        <a:gd name="connsiteX11" fmla="*/ 292366 w 378589"/>
                        <a:gd name="connsiteY11" fmla="*/ 40236 h 242884"/>
                        <a:gd name="connsiteX12" fmla="*/ 378589 w 378589"/>
                        <a:gd name="connsiteY12" fmla="*/ 77597 h 242884"/>
                        <a:gd name="connsiteX13" fmla="*/ 355121 w 378589"/>
                        <a:gd name="connsiteY13" fmla="*/ 234946 h 242884"/>
                        <a:gd name="connsiteX0" fmla="*/ 355121 w 378589"/>
                        <a:gd name="connsiteY0" fmla="*/ 216351 h 224289"/>
                        <a:gd name="connsiteX1" fmla="*/ 355866 w 378589"/>
                        <a:gd name="connsiteY1" fmla="*/ 111810 h 224289"/>
                        <a:gd name="connsiteX2" fmla="*/ 285432 w 378589"/>
                        <a:gd name="connsiteY2" fmla="*/ 49150 h 224289"/>
                        <a:gd name="connsiteX3" fmla="*/ 203964 w 378589"/>
                        <a:gd name="connsiteY3" fmla="*/ 79578 h 224289"/>
                        <a:gd name="connsiteX4" fmla="*/ 147895 w 378589"/>
                        <a:gd name="connsiteY4" fmla="*/ 58006 h 224289"/>
                        <a:gd name="connsiteX5" fmla="*/ 32514 w 378589"/>
                        <a:gd name="connsiteY5" fmla="*/ 122502 h 224289"/>
                        <a:gd name="connsiteX6" fmla="*/ 51805 w 378589"/>
                        <a:gd name="connsiteY6" fmla="*/ 174812 h 224289"/>
                        <a:gd name="connsiteX7" fmla="*/ 51548 w 378589"/>
                        <a:gd name="connsiteY7" fmla="*/ 224289 h 224289"/>
                        <a:gd name="connsiteX8" fmla="*/ 7114 w 378589"/>
                        <a:gd name="connsiteY8" fmla="*/ 78052 h 224289"/>
                        <a:gd name="connsiteX9" fmla="*/ 134939 w 378589"/>
                        <a:gd name="connsiteY9" fmla="*/ 10193 h 224289"/>
                        <a:gd name="connsiteX10" fmla="*/ 226686 w 378589"/>
                        <a:gd name="connsiteY10" fmla="*/ 0 h 224289"/>
                        <a:gd name="connsiteX11" fmla="*/ 292366 w 378589"/>
                        <a:gd name="connsiteY11" fmla="*/ 21641 h 224289"/>
                        <a:gd name="connsiteX12" fmla="*/ 378589 w 378589"/>
                        <a:gd name="connsiteY12" fmla="*/ 59002 h 224289"/>
                        <a:gd name="connsiteX13" fmla="*/ 355121 w 378589"/>
                        <a:gd name="connsiteY13" fmla="*/ 216351 h 224289"/>
                        <a:gd name="connsiteX0" fmla="*/ 335998 w 359466"/>
                        <a:gd name="connsiteY0" fmla="*/ 216351 h 224289"/>
                        <a:gd name="connsiteX1" fmla="*/ 336743 w 359466"/>
                        <a:gd name="connsiteY1" fmla="*/ 111810 h 224289"/>
                        <a:gd name="connsiteX2" fmla="*/ 266309 w 359466"/>
                        <a:gd name="connsiteY2" fmla="*/ 49150 h 224289"/>
                        <a:gd name="connsiteX3" fmla="*/ 184841 w 359466"/>
                        <a:gd name="connsiteY3" fmla="*/ 79578 h 224289"/>
                        <a:gd name="connsiteX4" fmla="*/ 128772 w 359466"/>
                        <a:gd name="connsiteY4" fmla="*/ 58006 h 224289"/>
                        <a:gd name="connsiteX5" fmla="*/ 13391 w 359466"/>
                        <a:gd name="connsiteY5" fmla="*/ 122502 h 224289"/>
                        <a:gd name="connsiteX6" fmla="*/ 32682 w 359466"/>
                        <a:gd name="connsiteY6" fmla="*/ 174812 h 224289"/>
                        <a:gd name="connsiteX7" fmla="*/ 32425 w 359466"/>
                        <a:gd name="connsiteY7" fmla="*/ 224289 h 224289"/>
                        <a:gd name="connsiteX8" fmla="*/ 10543 w 359466"/>
                        <a:gd name="connsiteY8" fmla="*/ 69282 h 224289"/>
                        <a:gd name="connsiteX9" fmla="*/ 115816 w 359466"/>
                        <a:gd name="connsiteY9" fmla="*/ 10193 h 224289"/>
                        <a:gd name="connsiteX10" fmla="*/ 207563 w 359466"/>
                        <a:gd name="connsiteY10" fmla="*/ 0 h 224289"/>
                        <a:gd name="connsiteX11" fmla="*/ 273243 w 359466"/>
                        <a:gd name="connsiteY11" fmla="*/ 21641 h 224289"/>
                        <a:gd name="connsiteX12" fmla="*/ 359466 w 359466"/>
                        <a:gd name="connsiteY12" fmla="*/ 59002 h 224289"/>
                        <a:gd name="connsiteX13" fmla="*/ 335998 w 359466"/>
                        <a:gd name="connsiteY13" fmla="*/ 216351 h 224289"/>
                        <a:gd name="connsiteX0" fmla="*/ 322607 w 346075"/>
                        <a:gd name="connsiteY0" fmla="*/ 216351 h 224289"/>
                        <a:gd name="connsiteX1" fmla="*/ 323352 w 346075"/>
                        <a:gd name="connsiteY1" fmla="*/ 111810 h 224289"/>
                        <a:gd name="connsiteX2" fmla="*/ 252918 w 346075"/>
                        <a:gd name="connsiteY2" fmla="*/ 49150 h 224289"/>
                        <a:gd name="connsiteX3" fmla="*/ 171450 w 346075"/>
                        <a:gd name="connsiteY3" fmla="*/ 79578 h 224289"/>
                        <a:gd name="connsiteX4" fmla="*/ 115381 w 346075"/>
                        <a:gd name="connsiteY4" fmla="*/ 58006 h 224289"/>
                        <a:gd name="connsiteX5" fmla="*/ 0 w 346075"/>
                        <a:gd name="connsiteY5" fmla="*/ 122502 h 224289"/>
                        <a:gd name="connsiteX6" fmla="*/ 19291 w 346075"/>
                        <a:gd name="connsiteY6" fmla="*/ 174812 h 224289"/>
                        <a:gd name="connsiteX7" fmla="*/ 19034 w 346075"/>
                        <a:gd name="connsiteY7" fmla="*/ 224289 h 224289"/>
                        <a:gd name="connsiteX8" fmla="*/ 27221 w 346075"/>
                        <a:gd name="connsiteY8" fmla="*/ 63017 h 224289"/>
                        <a:gd name="connsiteX9" fmla="*/ 102425 w 346075"/>
                        <a:gd name="connsiteY9" fmla="*/ 10193 h 224289"/>
                        <a:gd name="connsiteX10" fmla="*/ 194172 w 346075"/>
                        <a:gd name="connsiteY10" fmla="*/ 0 h 224289"/>
                        <a:gd name="connsiteX11" fmla="*/ 259852 w 346075"/>
                        <a:gd name="connsiteY11" fmla="*/ 21641 h 224289"/>
                        <a:gd name="connsiteX12" fmla="*/ 346075 w 346075"/>
                        <a:gd name="connsiteY12" fmla="*/ 59002 h 224289"/>
                        <a:gd name="connsiteX13" fmla="*/ 322607 w 34607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8006 h 224289"/>
                        <a:gd name="connsiteX5" fmla="*/ 2730 w 348805"/>
                        <a:gd name="connsiteY5" fmla="*/ 122502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8006 h 224289"/>
                        <a:gd name="connsiteX5" fmla="*/ 22776 w 348805"/>
                        <a:gd name="connsiteY5" fmla="*/ 123755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8006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55648 w 348805"/>
                        <a:gd name="connsiteY2" fmla="*/ 49150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63165 w 348805"/>
                        <a:gd name="connsiteY2" fmla="*/ 44139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63165 w 348805"/>
                        <a:gd name="connsiteY2" fmla="*/ 44139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48805"/>
                        <a:gd name="connsiteY0" fmla="*/ 216351 h 224289"/>
                        <a:gd name="connsiteX1" fmla="*/ 326082 w 348805"/>
                        <a:gd name="connsiteY1" fmla="*/ 111810 h 224289"/>
                        <a:gd name="connsiteX2" fmla="*/ 263165 w 348805"/>
                        <a:gd name="connsiteY2" fmla="*/ 44139 h 224289"/>
                        <a:gd name="connsiteX3" fmla="*/ 174180 w 348805"/>
                        <a:gd name="connsiteY3" fmla="*/ 79578 h 224289"/>
                        <a:gd name="connsiteX4" fmla="*/ 118111 w 348805"/>
                        <a:gd name="connsiteY4" fmla="*/ 51742 h 224289"/>
                        <a:gd name="connsiteX5" fmla="*/ 14006 w 348805"/>
                        <a:gd name="connsiteY5" fmla="*/ 116238 h 224289"/>
                        <a:gd name="connsiteX6" fmla="*/ 22021 w 348805"/>
                        <a:gd name="connsiteY6" fmla="*/ 174812 h 224289"/>
                        <a:gd name="connsiteX7" fmla="*/ 21764 w 348805"/>
                        <a:gd name="connsiteY7" fmla="*/ 224289 h 224289"/>
                        <a:gd name="connsiteX8" fmla="*/ 14917 w 348805"/>
                        <a:gd name="connsiteY8" fmla="*/ 59258 h 224289"/>
                        <a:gd name="connsiteX9" fmla="*/ 105155 w 348805"/>
                        <a:gd name="connsiteY9" fmla="*/ 10193 h 224289"/>
                        <a:gd name="connsiteX10" fmla="*/ 196902 w 348805"/>
                        <a:gd name="connsiteY10" fmla="*/ 0 h 224289"/>
                        <a:gd name="connsiteX11" fmla="*/ 262582 w 348805"/>
                        <a:gd name="connsiteY11" fmla="*/ 21641 h 224289"/>
                        <a:gd name="connsiteX12" fmla="*/ 348805 w 348805"/>
                        <a:gd name="connsiteY12" fmla="*/ 59002 h 224289"/>
                        <a:gd name="connsiteX13" fmla="*/ 325337 w 348805"/>
                        <a:gd name="connsiteY13" fmla="*/ 216351 h 224289"/>
                        <a:gd name="connsiteX0" fmla="*/ 325337 w 329681"/>
                        <a:gd name="connsiteY0" fmla="*/ 216351 h 224289"/>
                        <a:gd name="connsiteX1" fmla="*/ 326082 w 329681"/>
                        <a:gd name="connsiteY1" fmla="*/ 111810 h 224289"/>
                        <a:gd name="connsiteX2" fmla="*/ 263165 w 329681"/>
                        <a:gd name="connsiteY2" fmla="*/ 44139 h 224289"/>
                        <a:gd name="connsiteX3" fmla="*/ 174180 w 329681"/>
                        <a:gd name="connsiteY3" fmla="*/ 79578 h 224289"/>
                        <a:gd name="connsiteX4" fmla="*/ 118111 w 329681"/>
                        <a:gd name="connsiteY4" fmla="*/ 51742 h 224289"/>
                        <a:gd name="connsiteX5" fmla="*/ 14006 w 329681"/>
                        <a:gd name="connsiteY5" fmla="*/ 116238 h 224289"/>
                        <a:gd name="connsiteX6" fmla="*/ 22021 w 329681"/>
                        <a:gd name="connsiteY6" fmla="*/ 174812 h 224289"/>
                        <a:gd name="connsiteX7" fmla="*/ 21764 w 329681"/>
                        <a:gd name="connsiteY7" fmla="*/ 224289 h 224289"/>
                        <a:gd name="connsiteX8" fmla="*/ 14917 w 329681"/>
                        <a:gd name="connsiteY8" fmla="*/ 59258 h 224289"/>
                        <a:gd name="connsiteX9" fmla="*/ 105155 w 329681"/>
                        <a:gd name="connsiteY9" fmla="*/ 10193 h 224289"/>
                        <a:gd name="connsiteX10" fmla="*/ 196902 w 329681"/>
                        <a:gd name="connsiteY10" fmla="*/ 0 h 224289"/>
                        <a:gd name="connsiteX11" fmla="*/ 262582 w 329681"/>
                        <a:gd name="connsiteY11" fmla="*/ 21641 h 224289"/>
                        <a:gd name="connsiteX12" fmla="*/ 325001 w 329681"/>
                        <a:gd name="connsiteY12" fmla="*/ 64013 h 224289"/>
                        <a:gd name="connsiteX13" fmla="*/ 325337 w 329681"/>
                        <a:gd name="connsiteY13" fmla="*/ 216351 h 224289"/>
                        <a:gd name="connsiteX0" fmla="*/ 325337 w 335201"/>
                        <a:gd name="connsiteY0" fmla="*/ 216351 h 224289"/>
                        <a:gd name="connsiteX1" fmla="*/ 326082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14006 w 335201"/>
                        <a:gd name="connsiteY5" fmla="*/ 116238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26535 w 335201"/>
                        <a:gd name="connsiteY5" fmla="*/ 11373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26535 w 335201"/>
                        <a:gd name="connsiteY5" fmla="*/ 11373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46581 w 335201"/>
                        <a:gd name="connsiteY5" fmla="*/ 120414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5337 w 335201"/>
                        <a:gd name="connsiteY0" fmla="*/ 216351 h 224289"/>
                        <a:gd name="connsiteX1" fmla="*/ 322323 w 335201"/>
                        <a:gd name="connsiteY1" fmla="*/ 111810 h 224289"/>
                        <a:gd name="connsiteX2" fmla="*/ 263165 w 335201"/>
                        <a:gd name="connsiteY2" fmla="*/ 44139 h 224289"/>
                        <a:gd name="connsiteX3" fmla="*/ 174180 w 335201"/>
                        <a:gd name="connsiteY3" fmla="*/ 79578 h 224289"/>
                        <a:gd name="connsiteX4" fmla="*/ 118111 w 335201"/>
                        <a:gd name="connsiteY4" fmla="*/ 51742 h 224289"/>
                        <a:gd name="connsiteX5" fmla="*/ 31547 w 335201"/>
                        <a:gd name="connsiteY5" fmla="*/ 112062 h 224289"/>
                        <a:gd name="connsiteX6" fmla="*/ 22021 w 335201"/>
                        <a:gd name="connsiteY6" fmla="*/ 174812 h 224289"/>
                        <a:gd name="connsiteX7" fmla="*/ 21764 w 335201"/>
                        <a:gd name="connsiteY7" fmla="*/ 224289 h 224289"/>
                        <a:gd name="connsiteX8" fmla="*/ 14917 w 335201"/>
                        <a:gd name="connsiteY8" fmla="*/ 59258 h 224289"/>
                        <a:gd name="connsiteX9" fmla="*/ 105155 w 335201"/>
                        <a:gd name="connsiteY9" fmla="*/ 10193 h 224289"/>
                        <a:gd name="connsiteX10" fmla="*/ 196902 w 335201"/>
                        <a:gd name="connsiteY10" fmla="*/ 0 h 224289"/>
                        <a:gd name="connsiteX11" fmla="*/ 262582 w 335201"/>
                        <a:gd name="connsiteY11" fmla="*/ 21641 h 224289"/>
                        <a:gd name="connsiteX12" fmla="*/ 325001 w 335201"/>
                        <a:gd name="connsiteY12" fmla="*/ 64013 h 224289"/>
                        <a:gd name="connsiteX13" fmla="*/ 325337 w 335201"/>
                        <a:gd name="connsiteY13" fmla="*/ 216351 h 224289"/>
                        <a:gd name="connsiteX0" fmla="*/ 329876 w 339740"/>
                        <a:gd name="connsiteY0" fmla="*/ 216351 h 224289"/>
                        <a:gd name="connsiteX1" fmla="*/ 326862 w 339740"/>
                        <a:gd name="connsiteY1" fmla="*/ 111810 h 224289"/>
                        <a:gd name="connsiteX2" fmla="*/ 267704 w 339740"/>
                        <a:gd name="connsiteY2" fmla="*/ 44139 h 224289"/>
                        <a:gd name="connsiteX3" fmla="*/ 178719 w 339740"/>
                        <a:gd name="connsiteY3" fmla="*/ 79578 h 224289"/>
                        <a:gd name="connsiteX4" fmla="*/ 122650 w 339740"/>
                        <a:gd name="connsiteY4" fmla="*/ 51742 h 224289"/>
                        <a:gd name="connsiteX5" fmla="*/ 36086 w 339740"/>
                        <a:gd name="connsiteY5" fmla="*/ 112062 h 224289"/>
                        <a:gd name="connsiteX6" fmla="*/ 26560 w 339740"/>
                        <a:gd name="connsiteY6" fmla="*/ 174812 h 224289"/>
                        <a:gd name="connsiteX7" fmla="*/ 26303 w 339740"/>
                        <a:gd name="connsiteY7" fmla="*/ 224289 h 224289"/>
                        <a:gd name="connsiteX8" fmla="*/ 19456 w 339740"/>
                        <a:gd name="connsiteY8" fmla="*/ 59258 h 224289"/>
                        <a:gd name="connsiteX9" fmla="*/ 109694 w 339740"/>
                        <a:gd name="connsiteY9" fmla="*/ 10193 h 224289"/>
                        <a:gd name="connsiteX10" fmla="*/ 201441 w 339740"/>
                        <a:gd name="connsiteY10" fmla="*/ 0 h 224289"/>
                        <a:gd name="connsiteX11" fmla="*/ 267121 w 339740"/>
                        <a:gd name="connsiteY11" fmla="*/ 21641 h 224289"/>
                        <a:gd name="connsiteX12" fmla="*/ 329540 w 339740"/>
                        <a:gd name="connsiteY12" fmla="*/ 64013 h 224289"/>
                        <a:gd name="connsiteX13" fmla="*/ 329876 w 339740"/>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77513 w 338534"/>
                        <a:gd name="connsiteY3" fmla="*/ 79578 h 224289"/>
                        <a:gd name="connsiteX4" fmla="*/ 121444 w 338534"/>
                        <a:gd name="connsiteY4" fmla="*/ 51742 h 224289"/>
                        <a:gd name="connsiteX5" fmla="*/ 34880 w 338534"/>
                        <a:gd name="connsiteY5" fmla="*/ 112062 h 224289"/>
                        <a:gd name="connsiteX6" fmla="*/ 25354 w 338534"/>
                        <a:gd name="connsiteY6" fmla="*/ 174812 h 224289"/>
                        <a:gd name="connsiteX7" fmla="*/ 25097 w 338534"/>
                        <a:gd name="connsiteY7" fmla="*/ 224289 h 224289"/>
                        <a:gd name="connsiteX8" fmla="*/ 18250 w 338534"/>
                        <a:gd name="connsiteY8" fmla="*/ 59258 h 224289"/>
                        <a:gd name="connsiteX9" fmla="*/ 108488 w 338534"/>
                        <a:gd name="connsiteY9" fmla="*/ 10193 h 224289"/>
                        <a:gd name="connsiteX10" fmla="*/ 200235 w 338534"/>
                        <a:gd name="connsiteY10" fmla="*/ 0 h 224289"/>
                        <a:gd name="connsiteX11" fmla="*/ 265915 w 338534"/>
                        <a:gd name="connsiteY11" fmla="*/ 21641 h 224289"/>
                        <a:gd name="connsiteX12" fmla="*/ 328334 w 338534"/>
                        <a:gd name="connsiteY12" fmla="*/ 64013 h 224289"/>
                        <a:gd name="connsiteX13" fmla="*/ 328670 w 338534"/>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77513 w 338534"/>
                        <a:gd name="connsiteY3" fmla="*/ 79578 h 224289"/>
                        <a:gd name="connsiteX4" fmla="*/ 121444 w 338534"/>
                        <a:gd name="connsiteY4" fmla="*/ 51742 h 224289"/>
                        <a:gd name="connsiteX5" fmla="*/ 34880 w 338534"/>
                        <a:gd name="connsiteY5" fmla="*/ 112062 h 224289"/>
                        <a:gd name="connsiteX6" fmla="*/ 25354 w 338534"/>
                        <a:gd name="connsiteY6" fmla="*/ 174812 h 224289"/>
                        <a:gd name="connsiteX7" fmla="*/ 25097 w 338534"/>
                        <a:gd name="connsiteY7" fmla="*/ 224289 h 224289"/>
                        <a:gd name="connsiteX8" fmla="*/ 18250 w 338534"/>
                        <a:gd name="connsiteY8" fmla="*/ 59258 h 224289"/>
                        <a:gd name="connsiteX9" fmla="*/ 108488 w 338534"/>
                        <a:gd name="connsiteY9" fmla="*/ 10193 h 224289"/>
                        <a:gd name="connsiteX10" fmla="*/ 200235 w 338534"/>
                        <a:gd name="connsiteY10" fmla="*/ 0 h 224289"/>
                        <a:gd name="connsiteX11" fmla="*/ 265915 w 338534"/>
                        <a:gd name="connsiteY11" fmla="*/ 21641 h 224289"/>
                        <a:gd name="connsiteX12" fmla="*/ 328334 w 338534"/>
                        <a:gd name="connsiteY12" fmla="*/ 64013 h 224289"/>
                        <a:gd name="connsiteX13" fmla="*/ 328670 w 338534"/>
                        <a:gd name="connsiteY13" fmla="*/ 216351 h 224289"/>
                        <a:gd name="connsiteX0" fmla="*/ 328670 w 338534"/>
                        <a:gd name="connsiteY0" fmla="*/ 216351 h 224289"/>
                        <a:gd name="connsiteX1" fmla="*/ 325656 w 338534"/>
                        <a:gd name="connsiteY1" fmla="*/ 111810 h 224289"/>
                        <a:gd name="connsiteX2" fmla="*/ 266498 w 338534"/>
                        <a:gd name="connsiteY2" fmla="*/ 44139 h 224289"/>
                        <a:gd name="connsiteX3" fmla="*/ 121444 w 338534"/>
                        <a:gd name="connsiteY3" fmla="*/ 51742 h 224289"/>
                        <a:gd name="connsiteX4" fmla="*/ 34880 w 338534"/>
                        <a:gd name="connsiteY4" fmla="*/ 112062 h 224289"/>
                        <a:gd name="connsiteX5" fmla="*/ 25354 w 338534"/>
                        <a:gd name="connsiteY5" fmla="*/ 174812 h 224289"/>
                        <a:gd name="connsiteX6" fmla="*/ 25097 w 338534"/>
                        <a:gd name="connsiteY6" fmla="*/ 224289 h 224289"/>
                        <a:gd name="connsiteX7" fmla="*/ 18250 w 338534"/>
                        <a:gd name="connsiteY7" fmla="*/ 59258 h 224289"/>
                        <a:gd name="connsiteX8" fmla="*/ 108488 w 338534"/>
                        <a:gd name="connsiteY8" fmla="*/ 10193 h 224289"/>
                        <a:gd name="connsiteX9" fmla="*/ 200235 w 338534"/>
                        <a:gd name="connsiteY9" fmla="*/ 0 h 224289"/>
                        <a:gd name="connsiteX10" fmla="*/ 265915 w 338534"/>
                        <a:gd name="connsiteY10" fmla="*/ 21641 h 224289"/>
                        <a:gd name="connsiteX11" fmla="*/ 328334 w 338534"/>
                        <a:gd name="connsiteY11" fmla="*/ 64013 h 224289"/>
                        <a:gd name="connsiteX12" fmla="*/ 328670 w 338534"/>
                        <a:gd name="connsiteY12" fmla="*/ 216351 h 224289"/>
                        <a:gd name="connsiteX0" fmla="*/ 328670 w 338534"/>
                        <a:gd name="connsiteY0" fmla="*/ 216351 h 224289"/>
                        <a:gd name="connsiteX1" fmla="*/ 325656 w 338534"/>
                        <a:gd name="connsiteY1" fmla="*/ 111810 h 224289"/>
                        <a:gd name="connsiteX2" fmla="*/ 121444 w 338534"/>
                        <a:gd name="connsiteY2" fmla="*/ 51742 h 224289"/>
                        <a:gd name="connsiteX3" fmla="*/ 34880 w 338534"/>
                        <a:gd name="connsiteY3" fmla="*/ 112062 h 224289"/>
                        <a:gd name="connsiteX4" fmla="*/ 25354 w 338534"/>
                        <a:gd name="connsiteY4" fmla="*/ 174812 h 224289"/>
                        <a:gd name="connsiteX5" fmla="*/ 25097 w 338534"/>
                        <a:gd name="connsiteY5" fmla="*/ 224289 h 224289"/>
                        <a:gd name="connsiteX6" fmla="*/ 18250 w 338534"/>
                        <a:gd name="connsiteY6" fmla="*/ 59258 h 224289"/>
                        <a:gd name="connsiteX7" fmla="*/ 108488 w 338534"/>
                        <a:gd name="connsiteY7" fmla="*/ 10193 h 224289"/>
                        <a:gd name="connsiteX8" fmla="*/ 200235 w 338534"/>
                        <a:gd name="connsiteY8" fmla="*/ 0 h 224289"/>
                        <a:gd name="connsiteX9" fmla="*/ 265915 w 338534"/>
                        <a:gd name="connsiteY9" fmla="*/ 21641 h 224289"/>
                        <a:gd name="connsiteX10" fmla="*/ 328334 w 338534"/>
                        <a:gd name="connsiteY10" fmla="*/ 64013 h 224289"/>
                        <a:gd name="connsiteX11" fmla="*/ 328670 w 338534"/>
                        <a:gd name="connsiteY11" fmla="*/ 216351 h 224289"/>
                        <a:gd name="connsiteX0" fmla="*/ 328670 w 338534"/>
                        <a:gd name="connsiteY0" fmla="*/ 216351 h 224289"/>
                        <a:gd name="connsiteX1" fmla="*/ 121444 w 338534"/>
                        <a:gd name="connsiteY1" fmla="*/ 51742 h 224289"/>
                        <a:gd name="connsiteX2" fmla="*/ 34880 w 338534"/>
                        <a:gd name="connsiteY2" fmla="*/ 112062 h 224289"/>
                        <a:gd name="connsiteX3" fmla="*/ 25354 w 338534"/>
                        <a:gd name="connsiteY3" fmla="*/ 174812 h 224289"/>
                        <a:gd name="connsiteX4" fmla="*/ 25097 w 338534"/>
                        <a:gd name="connsiteY4" fmla="*/ 224289 h 224289"/>
                        <a:gd name="connsiteX5" fmla="*/ 18250 w 338534"/>
                        <a:gd name="connsiteY5" fmla="*/ 59258 h 224289"/>
                        <a:gd name="connsiteX6" fmla="*/ 108488 w 338534"/>
                        <a:gd name="connsiteY6" fmla="*/ 10193 h 224289"/>
                        <a:gd name="connsiteX7" fmla="*/ 200235 w 338534"/>
                        <a:gd name="connsiteY7" fmla="*/ 0 h 224289"/>
                        <a:gd name="connsiteX8" fmla="*/ 265915 w 338534"/>
                        <a:gd name="connsiteY8" fmla="*/ 21641 h 224289"/>
                        <a:gd name="connsiteX9" fmla="*/ 328334 w 338534"/>
                        <a:gd name="connsiteY9" fmla="*/ 64013 h 224289"/>
                        <a:gd name="connsiteX10" fmla="*/ 328670 w 338534"/>
                        <a:gd name="connsiteY10" fmla="*/ 216351 h 224289"/>
                        <a:gd name="connsiteX0" fmla="*/ 328334 w 328334"/>
                        <a:gd name="connsiteY0" fmla="*/ 64013 h 224289"/>
                        <a:gd name="connsiteX1" fmla="*/ 121444 w 328334"/>
                        <a:gd name="connsiteY1" fmla="*/ 51742 h 224289"/>
                        <a:gd name="connsiteX2" fmla="*/ 34880 w 328334"/>
                        <a:gd name="connsiteY2" fmla="*/ 112062 h 224289"/>
                        <a:gd name="connsiteX3" fmla="*/ 25354 w 328334"/>
                        <a:gd name="connsiteY3" fmla="*/ 174812 h 224289"/>
                        <a:gd name="connsiteX4" fmla="*/ 25097 w 328334"/>
                        <a:gd name="connsiteY4" fmla="*/ 224289 h 224289"/>
                        <a:gd name="connsiteX5" fmla="*/ 18250 w 328334"/>
                        <a:gd name="connsiteY5" fmla="*/ 59258 h 224289"/>
                        <a:gd name="connsiteX6" fmla="*/ 108488 w 328334"/>
                        <a:gd name="connsiteY6" fmla="*/ 10193 h 224289"/>
                        <a:gd name="connsiteX7" fmla="*/ 200235 w 328334"/>
                        <a:gd name="connsiteY7" fmla="*/ 0 h 224289"/>
                        <a:gd name="connsiteX8" fmla="*/ 265915 w 328334"/>
                        <a:gd name="connsiteY8" fmla="*/ 21641 h 224289"/>
                        <a:gd name="connsiteX9" fmla="*/ 328334 w 328334"/>
                        <a:gd name="connsiteY9" fmla="*/ 64013 h 224289"/>
                        <a:gd name="connsiteX0" fmla="*/ 265915 w 265915"/>
                        <a:gd name="connsiteY0" fmla="*/ 21641 h 224289"/>
                        <a:gd name="connsiteX1" fmla="*/ 121444 w 265915"/>
                        <a:gd name="connsiteY1" fmla="*/ 51742 h 224289"/>
                        <a:gd name="connsiteX2" fmla="*/ 34880 w 265915"/>
                        <a:gd name="connsiteY2" fmla="*/ 112062 h 224289"/>
                        <a:gd name="connsiteX3" fmla="*/ 25354 w 265915"/>
                        <a:gd name="connsiteY3" fmla="*/ 174812 h 224289"/>
                        <a:gd name="connsiteX4" fmla="*/ 25097 w 265915"/>
                        <a:gd name="connsiteY4" fmla="*/ 224289 h 224289"/>
                        <a:gd name="connsiteX5" fmla="*/ 18250 w 265915"/>
                        <a:gd name="connsiteY5" fmla="*/ 59258 h 224289"/>
                        <a:gd name="connsiteX6" fmla="*/ 108488 w 265915"/>
                        <a:gd name="connsiteY6" fmla="*/ 10193 h 224289"/>
                        <a:gd name="connsiteX7" fmla="*/ 200235 w 265915"/>
                        <a:gd name="connsiteY7" fmla="*/ 0 h 224289"/>
                        <a:gd name="connsiteX8" fmla="*/ 265915 w 265915"/>
                        <a:gd name="connsiteY8" fmla="*/ 21641 h 224289"/>
                        <a:gd name="connsiteX0" fmla="*/ 200235 w 200298"/>
                        <a:gd name="connsiteY0" fmla="*/ 0 h 224289"/>
                        <a:gd name="connsiteX1" fmla="*/ 121444 w 200298"/>
                        <a:gd name="connsiteY1" fmla="*/ 51742 h 224289"/>
                        <a:gd name="connsiteX2" fmla="*/ 34880 w 200298"/>
                        <a:gd name="connsiteY2" fmla="*/ 112062 h 224289"/>
                        <a:gd name="connsiteX3" fmla="*/ 25354 w 200298"/>
                        <a:gd name="connsiteY3" fmla="*/ 174812 h 224289"/>
                        <a:gd name="connsiteX4" fmla="*/ 25097 w 200298"/>
                        <a:gd name="connsiteY4" fmla="*/ 224289 h 224289"/>
                        <a:gd name="connsiteX5" fmla="*/ 18250 w 200298"/>
                        <a:gd name="connsiteY5" fmla="*/ 59258 h 224289"/>
                        <a:gd name="connsiteX6" fmla="*/ 108488 w 200298"/>
                        <a:gd name="connsiteY6" fmla="*/ 10193 h 224289"/>
                        <a:gd name="connsiteX7" fmla="*/ 200235 w 200298"/>
                        <a:gd name="connsiteY7" fmla="*/ 0 h 224289"/>
                        <a:gd name="connsiteX0" fmla="*/ 108488 w 127359"/>
                        <a:gd name="connsiteY0" fmla="*/ 44 h 214140"/>
                        <a:gd name="connsiteX1" fmla="*/ 121444 w 127359"/>
                        <a:gd name="connsiteY1" fmla="*/ 41593 h 214140"/>
                        <a:gd name="connsiteX2" fmla="*/ 34880 w 127359"/>
                        <a:gd name="connsiteY2" fmla="*/ 101913 h 214140"/>
                        <a:gd name="connsiteX3" fmla="*/ 25354 w 127359"/>
                        <a:gd name="connsiteY3" fmla="*/ 164663 h 214140"/>
                        <a:gd name="connsiteX4" fmla="*/ 25097 w 127359"/>
                        <a:gd name="connsiteY4" fmla="*/ 214140 h 214140"/>
                        <a:gd name="connsiteX5" fmla="*/ 18250 w 127359"/>
                        <a:gd name="connsiteY5" fmla="*/ 49109 h 214140"/>
                        <a:gd name="connsiteX6" fmla="*/ 108488 w 127359"/>
                        <a:gd name="connsiteY6" fmla="*/ 44 h 214140"/>
                        <a:gd name="connsiteX0" fmla="*/ 113931 w 132802"/>
                        <a:gd name="connsiteY0" fmla="*/ 44 h 212474"/>
                        <a:gd name="connsiteX1" fmla="*/ 126887 w 132802"/>
                        <a:gd name="connsiteY1" fmla="*/ 41593 h 212474"/>
                        <a:gd name="connsiteX2" fmla="*/ 40323 w 132802"/>
                        <a:gd name="connsiteY2" fmla="*/ 101913 h 212474"/>
                        <a:gd name="connsiteX3" fmla="*/ 30797 w 132802"/>
                        <a:gd name="connsiteY3" fmla="*/ 164663 h 212474"/>
                        <a:gd name="connsiteX4" fmla="*/ 20241 w 132802"/>
                        <a:gd name="connsiteY4" fmla="*/ 212474 h 212474"/>
                        <a:gd name="connsiteX5" fmla="*/ 23693 w 132802"/>
                        <a:gd name="connsiteY5" fmla="*/ 49109 h 212474"/>
                        <a:gd name="connsiteX6" fmla="*/ 113931 w 132802"/>
                        <a:gd name="connsiteY6" fmla="*/ 44 h 212474"/>
                        <a:gd name="connsiteX0" fmla="*/ 113931 w 132802"/>
                        <a:gd name="connsiteY0" fmla="*/ 44 h 212474"/>
                        <a:gd name="connsiteX1" fmla="*/ 126887 w 132802"/>
                        <a:gd name="connsiteY1" fmla="*/ 41593 h 212474"/>
                        <a:gd name="connsiteX2" fmla="*/ 48132 w 132802"/>
                        <a:gd name="connsiteY2" fmla="*/ 106951 h 212474"/>
                        <a:gd name="connsiteX3" fmla="*/ 30797 w 132802"/>
                        <a:gd name="connsiteY3" fmla="*/ 164663 h 212474"/>
                        <a:gd name="connsiteX4" fmla="*/ 20241 w 132802"/>
                        <a:gd name="connsiteY4" fmla="*/ 212474 h 212474"/>
                        <a:gd name="connsiteX5" fmla="*/ 23693 w 132802"/>
                        <a:gd name="connsiteY5" fmla="*/ 49109 h 212474"/>
                        <a:gd name="connsiteX6" fmla="*/ 113931 w 132802"/>
                        <a:gd name="connsiteY6" fmla="*/ 44 h 212474"/>
                        <a:gd name="connsiteX0" fmla="*/ 113931 w 132802"/>
                        <a:gd name="connsiteY0" fmla="*/ 44 h 212474"/>
                        <a:gd name="connsiteX1" fmla="*/ 126887 w 132802"/>
                        <a:gd name="connsiteY1" fmla="*/ 41593 h 212474"/>
                        <a:gd name="connsiteX2" fmla="*/ 48132 w 132802"/>
                        <a:gd name="connsiteY2" fmla="*/ 106951 h 212474"/>
                        <a:gd name="connsiteX3" fmla="*/ 30797 w 132802"/>
                        <a:gd name="connsiteY3" fmla="*/ 164663 h 212474"/>
                        <a:gd name="connsiteX4" fmla="*/ 20241 w 132802"/>
                        <a:gd name="connsiteY4" fmla="*/ 212474 h 212474"/>
                        <a:gd name="connsiteX5" fmla="*/ 23693 w 132802"/>
                        <a:gd name="connsiteY5" fmla="*/ 49109 h 212474"/>
                        <a:gd name="connsiteX6" fmla="*/ 113931 w 132802"/>
                        <a:gd name="connsiteY6" fmla="*/ 44 h 212474"/>
                        <a:gd name="connsiteX0" fmla="*/ 103612 w 130880"/>
                        <a:gd name="connsiteY0" fmla="*/ 29 h 225453"/>
                        <a:gd name="connsiteX1" fmla="*/ 126887 w 130880"/>
                        <a:gd name="connsiteY1" fmla="*/ 54572 h 225453"/>
                        <a:gd name="connsiteX2" fmla="*/ 48132 w 130880"/>
                        <a:gd name="connsiteY2" fmla="*/ 119930 h 225453"/>
                        <a:gd name="connsiteX3" fmla="*/ 30797 w 130880"/>
                        <a:gd name="connsiteY3" fmla="*/ 177642 h 225453"/>
                        <a:gd name="connsiteX4" fmla="*/ 20241 w 130880"/>
                        <a:gd name="connsiteY4" fmla="*/ 225453 h 225453"/>
                        <a:gd name="connsiteX5" fmla="*/ 23693 w 130880"/>
                        <a:gd name="connsiteY5" fmla="*/ 62088 h 225453"/>
                        <a:gd name="connsiteX6" fmla="*/ 103612 w 130880"/>
                        <a:gd name="connsiteY6" fmla="*/ 29 h 225453"/>
                        <a:gd name="connsiteX0" fmla="*/ 103612 w 109879"/>
                        <a:gd name="connsiteY0" fmla="*/ 23 h 225447"/>
                        <a:gd name="connsiteX1" fmla="*/ 86195 w 109879"/>
                        <a:gd name="connsiteY1" fmla="*/ 67801 h 225447"/>
                        <a:gd name="connsiteX2" fmla="*/ 48132 w 109879"/>
                        <a:gd name="connsiteY2" fmla="*/ 119924 h 225447"/>
                        <a:gd name="connsiteX3" fmla="*/ 30797 w 109879"/>
                        <a:gd name="connsiteY3" fmla="*/ 177636 h 225447"/>
                        <a:gd name="connsiteX4" fmla="*/ 20241 w 109879"/>
                        <a:gd name="connsiteY4" fmla="*/ 225447 h 225447"/>
                        <a:gd name="connsiteX5" fmla="*/ 23693 w 109879"/>
                        <a:gd name="connsiteY5" fmla="*/ 62082 h 225447"/>
                        <a:gd name="connsiteX6" fmla="*/ 103612 w 109879"/>
                        <a:gd name="connsiteY6" fmla="*/ 23 h 225447"/>
                        <a:gd name="connsiteX0" fmla="*/ 69061 w 91172"/>
                        <a:gd name="connsiteY0" fmla="*/ 148 h 180201"/>
                        <a:gd name="connsiteX1" fmla="*/ 86195 w 91172"/>
                        <a:gd name="connsiteY1" fmla="*/ 22555 h 180201"/>
                        <a:gd name="connsiteX2" fmla="*/ 48132 w 91172"/>
                        <a:gd name="connsiteY2" fmla="*/ 74678 h 180201"/>
                        <a:gd name="connsiteX3" fmla="*/ 30797 w 91172"/>
                        <a:gd name="connsiteY3" fmla="*/ 132390 h 180201"/>
                        <a:gd name="connsiteX4" fmla="*/ 20241 w 91172"/>
                        <a:gd name="connsiteY4" fmla="*/ 180201 h 180201"/>
                        <a:gd name="connsiteX5" fmla="*/ 23693 w 91172"/>
                        <a:gd name="connsiteY5" fmla="*/ 16836 h 180201"/>
                        <a:gd name="connsiteX6" fmla="*/ 69061 w 91172"/>
                        <a:gd name="connsiteY6" fmla="*/ 148 h 180201"/>
                        <a:gd name="connsiteX0" fmla="*/ 69061 w 69637"/>
                        <a:gd name="connsiteY0" fmla="*/ 0 h 180053"/>
                        <a:gd name="connsiteX1" fmla="*/ 48132 w 69637"/>
                        <a:gd name="connsiteY1" fmla="*/ 74530 h 180053"/>
                        <a:gd name="connsiteX2" fmla="*/ 30797 w 69637"/>
                        <a:gd name="connsiteY2" fmla="*/ 132242 h 180053"/>
                        <a:gd name="connsiteX3" fmla="*/ 20241 w 69637"/>
                        <a:gd name="connsiteY3" fmla="*/ 180053 h 180053"/>
                        <a:gd name="connsiteX4" fmla="*/ 23693 w 69637"/>
                        <a:gd name="connsiteY4" fmla="*/ 16688 h 180053"/>
                        <a:gd name="connsiteX5" fmla="*/ 69061 w 69637"/>
                        <a:gd name="connsiteY5" fmla="*/ 0 h 180053"/>
                        <a:gd name="connsiteX0" fmla="*/ 76746 w 77172"/>
                        <a:gd name="connsiteY0" fmla="*/ 16374 h 173478"/>
                        <a:gd name="connsiteX1" fmla="*/ 48132 w 77172"/>
                        <a:gd name="connsiteY1" fmla="*/ 67955 h 173478"/>
                        <a:gd name="connsiteX2" fmla="*/ 30797 w 77172"/>
                        <a:gd name="connsiteY2" fmla="*/ 125667 h 173478"/>
                        <a:gd name="connsiteX3" fmla="*/ 20241 w 77172"/>
                        <a:gd name="connsiteY3" fmla="*/ 173478 h 173478"/>
                        <a:gd name="connsiteX4" fmla="*/ 23693 w 77172"/>
                        <a:gd name="connsiteY4" fmla="*/ 10113 h 173478"/>
                        <a:gd name="connsiteX5" fmla="*/ 76746 w 77172"/>
                        <a:gd name="connsiteY5" fmla="*/ 16374 h 173478"/>
                        <a:gd name="connsiteX0" fmla="*/ 76746 w 77172"/>
                        <a:gd name="connsiteY0" fmla="*/ 27749 h 184853"/>
                        <a:gd name="connsiteX1" fmla="*/ 48132 w 77172"/>
                        <a:gd name="connsiteY1" fmla="*/ 79330 h 184853"/>
                        <a:gd name="connsiteX2" fmla="*/ 30797 w 77172"/>
                        <a:gd name="connsiteY2" fmla="*/ 137042 h 184853"/>
                        <a:gd name="connsiteX3" fmla="*/ 20241 w 77172"/>
                        <a:gd name="connsiteY3" fmla="*/ 184853 h 184853"/>
                        <a:gd name="connsiteX4" fmla="*/ 23693 w 77172"/>
                        <a:gd name="connsiteY4" fmla="*/ 21488 h 184853"/>
                        <a:gd name="connsiteX5" fmla="*/ 76746 w 77172"/>
                        <a:gd name="connsiteY5" fmla="*/ 27749 h 184853"/>
                        <a:gd name="connsiteX0" fmla="*/ 76746 w 77172"/>
                        <a:gd name="connsiteY0" fmla="*/ 33340 h 190444"/>
                        <a:gd name="connsiteX1" fmla="*/ 48132 w 77172"/>
                        <a:gd name="connsiteY1" fmla="*/ 84921 h 190444"/>
                        <a:gd name="connsiteX2" fmla="*/ 30797 w 77172"/>
                        <a:gd name="connsiteY2" fmla="*/ 142633 h 190444"/>
                        <a:gd name="connsiteX3" fmla="*/ 20241 w 77172"/>
                        <a:gd name="connsiteY3" fmla="*/ 190444 h 190444"/>
                        <a:gd name="connsiteX4" fmla="*/ 23693 w 77172"/>
                        <a:gd name="connsiteY4" fmla="*/ 27079 h 190444"/>
                        <a:gd name="connsiteX5" fmla="*/ 76746 w 77172"/>
                        <a:gd name="connsiteY5" fmla="*/ 33340 h 190444"/>
                        <a:gd name="connsiteX0" fmla="*/ 76746 w 78878"/>
                        <a:gd name="connsiteY0" fmla="*/ 32889 h 189993"/>
                        <a:gd name="connsiteX1" fmla="*/ 48132 w 78878"/>
                        <a:gd name="connsiteY1" fmla="*/ 84470 h 189993"/>
                        <a:gd name="connsiteX2" fmla="*/ 30797 w 78878"/>
                        <a:gd name="connsiteY2" fmla="*/ 142182 h 189993"/>
                        <a:gd name="connsiteX3" fmla="*/ 20241 w 78878"/>
                        <a:gd name="connsiteY3" fmla="*/ 189993 h 189993"/>
                        <a:gd name="connsiteX4" fmla="*/ 23693 w 78878"/>
                        <a:gd name="connsiteY4" fmla="*/ 26628 h 189993"/>
                        <a:gd name="connsiteX5" fmla="*/ 76746 w 78878"/>
                        <a:gd name="connsiteY5" fmla="*/ 32889 h 18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878" h="189993">
                          <a:moveTo>
                            <a:pt x="76746" y="32889"/>
                          </a:moveTo>
                          <a:cubicBezTo>
                            <a:pt x="80819" y="42529"/>
                            <a:pt x="54509" y="62430"/>
                            <a:pt x="48132" y="84470"/>
                          </a:cubicBezTo>
                          <a:cubicBezTo>
                            <a:pt x="47880" y="101489"/>
                            <a:pt x="31049" y="125163"/>
                            <a:pt x="30797" y="142182"/>
                          </a:cubicBezTo>
                          <a:cubicBezTo>
                            <a:pt x="30711" y="158674"/>
                            <a:pt x="25339" y="173501"/>
                            <a:pt x="20241" y="189993"/>
                          </a:cubicBezTo>
                          <a:cubicBezTo>
                            <a:pt x="-12537" y="144624"/>
                            <a:pt x="-1178" y="81133"/>
                            <a:pt x="23693" y="26628"/>
                          </a:cubicBezTo>
                          <a:cubicBezTo>
                            <a:pt x="51491" y="-20255"/>
                            <a:pt x="88136" y="3149"/>
                            <a:pt x="76746" y="32889"/>
                          </a:cubicBezTo>
                          <a:close/>
                        </a:path>
                      </a:pathLst>
                    </a:custGeom>
                    <a:pattFill prst="pct75">
                      <a:fgClr>
                        <a:srgbClr val="663300"/>
                      </a:fgClr>
                      <a:bgClr>
                        <a:sysClr val="window" lastClr="FFFFFF"/>
                      </a:bgClr>
                    </a:patt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grpSp>
              <p:grpSp>
                <p:nvGrpSpPr>
                  <p:cNvPr id="52" name="Group 51">
                    <a:extLst>
                      <a:ext uri="{FF2B5EF4-FFF2-40B4-BE49-F238E27FC236}">
                        <a16:creationId xmlns:a16="http://schemas.microsoft.com/office/drawing/2014/main" id="{68849530-3AA3-4788-84C4-C9890348DEF2}"/>
                      </a:ext>
                    </a:extLst>
                  </p:cNvPr>
                  <p:cNvGrpSpPr/>
                  <p:nvPr/>
                </p:nvGrpSpPr>
                <p:grpSpPr>
                  <a:xfrm>
                    <a:off x="7165485" y="4341280"/>
                    <a:ext cx="482782" cy="675544"/>
                    <a:chOff x="7165485" y="4341280"/>
                    <a:chExt cx="482782" cy="675544"/>
                  </a:xfrm>
                  <a:pattFill prst="pct80">
                    <a:fgClr>
                      <a:srgbClr val="8E6444"/>
                    </a:fgClr>
                    <a:bgClr>
                      <a:sysClr val="window" lastClr="FFFFFF"/>
                    </a:bgClr>
                  </a:pattFill>
                </p:grpSpPr>
                <p:sp>
                  <p:nvSpPr>
                    <p:cNvPr id="53" name="Freeform: Shape 52">
                      <a:extLst>
                        <a:ext uri="{FF2B5EF4-FFF2-40B4-BE49-F238E27FC236}">
                          <a16:creationId xmlns:a16="http://schemas.microsoft.com/office/drawing/2014/main" id="{FDD012D0-D3AE-4087-9BEE-B82A8D307C4F}"/>
                        </a:ext>
                      </a:extLst>
                    </p:cNvPr>
                    <p:cNvSpPr/>
                    <p:nvPr/>
                  </p:nvSpPr>
                  <p:spPr>
                    <a:xfrm rot="10800000">
                      <a:off x="7165485" y="4447646"/>
                      <a:ext cx="478744" cy="569178"/>
                    </a:xfrm>
                    <a:custGeom>
                      <a:avLst/>
                      <a:gdLst>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181070 w 1466662"/>
                        <a:gd name="connsiteY13" fmla="*/ 280658 h 1167897"/>
                        <a:gd name="connsiteX14" fmla="*/ 135802 w 1466662"/>
                        <a:gd name="connsiteY14" fmla="*/ 244444 h 1167897"/>
                        <a:gd name="connsiteX15" fmla="*/ 72428 w 1466662"/>
                        <a:gd name="connsiteY15" fmla="*/ 624689 h 1167897"/>
                        <a:gd name="connsiteX16" fmla="*/ 0 w 1466662"/>
                        <a:gd name="connsiteY16" fmla="*/ 561315 h 1167897"/>
                        <a:gd name="connsiteX17" fmla="*/ 135802 w 1466662"/>
                        <a:gd name="connsiteY17" fmla="*/ 1167897 h 1167897"/>
                        <a:gd name="connsiteX18" fmla="*/ 181070 w 1466662"/>
                        <a:gd name="connsiteY18" fmla="*/ 1032095 h 1167897"/>
                        <a:gd name="connsiteX19" fmla="*/ 199177 w 1466662"/>
                        <a:gd name="connsiteY19"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336228 w 1466662"/>
                        <a:gd name="connsiteY13" fmla="*/ 80798 h 1167897"/>
                        <a:gd name="connsiteX14" fmla="*/ 181070 w 1466662"/>
                        <a:gd name="connsiteY14" fmla="*/ 280658 h 1167897"/>
                        <a:gd name="connsiteX15" fmla="*/ 135802 w 1466662"/>
                        <a:gd name="connsiteY15" fmla="*/ 244444 h 1167897"/>
                        <a:gd name="connsiteX16" fmla="*/ 72428 w 1466662"/>
                        <a:gd name="connsiteY16" fmla="*/ 624689 h 1167897"/>
                        <a:gd name="connsiteX17" fmla="*/ 0 w 1466662"/>
                        <a:gd name="connsiteY17" fmla="*/ 561315 h 1167897"/>
                        <a:gd name="connsiteX18" fmla="*/ 135802 w 1466662"/>
                        <a:gd name="connsiteY18" fmla="*/ 1167897 h 1167897"/>
                        <a:gd name="connsiteX19" fmla="*/ 181070 w 1466662"/>
                        <a:gd name="connsiteY19" fmla="*/ 1032095 h 1167897"/>
                        <a:gd name="connsiteX20" fmla="*/ 199177 w 1466662"/>
                        <a:gd name="connsiteY20"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760091 w 1466662"/>
                        <a:gd name="connsiteY11" fmla="*/ 16504 h 1167897"/>
                        <a:gd name="connsiteX12" fmla="*/ 516048 w 1466662"/>
                        <a:gd name="connsiteY12" fmla="*/ 72428 h 1167897"/>
                        <a:gd name="connsiteX13" fmla="*/ 570369 w 1466662"/>
                        <a:gd name="connsiteY13" fmla="*/ 0 h 1167897"/>
                        <a:gd name="connsiteX14" fmla="*/ 336228 w 1466662"/>
                        <a:gd name="connsiteY14" fmla="*/ 80798 h 1167897"/>
                        <a:gd name="connsiteX15" fmla="*/ 181070 w 1466662"/>
                        <a:gd name="connsiteY15" fmla="*/ 280658 h 1167897"/>
                        <a:gd name="connsiteX16" fmla="*/ 135802 w 1466662"/>
                        <a:gd name="connsiteY16" fmla="*/ 244444 h 1167897"/>
                        <a:gd name="connsiteX17" fmla="*/ 72428 w 1466662"/>
                        <a:gd name="connsiteY17" fmla="*/ 624689 h 1167897"/>
                        <a:gd name="connsiteX18" fmla="*/ 0 w 1466662"/>
                        <a:gd name="connsiteY18" fmla="*/ 561315 h 1167897"/>
                        <a:gd name="connsiteX19" fmla="*/ 135802 w 1466662"/>
                        <a:gd name="connsiteY19" fmla="*/ 1167897 h 1167897"/>
                        <a:gd name="connsiteX20" fmla="*/ 181070 w 1466662"/>
                        <a:gd name="connsiteY20" fmla="*/ 1032095 h 1167897"/>
                        <a:gd name="connsiteX21" fmla="*/ 199177 w 1466662"/>
                        <a:gd name="connsiteY21"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1241103 w 1466662"/>
                        <a:gd name="connsiteY9" fmla="*/ 161760 h 1167897"/>
                        <a:gd name="connsiteX10" fmla="*/ 995882 w 1466662"/>
                        <a:gd name="connsiteY10" fmla="*/ 108642 h 1167897"/>
                        <a:gd name="connsiteX11" fmla="*/ 1050202 w 1466662"/>
                        <a:gd name="connsiteY11" fmla="*/ 36214 h 1167897"/>
                        <a:gd name="connsiteX12" fmla="*/ 760091 w 1466662"/>
                        <a:gd name="connsiteY12" fmla="*/ 16504 h 1167897"/>
                        <a:gd name="connsiteX13" fmla="*/ 516048 w 1466662"/>
                        <a:gd name="connsiteY13" fmla="*/ 72428 h 1167897"/>
                        <a:gd name="connsiteX14" fmla="*/ 570369 w 1466662"/>
                        <a:gd name="connsiteY14" fmla="*/ 0 h 1167897"/>
                        <a:gd name="connsiteX15" fmla="*/ 336228 w 1466662"/>
                        <a:gd name="connsiteY15" fmla="*/ 80798 h 1167897"/>
                        <a:gd name="connsiteX16" fmla="*/ 181070 w 1466662"/>
                        <a:gd name="connsiteY16" fmla="*/ 280658 h 1167897"/>
                        <a:gd name="connsiteX17" fmla="*/ 135802 w 1466662"/>
                        <a:gd name="connsiteY17" fmla="*/ 244444 h 1167897"/>
                        <a:gd name="connsiteX18" fmla="*/ 72428 w 1466662"/>
                        <a:gd name="connsiteY18" fmla="*/ 624689 h 1167897"/>
                        <a:gd name="connsiteX19" fmla="*/ 0 w 1466662"/>
                        <a:gd name="connsiteY19" fmla="*/ 561315 h 1167897"/>
                        <a:gd name="connsiteX20" fmla="*/ 135802 w 1466662"/>
                        <a:gd name="connsiteY20" fmla="*/ 1167897 h 1167897"/>
                        <a:gd name="connsiteX21" fmla="*/ 181070 w 1466662"/>
                        <a:gd name="connsiteY21" fmla="*/ 1032095 h 1167897"/>
                        <a:gd name="connsiteX22" fmla="*/ 199177 w 1466662"/>
                        <a:gd name="connsiteY22"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426841 w 1466662"/>
                        <a:gd name="connsiteY7" fmla="*/ 466560 h 1167897"/>
                        <a:gd name="connsiteX8" fmla="*/ 1348967 w 1466662"/>
                        <a:gd name="connsiteY8" fmla="*/ 344032 h 1167897"/>
                        <a:gd name="connsiteX9" fmla="*/ 1412341 w 1466662"/>
                        <a:gd name="connsiteY9" fmla="*/ 316872 h 1167897"/>
                        <a:gd name="connsiteX10" fmla="*/ 1241103 w 1466662"/>
                        <a:gd name="connsiteY10" fmla="*/ 161760 h 1167897"/>
                        <a:gd name="connsiteX11" fmla="*/ 995882 w 1466662"/>
                        <a:gd name="connsiteY11" fmla="*/ 108642 h 1167897"/>
                        <a:gd name="connsiteX12" fmla="*/ 1050202 w 1466662"/>
                        <a:gd name="connsiteY12" fmla="*/ 36214 h 1167897"/>
                        <a:gd name="connsiteX13" fmla="*/ 760091 w 1466662"/>
                        <a:gd name="connsiteY13" fmla="*/ 16504 h 1167897"/>
                        <a:gd name="connsiteX14" fmla="*/ 516048 w 1466662"/>
                        <a:gd name="connsiteY14" fmla="*/ 72428 h 1167897"/>
                        <a:gd name="connsiteX15" fmla="*/ 570369 w 1466662"/>
                        <a:gd name="connsiteY15" fmla="*/ 0 h 1167897"/>
                        <a:gd name="connsiteX16" fmla="*/ 336228 w 1466662"/>
                        <a:gd name="connsiteY16" fmla="*/ 80798 h 1167897"/>
                        <a:gd name="connsiteX17" fmla="*/ 181070 w 1466662"/>
                        <a:gd name="connsiteY17" fmla="*/ 280658 h 1167897"/>
                        <a:gd name="connsiteX18" fmla="*/ 135802 w 1466662"/>
                        <a:gd name="connsiteY18" fmla="*/ 244444 h 1167897"/>
                        <a:gd name="connsiteX19" fmla="*/ 72428 w 1466662"/>
                        <a:gd name="connsiteY19" fmla="*/ 624689 h 1167897"/>
                        <a:gd name="connsiteX20" fmla="*/ 0 w 1466662"/>
                        <a:gd name="connsiteY20" fmla="*/ 561315 h 1167897"/>
                        <a:gd name="connsiteX21" fmla="*/ 135802 w 1466662"/>
                        <a:gd name="connsiteY21" fmla="*/ 1167897 h 1167897"/>
                        <a:gd name="connsiteX22" fmla="*/ 181070 w 1466662"/>
                        <a:gd name="connsiteY22" fmla="*/ 1032095 h 1167897"/>
                        <a:gd name="connsiteX23" fmla="*/ 199177 w 1466662"/>
                        <a:gd name="connsiteY23"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181070 w 1466662"/>
                        <a:gd name="connsiteY18" fmla="*/ 280658 h 1167897"/>
                        <a:gd name="connsiteX19" fmla="*/ 135802 w 1466662"/>
                        <a:gd name="connsiteY19" fmla="*/ 244444 h 1167897"/>
                        <a:gd name="connsiteX20" fmla="*/ 72428 w 1466662"/>
                        <a:gd name="connsiteY20" fmla="*/ 624689 h 1167897"/>
                        <a:gd name="connsiteX21" fmla="*/ 0 w 1466662"/>
                        <a:gd name="connsiteY21" fmla="*/ 561315 h 1167897"/>
                        <a:gd name="connsiteX22" fmla="*/ 135802 w 1466662"/>
                        <a:gd name="connsiteY22" fmla="*/ 1167897 h 1167897"/>
                        <a:gd name="connsiteX23" fmla="*/ 181070 w 1466662"/>
                        <a:gd name="connsiteY23" fmla="*/ 1032095 h 1167897"/>
                        <a:gd name="connsiteX24" fmla="*/ 199177 w 1466662"/>
                        <a:gd name="connsiteY24"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135802 w 1466662"/>
                        <a:gd name="connsiteY20" fmla="*/ 24444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52860 w 1466662"/>
                        <a:gd name="connsiteY21" fmla="*/ 409410 h 1167897"/>
                        <a:gd name="connsiteX22" fmla="*/ 72428 w 1466662"/>
                        <a:gd name="connsiteY22" fmla="*/ 624689 h 1167897"/>
                        <a:gd name="connsiteX23" fmla="*/ 0 w 1466662"/>
                        <a:gd name="connsiteY23" fmla="*/ 561315 h 1167897"/>
                        <a:gd name="connsiteX24" fmla="*/ 135802 w 1466662"/>
                        <a:gd name="connsiteY24" fmla="*/ 1167897 h 1167897"/>
                        <a:gd name="connsiteX25" fmla="*/ 181070 w 1466662"/>
                        <a:gd name="connsiteY25" fmla="*/ 1032095 h 1167897"/>
                        <a:gd name="connsiteX26" fmla="*/ 199177 w 1466662"/>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84334 w 1478568"/>
                        <a:gd name="connsiteY22" fmla="*/ 624689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24284 w 1478568"/>
                        <a:gd name="connsiteY24" fmla="*/ 880898 h 1167897"/>
                        <a:gd name="connsiteX25" fmla="*/ 147708 w 1478568"/>
                        <a:gd name="connsiteY25" fmla="*/ 1167897 h 1167897"/>
                        <a:gd name="connsiteX26" fmla="*/ 192976 w 1478568"/>
                        <a:gd name="connsiteY26" fmla="*/ 1032095 h 1167897"/>
                        <a:gd name="connsiteX27" fmla="*/ 211083 w 1478568"/>
                        <a:gd name="connsiteY27" fmla="*/ 534155 h 1167897"/>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8107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266730 w 1583278"/>
                        <a:gd name="connsiteY26" fmla="*/ 1039239 h 1380181"/>
                        <a:gd name="connsiteX27" fmla="*/ 315793 w 1583278"/>
                        <a:gd name="connsiteY27" fmla="*/ 543680 h 1380181"/>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195452 w 1583278"/>
                        <a:gd name="connsiteY26" fmla="*/ 1345697 h 1380181"/>
                        <a:gd name="connsiteX27" fmla="*/ 315793 w 1583278"/>
                        <a:gd name="connsiteY27" fmla="*/ 543680 h 1380181"/>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195452 w 1583278"/>
                        <a:gd name="connsiteY26" fmla="*/ 1345697 h 1380181"/>
                        <a:gd name="connsiteX27" fmla="*/ 315793 w 1583278"/>
                        <a:gd name="connsiteY27" fmla="*/ 543680 h 1380181"/>
                        <a:gd name="connsiteX0" fmla="*/ 315793 w 1583278"/>
                        <a:gd name="connsiteY0" fmla="*/ 543680 h 1419291"/>
                        <a:gd name="connsiteX1" fmla="*/ 849947 w 1583278"/>
                        <a:gd name="connsiteY1" fmla="*/ 607054 h 1419291"/>
                        <a:gd name="connsiteX2" fmla="*/ 1329781 w 1583278"/>
                        <a:gd name="connsiteY2" fmla="*/ 462199 h 1419291"/>
                        <a:gd name="connsiteX3" fmla="*/ 1433659 w 1583278"/>
                        <a:gd name="connsiteY3" fmla="*/ 955376 h 1419291"/>
                        <a:gd name="connsiteX4" fmla="*/ 1492743 w 1583278"/>
                        <a:gd name="connsiteY4" fmla="*/ 1104995 h 1419291"/>
                        <a:gd name="connsiteX5" fmla="*/ 1531551 w 1583278"/>
                        <a:gd name="connsiteY5" fmla="*/ 833273 h 1419291"/>
                        <a:gd name="connsiteX6" fmla="*/ 1519904 w 1583278"/>
                        <a:gd name="connsiteY6" fmla="*/ 625161 h 1419291"/>
                        <a:gd name="connsiteX7" fmla="*/ 1583278 w 1583278"/>
                        <a:gd name="connsiteY7" fmla="*/ 625161 h 1419291"/>
                        <a:gd name="connsiteX8" fmla="*/ 1543457 w 1583278"/>
                        <a:gd name="connsiteY8" fmla="*/ 476085 h 1419291"/>
                        <a:gd name="connsiteX9" fmla="*/ 1465583 w 1583278"/>
                        <a:gd name="connsiteY9" fmla="*/ 353557 h 1419291"/>
                        <a:gd name="connsiteX10" fmla="*/ 1528957 w 1583278"/>
                        <a:gd name="connsiteY10" fmla="*/ 326397 h 1419291"/>
                        <a:gd name="connsiteX11" fmla="*/ 1357719 w 1583278"/>
                        <a:gd name="connsiteY11" fmla="*/ 171285 h 1419291"/>
                        <a:gd name="connsiteX12" fmla="*/ 1112498 w 1583278"/>
                        <a:gd name="connsiteY12" fmla="*/ 118167 h 1419291"/>
                        <a:gd name="connsiteX13" fmla="*/ 1166818 w 1583278"/>
                        <a:gd name="connsiteY13" fmla="*/ 45739 h 1419291"/>
                        <a:gd name="connsiteX14" fmla="*/ 876707 w 1583278"/>
                        <a:gd name="connsiteY14" fmla="*/ 26029 h 1419291"/>
                        <a:gd name="connsiteX15" fmla="*/ 632664 w 1583278"/>
                        <a:gd name="connsiteY15" fmla="*/ 81953 h 1419291"/>
                        <a:gd name="connsiteX16" fmla="*/ 675079 w 1583278"/>
                        <a:gd name="connsiteY16" fmla="*/ 0 h 1419291"/>
                        <a:gd name="connsiteX17" fmla="*/ 443319 w 1583278"/>
                        <a:gd name="connsiteY17" fmla="*/ 90323 h 1419291"/>
                        <a:gd name="connsiteX18" fmla="*/ 348069 w 1583278"/>
                        <a:gd name="connsiteY18" fmla="*/ 171285 h 1419291"/>
                        <a:gd name="connsiteX19" fmla="*/ 278636 w 1583278"/>
                        <a:gd name="connsiteY19" fmla="*/ 287801 h 1419291"/>
                        <a:gd name="connsiteX20" fmla="*/ 211937 w 1583278"/>
                        <a:gd name="connsiteY20" fmla="*/ 234919 h 1419291"/>
                        <a:gd name="connsiteX21" fmla="*/ 169476 w 1583278"/>
                        <a:gd name="connsiteY21" fmla="*/ 418935 h 1419291"/>
                        <a:gd name="connsiteX22" fmla="*/ 160469 w 1583278"/>
                        <a:gd name="connsiteY22" fmla="*/ 605639 h 1419291"/>
                        <a:gd name="connsiteX23" fmla="*/ 104710 w 1583278"/>
                        <a:gd name="connsiteY23" fmla="*/ 573221 h 1419291"/>
                        <a:gd name="connsiteX24" fmla="*/ 128994 w 1583278"/>
                        <a:gd name="connsiteY24" fmla="*/ 890423 h 1419291"/>
                        <a:gd name="connsiteX25" fmla="*/ 6855 w 1583278"/>
                        <a:gd name="connsiteY25" fmla="*/ 1380181 h 1419291"/>
                        <a:gd name="connsiteX26" fmla="*/ 150844 w 1583278"/>
                        <a:gd name="connsiteY26" fmla="*/ 1393330 h 1419291"/>
                        <a:gd name="connsiteX27" fmla="*/ 195452 w 1583278"/>
                        <a:gd name="connsiteY27" fmla="*/ 1345697 h 1419291"/>
                        <a:gd name="connsiteX28" fmla="*/ 315793 w 1583278"/>
                        <a:gd name="connsiteY28" fmla="*/ 543680 h 1419291"/>
                        <a:gd name="connsiteX0" fmla="*/ 240415 w 1507900"/>
                        <a:gd name="connsiteY0" fmla="*/ 543680 h 1445363"/>
                        <a:gd name="connsiteX1" fmla="*/ 774569 w 1507900"/>
                        <a:gd name="connsiteY1" fmla="*/ 607054 h 1445363"/>
                        <a:gd name="connsiteX2" fmla="*/ 1254403 w 1507900"/>
                        <a:gd name="connsiteY2" fmla="*/ 462199 h 1445363"/>
                        <a:gd name="connsiteX3" fmla="*/ 1358281 w 1507900"/>
                        <a:gd name="connsiteY3" fmla="*/ 955376 h 1445363"/>
                        <a:gd name="connsiteX4" fmla="*/ 1417365 w 1507900"/>
                        <a:gd name="connsiteY4" fmla="*/ 1104995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69 w 1507900"/>
                        <a:gd name="connsiteY1" fmla="*/ 607054 h 1445363"/>
                        <a:gd name="connsiteX2" fmla="*/ 1254403 w 1507900"/>
                        <a:gd name="connsiteY2" fmla="*/ 462199 h 1445363"/>
                        <a:gd name="connsiteX3" fmla="*/ 1358281 w 1507900"/>
                        <a:gd name="connsiteY3" fmla="*/ 955376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69 w 1507900"/>
                        <a:gd name="connsiteY1" fmla="*/ 607054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47934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65694"/>
                        <a:gd name="connsiteX1" fmla="*/ 774570 w 1507900"/>
                        <a:gd name="connsiteY1" fmla="*/ 474456 h 1465694"/>
                        <a:gd name="connsiteX2" fmla="*/ 1254403 w 1507900"/>
                        <a:gd name="connsiteY2" fmla="*/ 462199 h 1465694"/>
                        <a:gd name="connsiteX3" fmla="*/ 1397879 w 1507900"/>
                        <a:gd name="connsiteY3" fmla="*/ 1238259 h 1465694"/>
                        <a:gd name="connsiteX4" fmla="*/ 1449045 w 1507900"/>
                        <a:gd name="connsiteY4" fmla="*/ 1234651 h 1465694"/>
                        <a:gd name="connsiteX5" fmla="*/ 1456173 w 1507900"/>
                        <a:gd name="connsiteY5" fmla="*/ 833273 h 1465694"/>
                        <a:gd name="connsiteX6" fmla="*/ 1444526 w 1507900"/>
                        <a:gd name="connsiteY6" fmla="*/ 625161 h 1465694"/>
                        <a:gd name="connsiteX7" fmla="*/ 1507900 w 1507900"/>
                        <a:gd name="connsiteY7" fmla="*/ 625161 h 1465694"/>
                        <a:gd name="connsiteX8" fmla="*/ 1468079 w 1507900"/>
                        <a:gd name="connsiteY8" fmla="*/ 476085 h 1465694"/>
                        <a:gd name="connsiteX9" fmla="*/ 1390205 w 1507900"/>
                        <a:gd name="connsiteY9" fmla="*/ 353557 h 1465694"/>
                        <a:gd name="connsiteX10" fmla="*/ 1453579 w 1507900"/>
                        <a:gd name="connsiteY10" fmla="*/ 326397 h 1465694"/>
                        <a:gd name="connsiteX11" fmla="*/ 1282341 w 1507900"/>
                        <a:gd name="connsiteY11" fmla="*/ 171285 h 1465694"/>
                        <a:gd name="connsiteX12" fmla="*/ 1037120 w 1507900"/>
                        <a:gd name="connsiteY12" fmla="*/ 118167 h 1465694"/>
                        <a:gd name="connsiteX13" fmla="*/ 1091440 w 1507900"/>
                        <a:gd name="connsiteY13" fmla="*/ 45739 h 1465694"/>
                        <a:gd name="connsiteX14" fmla="*/ 801329 w 1507900"/>
                        <a:gd name="connsiteY14" fmla="*/ 26029 h 1465694"/>
                        <a:gd name="connsiteX15" fmla="*/ 557286 w 1507900"/>
                        <a:gd name="connsiteY15" fmla="*/ 81953 h 1465694"/>
                        <a:gd name="connsiteX16" fmla="*/ 599701 w 1507900"/>
                        <a:gd name="connsiteY16" fmla="*/ 0 h 1465694"/>
                        <a:gd name="connsiteX17" fmla="*/ 367941 w 1507900"/>
                        <a:gd name="connsiteY17" fmla="*/ 90323 h 1465694"/>
                        <a:gd name="connsiteX18" fmla="*/ 272691 w 1507900"/>
                        <a:gd name="connsiteY18" fmla="*/ 171285 h 1465694"/>
                        <a:gd name="connsiteX19" fmla="*/ 203258 w 1507900"/>
                        <a:gd name="connsiteY19" fmla="*/ 287801 h 1465694"/>
                        <a:gd name="connsiteX20" fmla="*/ 136559 w 1507900"/>
                        <a:gd name="connsiteY20" fmla="*/ 234919 h 1465694"/>
                        <a:gd name="connsiteX21" fmla="*/ 94098 w 1507900"/>
                        <a:gd name="connsiteY21" fmla="*/ 418935 h 1465694"/>
                        <a:gd name="connsiteX22" fmla="*/ 85091 w 1507900"/>
                        <a:gd name="connsiteY22" fmla="*/ 605639 h 1465694"/>
                        <a:gd name="connsiteX23" fmla="*/ 29332 w 1507900"/>
                        <a:gd name="connsiteY23" fmla="*/ 573221 h 1465694"/>
                        <a:gd name="connsiteX24" fmla="*/ 53616 w 1507900"/>
                        <a:gd name="connsiteY24" fmla="*/ 890423 h 1465694"/>
                        <a:gd name="connsiteX25" fmla="*/ 10674 w 1507900"/>
                        <a:gd name="connsiteY25" fmla="*/ 1415541 h 1465694"/>
                        <a:gd name="connsiteX26" fmla="*/ 120074 w 1507900"/>
                        <a:gd name="connsiteY26" fmla="*/ 1345697 h 1465694"/>
                        <a:gd name="connsiteX27" fmla="*/ 240415 w 1507900"/>
                        <a:gd name="connsiteY27" fmla="*/ 543680 h 1465694"/>
                        <a:gd name="connsiteX0" fmla="*/ 211082 w 1478567"/>
                        <a:gd name="connsiteY0" fmla="*/ 543680 h 1482235"/>
                        <a:gd name="connsiteX1" fmla="*/ 745237 w 1478567"/>
                        <a:gd name="connsiteY1" fmla="*/ 474456 h 1482235"/>
                        <a:gd name="connsiteX2" fmla="*/ 1225070 w 1478567"/>
                        <a:gd name="connsiteY2" fmla="*/ 462199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11082 w 1478567"/>
                        <a:gd name="connsiteY27" fmla="*/ 543680 h 1482235"/>
                        <a:gd name="connsiteX0" fmla="*/ 211082 w 1478567"/>
                        <a:gd name="connsiteY0" fmla="*/ 543680 h 1482235"/>
                        <a:gd name="connsiteX1" fmla="*/ 745236 w 1478567"/>
                        <a:gd name="connsiteY1" fmla="*/ 643136 h 1482235"/>
                        <a:gd name="connsiteX2" fmla="*/ 1225070 w 1478567"/>
                        <a:gd name="connsiteY2" fmla="*/ 462199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11082 w 1478567"/>
                        <a:gd name="connsiteY27" fmla="*/ 543680 h 1482235"/>
                        <a:gd name="connsiteX0" fmla="*/ 261456 w 1478567"/>
                        <a:gd name="connsiteY0" fmla="*/ 749850 h 1482235"/>
                        <a:gd name="connsiteX1" fmla="*/ 745236 w 1478567"/>
                        <a:gd name="connsiteY1" fmla="*/ 643136 h 1482235"/>
                        <a:gd name="connsiteX2" fmla="*/ 1225070 w 1478567"/>
                        <a:gd name="connsiteY2" fmla="*/ 462199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61456 w 1478567"/>
                        <a:gd name="connsiteY27" fmla="*/ 749850 h 1482235"/>
                        <a:gd name="connsiteX0" fmla="*/ 261456 w 1478567"/>
                        <a:gd name="connsiteY0" fmla="*/ 749850 h 1482235"/>
                        <a:gd name="connsiteX1" fmla="*/ 745236 w 1478567"/>
                        <a:gd name="connsiteY1" fmla="*/ 643136 h 1482235"/>
                        <a:gd name="connsiteX2" fmla="*/ 1136918 w 1478567"/>
                        <a:gd name="connsiteY2" fmla="*/ 668371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61456 w 1478567"/>
                        <a:gd name="connsiteY27" fmla="*/ 749850 h 1482235"/>
                        <a:gd name="connsiteX0" fmla="*/ 261456 w 1478567"/>
                        <a:gd name="connsiteY0" fmla="*/ 749850 h 1482235"/>
                        <a:gd name="connsiteX1" fmla="*/ 815053 w 1478567"/>
                        <a:gd name="connsiteY1" fmla="*/ 891289 h 1482235"/>
                        <a:gd name="connsiteX2" fmla="*/ 1136918 w 1478567"/>
                        <a:gd name="connsiteY2" fmla="*/ 668371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61456 w 1478567"/>
                        <a:gd name="connsiteY27" fmla="*/ 749850 h 1482235"/>
                        <a:gd name="connsiteX0" fmla="*/ 310323 w 1478567"/>
                        <a:gd name="connsiteY0" fmla="*/ 944826 h 1482235"/>
                        <a:gd name="connsiteX1" fmla="*/ 815053 w 1478567"/>
                        <a:gd name="connsiteY1" fmla="*/ 891289 h 1482235"/>
                        <a:gd name="connsiteX2" fmla="*/ 1136918 w 1478567"/>
                        <a:gd name="connsiteY2" fmla="*/ 668371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310323 w 1478567"/>
                        <a:gd name="connsiteY27" fmla="*/ 944826 h 1482235"/>
                        <a:gd name="connsiteX0" fmla="*/ 310323 w 1478567"/>
                        <a:gd name="connsiteY0" fmla="*/ 944826 h 1482235"/>
                        <a:gd name="connsiteX1" fmla="*/ 815053 w 1478567"/>
                        <a:gd name="connsiteY1" fmla="*/ 891289 h 1482235"/>
                        <a:gd name="connsiteX2" fmla="*/ 1129939 w 1478567"/>
                        <a:gd name="connsiteY2" fmla="*/ 845623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310323 w 1478567"/>
                        <a:gd name="connsiteY27" fmla="*/ 944826 h 1482235"/>
                        <a:gd name="connsiteX0" fmla="*/ 310323 w 1478567"/>
                        <a:gd name="connsiteY0" fmla="*/ 944826 h 1482235"/>
                        <a:gd name="connsiteX1" fmla="*/ 717311 w 1478567"/>
                        <a:gd name="connsiteY1" fmla="*/ 997639 h 1482235"/>
                        <a:gd name="connsiteX2" fmla="*/ 1129939 w 1478567"/>
                        <a:gd name="connsiteY2" fmla="*/ 845623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310323 w 1478567"/>
                        <a:gd name="connsiteY27" fmla="*/ 944826 h 1482235"/>
                        <a:gd name="connsiteX0" fmla="*/ 268436 w 1478567"/>
                        <a:gd name="connsiteY0" fmla="*/ 1145710 h 1482235"/>
                        <a:gd name="connsiteX1" fmla="*/ 717311 w 1478567"/>
                        <a:gd name="connsiteY1" fmla="*/ 997639 h 1482235"/>
                        <a:gd name="connsiteX2" fmla="*/ 1129939 w 1478567"/>
                        <a:gd name="connsiteY2" fmla="*/ 845623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68436 w 1478567"/>
                        <a:gd name="connsiteY27" fmla="*/ 1145710 h 1482235"/>
                        <a:gd name="connsiteX0" fmla="*/ 268436 w 1478567"/>
                        <a:gd name="connsiteY0" fmla="*/ 1145710 h 1482235"/>
                        <a:gd name="connsiteX1" fmla="*/ 717311 w 1478567"/>
                        <a:gd name="connsiteY1" fmla="*/ 997639 h 1482235"/>
                        <a:gd name="connsiteX2" fmla="*/ 1102013 w 1478567"/>
                        <a:gd name="connsiteY2" fmla="*/ 1011057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68436 w 1478567"/>
                        <a:gd name="connsiteY27" fmla="*/ 1145710 h 148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8567" h="1482235">
                          <a:moveTo>
                            <a:pt x="268436" y="1145710"/>
                          </a:moveTo>
                          <a:cubicBezTo>
                            <a:pt x="419169" y="978482"/>
                            <a:pt x="541640" y="935051"/>
                            <a:pt x="717311" y="997639"/>
                          </a:cubicBezTo>
                          <a:cubicBezTo>
                            <a:pt x="893925" y="963641"/>
                            <a:pt x="898054" y="997494"/>
                            <a:pt x="1102013" y="1011057"/>
                          </a:cubicBezTo>
                          <a:cubicBezTo>
                            <a:pt x="1169977" y="1120681"/>
                            <a:pt x="1400596" y="1031005"/>
                            <a:pt x="1368546" y="1238259"/>
                          </a:cubicBezTo>
                          <a:cubicBezTo>
                            <a:pt x="1379509" y="1286544"/>
                            <a:pt x="1377792" y="1176841"/>
                            <a:pt x="1419712" y="1234651"/>
                          </a:cubicBezTo>
                          <a:cubicBezTo>
                            <a:pt x="1425504" y="1142489"/>
                            <a:pt x="1421048" y="925435"/>
                            <a:pt x="1426840" y="833273"/>
                          </a:cubicBezTo>
                          <a:cubicBezTo>
                            <a:pt x="1442008" y="768665"/>
                            <a:pt x="1430981" y="696913"/>
                            <a:pt x="1415193" y="625161"/>
                          </a:cubicBezTo>
                          <a:lnTo>
                            <a:pt x="1478567" y="625161"/>
                          </a:lnTo>
                          <a:cubicBezTo>
                            <a:pt x="1458150" y="577057"/>
                            <a:pt x="1459163" y="524189"/>
                            <a:pt x="1438746" y="476085"/>
                          </a:cubicBezTo>
                          <a:cubicBezTo>
                            <a:pt x="1419932" y="428098"/>
                            <a:pt x="1386830" y="394400"/>
                            <a:pt x="1360872" y="353557"/>
                          </a:cubicBezTo>
                          <a:lnTo>
                            <a:pt x="1424246" y="326397"/>
                          </a:lnTo>
                          <a:cubicBezTo>
                            <a:pt x="1374311" y="258818"/>
                            <a:pt x="1338662" y="200764"/>
                            <a:pt x="1253008" y="171285"/>
                          </a:cubicBezTo>
                          <a:cubicBezTo>
                            <a:pt x="1173649" y="129767"/>
                            <a:pt x="1101433" y="107298"/>
                            <a:pt x="1007787" y="118167"/>
                          </a:cubicBezTo>
                          <a:cubicBezTo>
                            <a:pt x="1025894" y="94024"/>
                            <a:pt x="1101405" y="61095"/>
                            <a:pt x="1062107" y="45739"/>
                          </a:cubicBezTo>
                          <a:cubicBezTo>
                            <a:pt x="1022809" y="30383"/>
                            <a:pt x="866318" y="13549"/>
                            <a:pt x="771996" y="26029"/>
                          </a:cubicBezTo>
                          <a:cubicBezTo>
                            <a:pt x="678742" y="28001"/>
                            <a:pt x="609301" y="63312"/>
                            <a:pt x="527953" y="81953"/>
                          </a:cubicBezTo>
                          <a:lnTo>
                            <a:pt x="570368" y="0"/>
                          </a:lnTo>
                          <a:cubicBezTo>
                            <a:pt x="490734" y="24551"/>
                            <a:pt x="396811" y="46722"/>
                            <a:pt x="338608" y="90323"/>
                          </a:cubicBezTo>
                          <a:cubicBezTo>
                            <a:pt x="305270" y="122866"/>
                            <a:pt x="269552" y="136360"/>
                            <a:pt x="243358" y="171285"/>
                          </a:cubicBezTo>
                          <a:cubicBezTo>
                            <a:pt x="208308" y="205362"/>
                            <a:pt x="185162" y="239437"/>
                            <a:pt x="173925" y="287801"/>
                          </a:cubicBezTo>
                          <a:lnTo>
                            <a:pt x="107226" y="234919"/>
                          </a:lnTo>
                          <a:cubicBezTo>
                            <a:pt x="93866" y="297052"/>
                            <a:pt x="68600" y="356802"/>
                            <a:pt x="64765" y="418935"/>
                          </a:cubicBezTo>
                          <a:cubicBezTo>
                            <a:pt x="47476" y="481170"/>
                            <a:pt x="44473" y="533879"/>
                            <a:pt x="55758" y="605639"/>
                          </a:cubicBezTo>
                          <a:lnTo>
                            <a:pt x="-1" y="573221"/>
                          </a:lnTo>
                          <a:cubicBezTo>
                            <a:pt x="4125" y="661492"/>
                            <a:pt x="-8418" y="790246"/>
                            <a:pt x="24283" y="890423"/>
                          </a:cubicBezTo>
                          <a:cubicBezTo>
                            <a:pt x="50344" y="986883"/>
                            <a:pt x="3396" y="1344071"/>
                            <a:pt x="48507" y="1440531"/>
                          </a:cubicBezTo>
                          <a:cubicBezTo>
                            <a:pt x="59583" y="1516410"/>
                            <a:pt x="52451" y="1491007"/>
                            <a:pt x="90741" y="1345697"/>
                          </a:cubicBezTo>
                          <a:cubicBezTo>
                            <a:pt x="90409" y="1312233"/>
                            <a:pt x="150481" y="1275971"/>
                            <a:pt x="268436" y="1145710"/>
                          </a:cubicBezTo>
                          <a:close/>
                        </a:path>
                      </a:pathLst>
                    </a:custGeom>
                    <a:pattFill prst="openDmnd">
                      <a:fgClr>
                        <a:sysClr val="window" lastClr="FFFFFF"/>
                      </a:fgClr>
                      <a:bgClr>
                        <a:srgbClr val="96450E"/>
                      </a:bgClr>
                    </a:patt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54" name="Freeform: Shape 53">
                      <a:extLst>
                        <a:ext uri="{FF2B5EF4-FFF2-40B4-BE49-F238E27FC236}">
                          <a16:creationId xmlns:a16="http://schemas.microsoft.com/office/drawing/2014/main" id="{494D175F-C491-4339-A07F-1C3A5D5A3D87}"/>
                        </a:ext>
                      </a:extLst>
                    </p:cNvPr>
                    <p:cNvSpPr/>
                    <p:nvPr/>
                  </p:nvSpPr>
                  <p:spPr>
                    <a:xfrm>
                      <a:off x="7173829" y="4341280"/>
                      <a:ext cx="474438" cy="197187"/>
                    </a:xfrm>
                    <a:custGeom>
                      <a:avLst/>
                      <a:gdLst>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181070 w 1466662"/>
                        <a:gd name="connsiteY13" fmla="*/ 280658 h 1167897"/>
                        <a:gd name="connsiteX14" fmla="*/ 135802 w 1466662"/>
                        <a:gd name="connsiteY14" fmla="*/ 244444 h 1167897"/>
                        <a:gd name="connsiteX15" fmla="*/ 72428 w 1466662"/>
                        <a:gd name="connsiteY15" fmla="*/ 624689 h 1167897"/>
                        <a:gd name="connsiteX16" fmla="*/ 0 w 1466662"/>
                        <a:gd name="connsiteY16" fmla="*/ 561315 h 1167897"/>
                        <a:gd name="connsiteX17" fmla="*/ 135802 w 1466662"/>
                        <a:gd name="connsiteY17" fmla="*/ 1167897 h 1167897"/>
                        <a:gd name="connsiteX18" fmla="*/ 181070 w 1466662"/>
                        <a:gd name="connsiteY18" fmla="*/ 1032095 h 1167897"/>
                        <a:gd name="connsiteX19" fmla="*/ 199177 w 1466662"/>
                        <a:gd name="connsiteY19"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516048 w 1466662"/>
                        <a:gd name="connsiteY11" fmla="*/ 72428 h 1167897"/>
                        <a:gd name="connsiteX12" fmla="*/ 570369 w 1466662"/>
                        <a:gd name="connsiteY12" fmla="*/ 0 h 1167897"/>
                        <a:gd name="connsiteX13" fmla="*/ 336228 w 1466662"/>
                        <a:gd name="connsiteY13" fmla="*/ 80798 h 1167897"/>
                        <a:gd name="connsiteX14" fmla="*/ 181070 w 1466662"/>
                        <a:gd name="connsiteY14" fmla="*/ 280658 h 1167897"/>
                        <a:gd name="connsiteX15" fmla="*/ 135802 w 1466662"/>
                        <a:gd name="connsiteY15" fmla="*/ 244444 h 1167897"/>
                        <a:gd name="connsiteX16" fmla="*/ 72428 w 1466662"/>
                        <a:gd name="connsiteY16" fmla="*/ 624689 h 1167897"/>
                        <a:gd name="connsiteX17" fmla="*/ 0 w 1466662"/>
                        <a:gd name="connsiteY17" fmla="*/ 561315 h 1167897"/>
                        <a:gd name="connsiteX18" fmla="*/ 135802 w 1466662"/>
                        <a:gd name="connsiteY18" fmla="*/ 1167897 h 1167897"/>
                        <a:gd name="connsiteX19" fmla="*/ 181070 w 1466662"/>
                        <a:gd name="connsiteY19" fmla="*/ 1032095 h 1167897"/>
                        <a:gd name="connsiteX20" fmla="*/ 199177 w 1466662"/>
                        <a:gd name="connsiteY20"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995882 w 1466662"/>
                        <a:gd name="connsiteY9" fmla="*/ 108642 h 1167897"/>
                        <a:gd name="connsiteX10" fmla="*/ 1050202 w 1466662"/>
                        <a:gd name="connsiteY10" fmla="*/ 36214 h 1167897"/>
                        <a:gd name="connsiteX11" fmla="*/ 760091 w 1466662"/>
                        <a:gd name="connsiteY11" fmla="*/ 16504 h 1167897"/>
                        <a:gd name="connsiteX12" fmla="*/ 516048 w 1466662"/>
                        <a:gd name="connsiteY12" fmla="*/ 72428 h 1167897"/>
                        <a:gd name="connsiteX13" fmla="*/ 570369 w 1466662"/>
                        <a:gd name="connsiteY13" fmla="*/ 0 h 1167897"/>
                        <a:gd name="connsiteX14" fmla="*/ 336228 w 1466662"/>
                        <a:gd name="connsiteY14" fmla="*/ 80798 h 1167897"/>
                        <a:gd name="connsiteX15" fmla="*/ 181070 w 1466662"/>
                        <a:gd name="connsiteY15" fmla="*/ 280658 h 1167897"/>
                        <a:gd name="connsiteX16" fmla="*/ 135802 w 1466662"/>
                        <a:gd name="connsiteY16" fmla="*/ 244444 h 1167897"/>
                        <a:gd name="connsiteX17" fmla="*/ 72428 w 1466662"/>
                        <a:gd name="connsiteY17" fmla="*/ 624689 h 1167897"/>
                        <a:gd name="connsiteX18" fmla="*/ 0 w 1466662"/>
                        <a:gd name="connsiteY18" fmla="*/ 561315 h 1167897"/>
                        <a:gd name="connsiteX19" fmla="*/ 135802 w 1466662"/>
                        <a:gd name="connsiteY19" fmla="*/ 1167897 h 1167897"/>
                        <a:gd name="connsiteX20" fmla="*/ 181070 w 1466662"/>
                        <a:gd name="connsiteY20" fmla="*/ 1032095 h 1167897"/>
                        <a:gd name="connsiteX21" fmla="*/ 199177 w 1466662"/>
                        <a:gd name="connsiteY21"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348967 w 1466662"/>
                        <a:gd name="connsiteY7" fmla="*/ 344032 h 1167897"/>
                        <a:gd name="connsiteX8" fmla="*/ 1412341 w 1466662"/>
                        <a:gd name="connsiteY8" fmla="*/ 316872 h 1167897"/>
                        <a:gd name="connsiteX9" fmla="*/ 1241103 w 1466662"/>
                        <a:gd name="connsiteY9" fmla="*/ 161760 h 1167897"/>
                        <a:gd name="connsiteX10" fmla="*/ 995882 w 1466662"/>
                        <a:gd name="connsiteY10" fmla="*/ 108642 h 1167897"/>
                        <a:gd name="connsiteX11" fmla="*/ 1050202 w 1466662"/>
                        <a:gd name="connsiteY11" fmla="*/ 36214 h 1167897"/>
                        <a:gd name="connsiteX12" fmla="*/ 760091 w 1466662"/>
                        <a:gd name="connsiteY12" fmla="*/ 16504 h 1167897"/>
                        <a:gd name="connsiteX13" fmla="*/ 516048 w 1466662"/>
                        <a:gd name="connsiteY13" fmla="*/ 72428 h 1167897"/>
                        <a:gd name="connsiteX14" fmla="*/ 570369 w 1466662"/>
                        <a:gd name="connsiteY14" fmla="*/ 0 h 1167897"/>
                        <a:gd name="connsiteX15" fmla="*/ 336228 w 1466662"/>
                        <a:gd name="connsiteY15" fmla="*/ 80798 h 1167897"/>
                        <a:gd name="connsiteX16" fmla="*/ 181070 w 1466662"/>
                        <a:gd name="connsiteY16" fmla="*/ 280658 h 1167897"/>
                        <a:gd name="connsiteX17" fmla="*/ 135802 w 1466662"/>
                        <a:gd name="connsiteY17" fmla="*/ 244444 h 1167897"/>
                        <a:gd name="connsiteX18" fmla="*/ 72428 w 1466662"/>
                        <a:gd name="connsiteY18" fmla="*/ 624689 h 1167897"/>
                        <a:gd name="connsiteX19" fmla="*/ 0 w 1466662"/>
                        <a:gd name="connsiteY19" fmla="*/ 561315 h 1167897"/>
                        <a:gd name="connsiteX20" fmla="*/ 135802 w 1466662"/>
                        <a:gd name="connsiteY20" fmla="*/ 1167897 h 1167897"/>
                        <a:gd name="connsiteX21" fmla="*/ 181070 w 1466662"/>
                        <a:gd name="connsiteY21" fmla="*/ 1032095 h 1167897"/>
                        <a:gd name="connsiteX22" fmla="*/ 199177 w 1466662"/>
                        <a:gd name="connsiteY22"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03288 w 1466662"/>
                        <a:gd name="connsiteY5" fmla="*/ 615636 h 1167897"/>
                        <a:gd name="connsiteX6" fmla="*/ 1466662 w 1466662"/>
                        <a:gd name="connsiteY6" fmla="*/ 615636 h 1167897"/>
                        <a:gd name="connsiteX7" fmla="*/ 1426841 w 1466662"/>
                        <a:gd name="connsiteY7" fmla="*/ 466560 h 1167897"/>
                        <a:gd name="connsiteX8" fmla="*/ 1348967 w 1466662"/>
                        <a:gd name="connsiteY8" fmla="*/ 344032 h 1167897"/>
                        <a:gd name="connsiteX9" fmla="*/ 1412341 w 1466662"/>
                        <a:gd name="connsiteY9" fmla="*/ 316872 h 1167897"/>
                        <a:gd name="connsiteX10" fmla="*/ 1241103 w 1466662"/>
                        <a:gd name="connsiteY10" fmla="*/ 161760 h 1167897"/>
                        <a:gd name="connsiteX11" fmla="*/ 995882 w 1466662"/>
                        <a:gd name="connsiteY11" fmla="*/ 108642 h 1167897"/>
                        <a:gd name="connsiteX12" fmla="*/ 1050202 w 1466662"/>
                        <a:gd name="connsiteY12" fmla="*/ 36214 h 1167897"/>
                        <a:gd name="connsiteX13" fmla="*/ 760091 w 1466662"/>
                        <a:gd name="connsiteY13" fmla="*/ 16504 h 1167897"/>
                        <a:gd name="connsiteX14" fmla="*/ 516048 w 1466662"/>
                        <a:gd name="connsiteY14" fmla="*/ 72428 h 1167897"/>
                        <a:gd name="connsiteX15" fmla="*/ 570369 w 1466662"/>
                        <a:gd name="connsiteY15" fmla="*/ 0 h 1167897"/>
                        <a:gd name="connsiteX16" fmla="*/ 336228 w 1466662"/>
                        <a:gd name="connsiteY16" fmla="*/ 80798 h 1167897"/>
                        <a:gd name="connsiteX17" fmla="*/ 181070 w 1466662"/>
                        <a:gd name="connsiteY17" fmla="*/ 280658 h 1167897"/>
                        <a:gd name="connsiteX18" fmla="*/ 135802 w 1466662"/>
                        <a:gd name="connsiteY18" fmla="*/ 244444 h 1167897"/>
                        <a:gd name="connsiteX19" fmla="*/ 72428 w 1466662"/>
                        <a:gd name="connsiteY19" fmla="*/ 624689 h 1167897"/>
                        <a:gd name="connsiteX20" fmla="*/ 0 w 1466662"/>
                        <a:gd name="connsiteY20" fmla="*/ 561315 h 1167897"/>
                        <a:gd name="connsiteX21" fmla="*/ 135802 w 1466662"/>
                        <a:gd name="connsiteY21" fmla="*/ 1167897 h 1167897"/>
                        <a:gd name="connsiteX22" fmla="*/ 181070 w 1466662"/>
                        <a:gd name="connsiteY22" fmla="*/ 1032095 h 1167897"/>
                        <a:gd name="connsiteX23" fmla="*/ 199177 w 1466662"/>
                        <a:gd name="connsiteY23"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181070 w 1466662"/>
                        <a:gd name="connsiteY18" fmla="*/ 280658 h 1167897"/>
                        <a:gd name="connsiteX19" fmla="*/ 135802 w 1466662"/>
                        <a:gd name="connsiteY19" fmla="*/ 244444 h 1167897"/>
                        <a:gd name="connsiteX20" fmla="*/ 72428 w 1466662"/>
                        <a:gd name="connsiteY20" fmla="*/ 624689 h 1167897"/>
                        <a:gd name="connsiteX21" fmla="*/ 0 w 1466662"/>
                        <a:gd name="connsiteY21" fmla="*/ 561315 h 1167897"/>
                        <a:gd name="connsiteX22" fmla="*/ 135802 w 1466662"/>
                        <a:gd name="connsiteY22" fmla="*/ 1167897 h 1167897"/>
                        <a:gd name="connsiteX23" fmla="*/ 181070 w 1466662"/>
                        <a:gd name="connsiteY23" fmla="*/ 1032095 h 1167897"/>
                        <a:gd name="connsiteX24" fmla="*/ 199177 w 1466662"/>
                        <a:gd name="connsiteY24"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135802 w 1466662"/>
                        <a:gd name="connsiteY20" fmla="*/ 24444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72428 w 1466662"/>
                        <a:gd name="connsiteY21" fmla="*/ 624689 h 1167897"/>
                        <a:gd name="connsiteX22" fmla="*/ 0 w 1466662"/>
                        <a:gd name="connsiteY22" fmla="*/ 561315 h 1167897"/>
                        <a:gd name="connsiteX23" fmla="*/ 135802 w 1466662"/>
                        <a:gd name="connsiteY23" fmla="*/ 1167897 h 1167897"/>
                        <a:gd name="connsiteX24" fmla="*/ 181070 w 1466662"/>
                        <a:gd name="connsiteY24" fmla="*/ 1032095 h 1167897"/>
                        <a:gd name="connsiteX25" fmla="*/ 199177 w 1466662"/>
                        <a:gd name="connsiteY25" fmla="*/ 534155 h 1167897"/>
                        <a:gd name="connsiteX0" fmla="*/ 199177 w 1466662"/>
                        <a:gd name="connsiteY0" fmla="*/ 534155 h 1167897"/>
                        <a:gd name="connsiteX1" fmla="*/ 733331 w 1466662"/>
                        <a:gd name="connsiteY1" fmla="*/ 597529 h 1167897"/>
                        <a:gd name="connsiteX2" fmla="*/ 1213165 w 1466662"/>
                        <a:gd name="connsiteY2" fmla="*/ 452674 h 1167897"/>
                        <a:gd name="connsiteX3" fmla="*/ 1321806 w 1466662"/>
                        <a:gd name="connsiteY3" fmla="*/ 950614 h 1167897"/>
                        <a:gd name="connsiteX4" fmla="*/ 1376127 w 1466662"/>
                        <a:gd name="connsiteY4" fmla="*/ 1095470 h 1167897"/>
                        <a:gd name="connsiteX5" fmla="*/ 1414935 w 1466662"/>
                        <a:gd name="connsiteY5" fmla="*/ 823748 h 1167897"/>
                        <a:gd name="connsiteX6" fmla="*/ 1403288 w 1466662"/>
                        <a:gd name="connsiteY6" fmla="*/ 615636 h 1167897"/>
                        <a:gd name="connsiteX7" fmla="*/ 1466662 w 1466662"/>
                        <a:gd name="connsiteY7" fmla="*/ 615636 h 1167897"/>
                        <a:gd name="connsiteX8" fmla="*/ 1426841 w 1466662"/>
                        <a:gd name="connsiteY8" fmla="*/ 466560 h 1167897"/>
                        <a:gd name="connsiteX9" fmla="*/ 1348967 w 1466662"/>
                        <a:gd name="connsiteY9" fmla="*/ 344032 h 1167897"/>
                        <a:gd name="connsiteX10" fmla="*/ 1412341 w 1466662"/>
                        <a:gd name="connsiteY10" fmla="*/ 316872 h 1167897"/>
                        <a:gd name="connsiteX11" fmla="*/ 1241103 w 1466662"/>
                        <a:gd name="connsiteY11" fmla="*/ 161760 h 1167897"/>
                        <a:gd name="connsiteX12" fmla="*/ 995882 w 1466662"/>
                        <a:gd name="connsiteY12" fmla="*/ 108642 h 1167897"/>
                        <a:gd name="connsiteX13" fmla="*/ 1050202 w 1466662"/>
                        <a:gd name="connsiteY13" fmla="*/ 36214 h 1167897"/>
                        <a:gd name="connsiteX14" fmla="*/ 760091 w 1466662"/>
                        <a:gd name="connsiteY14" fmla="*/ 16504 h 1167897"/>
                        <a:gd name="connsiteX15" fmla="*/ 516048 w 1466662"/>
                        <a:gd name="connsiteY15" fmla="*/ 72428 h 1167897"/>
                        <a:gd name="connsiteX16" fmla="*/ 570369 w 1466662"/>
                        <a:gd name="connsiteY16" fmla="*/ 0 h 1167897"/>
                        <a:gd name="connsiteX17" fmla="*/ 336228 w 1466662"/>
                        <a:gd name="connsiteY17" fmla="*/ 80798 h 1167897"/>
                        <a:gd name="connsiteX18" fmla="*/ 231453 w 1466662"/>
                        <a:gd name="connsiteY18" fmla="*/ 161760 h 1167897"/>
                        <a:gd name="connsiteX19" fmla="*/ 181070 w 1466662"/>
                        <a:gd name="connsiteY19" fmla="*/ 280658 h 1167897"/>
                        <a:gd name="connsiteX20" fmla="*/ 95321 w 1466662"/>
                        <a:gd name="connsiteY20" fmla="*/ 225394 h 1167897"/>
                        <a:gd name="connsiteX21" fmla="*/ 52860 w 1466662"/>
                        <a:gd name="connsiteY21" fmla="*/ 409410 h 1167897"/>
                        <a:gd name="connsiteX22" fmla="*/ 72428 w 1466662"/>
                        <a:gd name="connsiteY22" fmla="*/ 624689 h 1167897"/>
                        <a:gd name="connsiteX23" fmla="*/ 0 w 1466662"/>
                        <a:gd name="connsiteY23" fmla="*/ 561315 h 1167897"/>
                        <a:gd name="connsiteX24" fmla="*/ 135802 w 1466662"/>
                        <a:gd name="connsiteY24" fmla="*/ 1167897 h 1167897"/>
                        <a:gd name="connsiteX25" fmla="*/ 181070 w 1466662"/>
                        <a:gd name="connsiteY25" fmla="*/ 1032095 h 1167897"/>
                        <a:gd name="connsiteX26" fmla="*/ 199177 w 1466662"/>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84334 w 1478568"/>
                        <a:gd name="connsiteY22" fmla="*/ 624689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147708 w 1478568"/>
                        <a:gd name="connsiteY24" fmla="*/ 1167897 h 1167897"/>
                        <a:gd name="connsiteX25" fmla="*/ 192976 w 1478568"/>
                        <a:gd name="connsiteY25" fmla="*/ 1032095 h 1167897"/>
                        <a:gd name="connsiteX26" fmla="*/ 211083 w 1478568"/>
                        <a:gd name="connsiteY26" fmla="*/ 534155 h 1167897"/>
                        <a:gd name="connsiteX0" fmla="*/ 211083 w 1478568"/>
                        <a:gd name="connsiteY0" fmla="*/ 534155 h 1167897"/>
                        <a:gd name="connsiteX1" fmla="*/ 745237 w 1478568"/>
                        <a:gd name="connsiteY1" fmla="*/ 597529 h 1167897"/>
                        <a:gd name="connsiteX2" fmla="*/ 1225071 w 1478568"/>
                        <a:gd name="connsiteY2" fmla="*/ 452674 h 1167897"/>
                        <a:gd name="connsiteX3" fmla="*/ 1333712 w 1478568"/>
                        <a:gd name="connsiteY3" fmla="*/ 950614 h 1167897"/>
                        <a:gd name="connsiteX4" fmla="*/ 1388033 w 1478568"/>
                        <a:gd name="connsiteY4" fmla="*/ 1095470 h 1167897"/>
                        <a:gd name="connsiteX5" fmla="*/ 1426841 w 1478568"/>
                        <a:gd name="connsiteY5" fmla="*/ 823748 h 1167897"/>
                        <a:gd name="connsiteX6" fmla="*/ 1415194 w 1478568"/>
                        <a:gd name="connsiteY6" fmla="*/ 615636 h 1167897"/>
                        <a:gd name="connsiteX7" fmla="*/ 1478568 w 1478568"/>
                        <a:gd name="connsiteY7" fmla="*/ 615636 h 1167897"/>
                        <a:gd name="connsiteX8" fmla="*/ 1438747 w 1478568"/>
                        <a:gd name="connsiteY8" fmla="*/ 466560 h 1167897"/>
                        <a:gd name="connsiteX9" fmla="*/ 1360873 w 1478568"/>
                        <a:gd name="connsiteY9" fmla="*/ 344032 h 1167897"/>
                        <a:gd name="connsiteX10" fmla="*/ 1424247 w 1478568"/>
                        <a:gd name="connsiteY10" fmla="*/ 316872 h 1167897"/>
                        <a:gd name="connsiteX11" fmla="*/ 1253009 w 1478568"/>
                        <a:gd name="connsiteY11" fmla="*/ 161760 h 1167897"/>
                        <a:gd name="connsiteX12" fmla="*/ 1007788 w 1478568"/>
                        <a:gd name="connsiteY12" fmla="*/ 108642 h 1167897"/>
                        <a:gd name="connsiteX13" fmla="*/ 1062108 w 1478568"/>
                        <a:gd name="connsiteY13" fmla="*/ 36214 h 1167897"/>
                        <a:gd name="connsiteX14" fmla="*/ 771997 w 1478568"/>
                        <a:gd name="connsiteY14" fmla="*/ 16504 h 1167897"/>
                        <a:gd name="connsiteX15" fmla="*/ 527954 w 1478568"/>
                        <a:gd name="connsiteY15" fmla="*/ 72428 h 1167897"/>
                        <a:gd name="connsiteX16" fmla="*/ 582275 w 1478568"/>
                        <a:gd name="connsiteY16" fmla="*/ 0 h 1167897"/>
                        <a:gd name="connsiteX17" fmla="*/ 348134 w 1478568"/>
                        <a:gd name="connsiteY17" fmla="*/ 80798 h 1167897"/>
                        <a:gd name="connsiteX18" fmla="*/ 243359 w 1478568"/>
                        <a:gd name="connsiteY18" fmla="*/ 161760 h 1167897"/>
                        <a:gd name="connsiteX19" fmla="*/ 192976 w 1478568"/>
                        <a:gd name="connsiteY19" fmla="*/ 280658 h 1167897"/>
                        <a:gd name="connsiteX20" fmla="*/ 107227 w 1478568"/>
                        <a:gd name="connsiteY20" fmla="*/ 225394 h 1167897"/>
                        <a:gd name="connsiteX21" fmla="*/ 64766 w 1478568"/>
                        <a:gd name="connsiteY21" fmla="*/ 409410 h 1167897"/>
                        <a:gd name="connsiteX22" fmla="*/ 55759 w 1478568"/>
                        <a:gd name="connsiteY22" fmla="*/ 596114 h 1167897"/>
                        <a:gd name="connsiteX23" fmla="*/ 0 w 1478568"/>
                        <a:gd name="connsiteY23" fmla="*/ 563696 h 1167897"/>
                        <a:gd name="connsiteX24" fmla="*/ 24284 w 1478568"/>
                        <a:gd name="connsiteY24" fmla="*/ 880898 h 1167897"/>
                        <a:gd name="connsiteX25" fmla="*/ 147708 w 1478568"/>
                        <a:gd name="connsiteY25" fmla="*/ 1167897 h 1167897"/>
                        <a:gd name="connsiteX26" fmla="*/ 192976 w 1478568"/>
                        <a:gd name="connsiteY26" fmla="*/ 1032095 h 1167897"/>
                        <a:gd name="connsiteX27" fmla="*/ 211083 w 1478568"/>
                        <a:gd name="connsiteY27" fmla="*/ 534155 h 1167897"/>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92976 w 1478568"/>
                        <a:gd name="connsiteY19" fmla="*/ 280658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48134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34155 h 1170279"/>
                        <a:gd name="connsiteX1" fmla="*/ 745237 w 1478568"/>
                        <a:gd name="connsiteY1" fmla="*/ 597529 h 1170279"/>
                        <a:gd name="connsiteX2" fmla="*/ 1225071 w 1478568"/>
                        <a:gd name="connsiteY2" fmla="*/ 452674 h 1170279"/>
                        <a:gd name="connsiteX3" fmla="*/ 1333712 w 1478568"/>
                        <a:gd name="connsiteY3" fmla="*/ 950614 h 1170279"/>
                        <a:gd name="connsiteX4" fmla="*/ 1388033 w 1478568"/>
                        <a:gd name="connsiteY4" fmla="*/ 1095470 h 1170279"/>
                        <a:gd name="connsiteX5" fmla="*/ 1426841 w 1478568"/>
                        <a:gd name="connsiteY5" fmla="*/ 823748 h 1170279"/>
                        <a:gd name="connsiteX6" fmla="*/ 1415194 w 1478568"/>
                        <a:gd name="connsiteY6" fmla="*/ 615636 h 1170279"/>
                        <a:gd name="connsiteX7" fmla="*/ 1478568 w 1478568"/>
                        <a:gd name="connsiteY7" fmla="*/ 615636 h 1170279"/>
                        <a:gd name="connsiteX8" fmla="*/ 1438747 w 1478568"/>
                        <a:gd name="connsiteY8" fmla="*/ 466560 h 1170279"/>
                        <a:gd name="connsiteX9" fmla="*/ 1360873 w 1478568"/>
                        <a:gd name="connsiteY9" fmla="*/ 344032 h 1170279"/>
                        <a:gd name="connsiteX10" fmla="*/ 1424247 w 1478568"/>
                        <a:gd name="connsiteY10" fmla="*/ 316872 h 1170279"/>
                        <a:gd name="connsiteX11" fmla="*/ 1253009 w 1478568"/>
                        <a:gd name="connsiteY11" fmla="*/ 161760 h 1170279"/>
                        <a:gd name="connsiteX12" fmla="*/ 1007788 w 1478568"/>
                        <a:gd name="connsiteY12" fmla="*/ 108642 h 1170279"/>
                        <a:gd name="connsiteX13" fmla="*/ 1062108 w 1478568"/>
                        <a:gd name="connsiteY13" fmla="*/ 36214 h 1170279"/>
                        <a:gd name="connsiteX14" fmla="*/ 771997 w 1478568"/>
                        <a:gd name="connsiteY14" fmla="*/ 16504 h 1170279"/>
                        <a:gd name="connsiteX15" fmla="*/ 527954 w 1478568"/>
                        <a:gd name="connsiteY15" fmla="*/ 72428 h 1170279"/>
                        <a:gd name="connsiteX16" fmla="*/ 582275 w 1478568"/>
                        <a:gd name="connsiteY16" fmla="*/ 0 h 1170279"/>
                        <a:gd name="connsiteX17" fmla="*/ 338609 w 1478568"/>
                        <a:gd name="connsiteY17" fmla="*/ 80798 h 1170279"/>
                        <a:gd name="connsiteX18" fmla="*/ 243359 w 1478568"/>
                        <a:gd name="connsiteY18" fmla="*/ 161760 h 1170279"/>
                        <a:gd name="connsiteX19" fmla="*/ 173926 w 1478568"/>
                        <a:gd name="connsiteY19" fmla="*/ 278276 h 1170279"/>
                        <a:gd name="connsiteX20" fmla="*/ 107227 w 1478568"/>
                        <a:gd name="connsiteY20" fmla="*/ 225394 h 1170279"/>
                        <a:gd name="connsiteX21" fmla="*/ 64766 w 1478568"/>
                        <a:gd name="connsiteY21" fmla="*/ 409410 h 1170279"/>
                        <a:gd name="connsiteX22" fmla="*/ 55759 w 1478568"/>
                        <a:gd name="connsiteY22" fmla="*/ 596114 h 1170279"/>
                        <a:gd name="connsiteX23" fmla="*/ 0 w 1478568"/>
                        <a:gd name="connsiteY23" fmla="*/ 563696 h 1170279"/>
                        <a:gd name="connsiteX24" fmla="*/ 24284 w 1478568"/>
                        <a:gd name="connsiteY24" fmla="*/ 880898 h 1170279"/>
                        <a:gd name="connsiteX25" fmla="*/ 123896 w 1478568"/>
                        <a:gd name="connsiteY25" fmla="*/ 1170279 h 1170279"/>
                        <a:gd name="connsiteX26" fmla="*/ 192976 w 1478568"/>
                        <a:gd name="connsiteY26" fmla="*/ 1032095 h 1170279"/>
                        <a:gd name="connsiteX27" fmla="*/ 211083 w 1478568"/>
                        <a:gd name="connsiteY27" fmla="*/ 534155 h 1170279"/>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92976 w 1478568"/>
                        <a:gd name="connsiteY26" fmla="*/ 1041620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8107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3712 w 1478568"/>
                        <a:gd name="connsiteY3" fmla="*/ 960139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36093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211083 w 1478568"/>
                        <a:gd name="connsiteY0" fmla="*/ 543680 h 1179804"/>
                        <a:gd name="connsiteX1" fmla="*/ 745237 w 1478568"/>
                        <a:gd name="connsiteY1" fmla="*/ 607054 h 1179804"/>
                        <a:gd name="connsiteX2" fmla="*/ 1225071 w 1478568"/>
                        <a:gd name="connsiteY2" fmla="*/ 462199 h 1179804"/>
                        <a:gd name="connsiteX3" fmla="*/ 1328949 w 1478568"/>
                        <a:gd name="connsiteY3" fmla="*/ 955376 h 1179804"/>
                        <a:gd name="connsiteX4" fmla="*/ 1388033 w 1478568"/>
                        <a:gd name="connsiteY4" fmla="*/ 1104995 h 1179804"/>
                        <a:gd name="connsiteX5" fmla="*/ 1426841 w 1478568"/>
                        <a:gd name="connsiteY5" fmla="*/ 833273 h 1179804"/>
                        <a:gd name="connsiteX6" fmla="*/ 1415194 w 1478568"/>
                        <a:gd name="connsiteY6" fmla="*/ 625161 h 1179804"/>
                        <a:gd name="connsiteX7" fmla="*/ 1478568 w 1478568"/>
                        <a:gd name="connsiteY7" fmla="*/ 625161 h 1179804"/>
                        <a:gd name="connsiteX8" fmla="*/ 1438747 w 1478568"/>
                        <a:gd name="connsiteY8" fmla="*/ 476085 h 1179804"/>
                        <a:gd name="connsiteX9" fmla="*/ 1360873 w 1478568"/>
                        <a:gd name="connsiteY9" fmla="*/ 353557 h 1179804"/>
                        <a:gd name="connsiteX10" fmla="*/ 1424247 w 1478568"/>
                        <a:gd name="connsiteY10" fmla="*/ 326397 h 1179804"/>
                        <a:gd name="connsiteX11" fmla="*/ 1253009 w 1478568"/>
                        <a:gd name="connsiteY11" fmla="*/ 171285 h 1179804"/>
                        <a:gd name="connsiteX12" fmla="*/ 1007788 w 1478568"/>
                        <a:gd name="connsiteY12" fmla="*/ 118167 h 1179804"/>
                        <a:gd name="connsiteX13" fmla="*/ 1062108 w 1478568"/>
                        <a:gd name="connsiteY13" fmla="*/ 45739 h 1179804"/>
                        <a:gd name="connsiteX14" fmla="*/ 771997 w 1478568"/>
                        <a:gd name="connsiteY14" fmla="*/ 26029 h 1179804"/>
                        <a:gd name="connsiteX15" fmla="*/ 527954 w 1478568"/>
                        <a:gd name="connsiteY15" fmla="*/ 81953 h 1179804"/>
                        <a:gd name="connsiteX16" fmla="*/ 570369 w 1478568"/>
                        <a:gd name="connsiteY16" fmla="*/ 0 h 1179804"/>
                        <a:gd name="connsiteX17" fmla="*/ 338609 w 1478568"/>
                        <a:gd name="connsiteY17" fmla="*/ 90323 h 1179804"/>
                        <a:gd name="connsiteX18" fmla="*/ 243359 w 1478568"/>
                        <a:gd name="connsiteY18" fmla="*/ 171285 h 1179804"/>
                        <a:gd name="connsiteX19" fmla="*/ 173926 w 1478568"/>
                        <a:gd name="connsiteY19" fmla="*/ 287801 h 1179804"/>
                        <a:gd name="connsiteX20" fmla="*/ 107227 w 1478568"/>
                        <a:gd name="connsiteY20" fmla="*/ 234919 h 1179804"/>
                        <a:gd name="connsiteX21" fmla="*/ 64766 w 1478568"/>
                        <a:gd name="connsiteY21" fmla="*/ 418935 h 1179804"/>
                        <a:gd name="connsiteX22" fmla="*/ 55759 w 1478568"/>
                        <a:gd name="connsiteY22" fmla="*/ 605639 h 1179804"/>
                        <a:gd name="connsiteX23" fmla="*/ 0 w 1478568"/>
                        <a:gd name="connsiteY23" fmla="*/ 573221 h 1179804"/>
                        <a:gd name="connsiteX24" fmla="*/ 24284 w 1478568"/>
                        <a:gd name="connsiteY24" fmla="*/ 890423 h 1179804"/>
                        <a:gd name="connsiteX25" fmla="*/ 123896 w 1478568"/>
                        <a:gd name="connsiteY25" fmla="*/ 1179804 h 1179804"/>
                        <a:gd name="connsiteX26" fmla="*/ 162020 w 1478568"/>
                        <a:gd name="connsiteY26" fmla="*/ 1039239 h 1179804"/>
                        <a:gd name="connsiteX27" fmla="*/ 211083 w 1478568"/>
                        <a:gd name="connsiteY27" fmla="*/ 543680 h 1179804"/>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266730 w 1583278"/>
                        <a:gd name="connsiteY26" fmla="*/ 1039239 h 1380181"/>
                        <a:gd name="connsiteX27" fmla="*/ 315793 w 1583278"/>
                        <a:gd name="connsiteY27" fmla="*/ 543680 h 1380181"/>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195452 w 1583278"/>
                        <a:gd name="connsiteY26" fmla="*/ 1345697 h 1380181"/>
                        <a:gd name="connsiteX27" fmla="*/ 315793 w 1583278"/>
                        <a:gd name="connsiteY27" fmla="*/ 543680 h 1380181"/>
                        <a:gd name="connsiteX0" fmla="*/ 315793 w 1583278"/>
                        <a:gd name="connsiteY0" fmla="*/ 543680 h 1380181"/>
                        <a:gd name="connsiteX1" fmla="*/ 849947 w 1583278"/>
                        <a:gd name="connsiteY1" fmla="*/ 607054 h 1380181"/>
                        <a:gd name="connsiteX2" fmla="*/ 1329781 w 1583278"/>
                        <a:gd name="connsiteY2" fmla="*/ 462199 h 1380181"/>
                        <a:gd name="connsiteX3" fmla="*/ 1433659 w 1583278"/>
                        <a:gd name="connsiteY3" fmla="*/ 955376 h 1380181"/>
                        <a:gd name="connsiteX4" fmla="*/ 1492743 w 1583278"/>
                        <a:gd name="connsiteY4" fmla="*/ 1104995 h 1380181"/>
                        <a:gd name="connsiteX5" fmla="*/ 1531551 w 1583278"/>
                        <a:gd name="connsiteY5" fmla="*/ 833273 h 1380181"/>
                        <a:gd name="connsiteX6" fmla="*/ 1519904 w 1583278"/>
                        <a:gd name="connsiteY6" fmla="*/ 625161 h 1380181"/>
                        <a:gd name="connsiteX7" fmla="*/ 1583278 w 1583278"/>
                        <a:gd name="connsiteY7" fmla="*/ 625161 h 1380181"/>
                        <a:gd name="connsiteX8" fmla="*/ 1543457 w 1583278"/>
                        <a:gd name="connsiteY8" fmla="*/ 476085 h 1380181"/>
                        <a:gd name="connsiteX9" fmla="*/ 1465583 w 1583278"/>
                        <a:gd name="connsiteY9" fmla="*/ 353557 h 1380181"/>
                        <a:gd name="connsiteX10" fmla="*/ 1528957 w 1583278"/>
                        <a:gd name="connsiteY10" fmla="*/ 326397 h 1380181"/>
                        <a:gd name="connsiteX11" fmla="*/ 1357719 w 1583278"/>
                        <a:gd name="connsiteY11" fmla="*/ 171285 h 1380181"/>
                        <a:gd name="connsiteX12" fmla="*/ 1112498 w 1583278"/>
                        <a:gd name="connsiteY12" fmla="*/ 118167 h 1380181"/>
                        <a:gd name="connsiteX13" fmla="*/ 1166818 w 1583278"/>
                        <a:gd name="connsiteY13" fmla="*/ 45739 h 1380181"/>
                        <a:gd name="connsiteX14" fmla="*/ 876707 w 1583278"/>
                        <a:gd name="connsiteY14" fmla="*/ 26029 h 1380181"/>
                        <a:gd name="connsiteX15" fmla="*/ 632664 w 1583278"/>
                        <a:gd name="connsiteY15" fmla="*/ 81953 h 1380181"/>
                        <a:gd name="connsiteX16" fmla="*/ 675079 w 1583278"/>
                        <a:gd name="connsiteY16" fmla="*/ 0 h 1380181"/>
                        <a:gd name="connsiteX17" fmla="*/ 443319 w 1583278"/>
                        <a:gd name="connsiteY17" fmla="*/ 90323 h 1380181"/>
                        <a:gd name="connsiteX18" fmla="*/ 348069 w 1583278"/>
                        <a:gd name="connsiteY18" fmla="*/ 171285 h 1380181"/>
                        <a:gd name="connsiteX19" fmla="*/ 278636 w 1583278"/>
                        <a:gd name="connsiteY19" fmla="*/ 287801 h 1380181"/>
                        <a:gd name="connsiteX20" fmla="*/ 211937 w 1583278"/>
                        <a:gd name="connsiteY20" fmla="*/ 234919 h 1380181"/>
                        <a:gd name="connsiteX21" fmla="*/ 169476 w 1583278"/>
                        <a:gd name="connsiteY21" fmla="*/ 418935 h 1380181"/>
                        <a:gd name="connsiteX22" fmla="*/ 160469 w 1583278"/>
                        <a:gd name="connsiteY22" fmla="*/ 605639 h 1380181"/>
                        <a:gd name="connsiteX23" fmla="*/ 104710 w 1583278"/>
                        <a:gd name="connsiteY23" fmla="*/ 573221 h 1380181"/>
                        <a:gd name="connsiteX24" fmla="*/ 128994 w 1583278"/>
                        <a:gd name="connsiteY24" fmla="*/ 890423 h 1380181"/>
                        <a:gd name="connsiteX25" fmla="*/ 6855 w 1583278"/>
                        <a:gd name="connsiteY25" fmla="*/ 1380181 h 1380181"/>
                        <a:gd name="connsiteX26" fmla="*/ 195452 w 1583278"/>
                        <a:gd name="connsiteY26" fmla="*/ 1345697 h 1380181"/>
                        <a:gd name="connsiteX27" fmla="*/ 315793 w 1583278"/>
                        <a:gd name="connsiteY27" fmla="*/ 543680 h 1380181"/>
                        <a:gd name="connsiteX0" fmla="*/ 315793 w 1583278"/>
                        <a:gd name="connsiteY0" fmla="*/ 543680 h 1419291"/>
                        <a:gd name="connsiteX1" fmla="*/ 849947 w 1583278"/>
                        <a:gd name="connsiteY1" fmla="*/ 607054 h 1419291"/>
                        <a:gd name="connsiteX2" fmla="*/ 1329781 w 1583278"/>
                        <a:gd name="connsiteY2" fmla="*/ 462199 h 1419291"/>
                        <a:gd name="connsiteX3" fmla="*/ 1433659 w 1583278"/>
                        <a:gd name="connsiteY3" fmla="*/ 955376 h 1419291"/>
                        <a:gd name="connsiteX4" fmla="*/ 1492743 w 1583278"/>
                        <a:gd name="connsiteY4" fmla="*/ 1104995 h 1419291"/>
                        <a:gd name="connsiteX5" fmla="*/ 1531551 w 1583278"/>
                        <a:gd name="connsiteY5" fmla="*/ 833273 h 1419291"/>
                        <a:gd name="connsiteX6" fmla="*/ 1519904 w 1583278"/>
                        <a:gd name="connsiteY6" fmla="*/ 625161 h 1419291"/>
                        <a:gd name="connsiteX7" fmla="*/ 1583278 w 1583278"/>
                        <a:gd name="connsiteY7" fmla="*/ 625161 h 1419291"/>
                        <a:gd name="connsiteX8" fmla="*/ 1543457 w 1583278"/>
                        <a:gd name="connsiteY8" fmla="*/ 476085 h 1419291"/>
                        <a:gd name="connsiteX9" fmla="*/ 1465583 w 1583278"/>
                        <a:gd name="connsiteY9" fmla="*/ 353557 h 1419291"/>
                        <a:gd name="connsiteX10" fmla="*/ 1528957 w 1583278"/>
                        <a:gd name="connsiteY10" fmla="*/ 326397 h 1419291"/>
                        <a:gd name="connsiteX11" fmla="*/ 1357719 w 1583278"/>
                        <a:gd name="connsiteY11" fmla="*/ 171285 h 1419291"/>
                        <a:gd name="connsiteX12" fmla="*/ 1112498 w 1583278"/>
                        <a:gd name="connsiteY12" fmla="*/ 118167 h 1419291"/>
                        <a:gd name="connsiteX13" fmla="*/ 1166818 w 1583278"/>
                        <a:gd name="connsiteY13" fmla="*/ 45739 h 1419291"/>
                        <a:gd name="connsiteX14" fmla="*/ 876707 w 1583278"/>
                        <a:gd name="connsiteY14" fmla="*/ 26029 h 1419291"/>
                        <a:gd name="connsiteX15" fmla="*/ 632664 w 1583278"/>
                        <a:gd name="connsiteY15" fmla="*/ 81953 h 1419291"/>
                        <a:gd name="connsiteX16" fmla="*/ 675079 w 1583278"/>
                        <a:gd name="connsiteY16" fmla="*/ 0 h 1419291"/>
                        <a:gd name="connsiteX17" fmla="*/ 443319 w 1583278"/>
                        <a:gd name="connsiteY17" fmla="*/ 90323 h 1419291"/>
                        <a:gd name="connsiteX18" fmla="*/ 348069 w 1583278"/>
                        <a:gd name="connsiteY18" fmla="*/ 171285 h 1419291"/>
                        <a:gd name="connsiteX19" fmla="*/ 278636 w 1583278"/>
                        <a:gd name="connsiteY19" fmla="*/ 287801 h 1419291"/>
                        <a:gd name="connsiteX20" fmla="*/ 211937 w 1583278"/>
                        <a:gd name="connsiteY20" fmla="*/ 234919 h 1419291"/>
                        <a:gd name="connsiteX21" fmla="*/ 169476 w 1583278"/>
                        <a:gd name="connsiteY21" fmla="*/ 418935 h 1419291"/>
                        <a:gd name="connsiteX22" fmla="*/ 160469 w 1583278"/>
                        <a:gd name="connsiteY22" fmla="*/ 605639 h 1419291"/>
                        <a:gd name="connsiteX23" fmla="*/ 104710 w 1583278"/>
                        <a:gd name="connsiteY23" fmla="*/ 573221 h 1419291"/>
                        <a:gd name="connsiteX24" fmla="*/ 128994 w 1583278"/>
                        <a:gd name="connsiteY24" fmla="*/ 890423 h 1419291"/>
                        <a:gd name="connsiteX25" fmla="*/ 6855 w 1583278"/>
                        <a:gd name="connsiteY25" fmla="*/ 1380181 h 1419291"/>
                        <a:gd name="connsiteX26" fmla="*/ 150844 w 1583278"/>
                        <a:gd name="connsiteY26" fmla="*/ 1393330 h 1419291"/>
                        <a:gd name="connsiteX27" fmla="*/ 195452 w 1583278"/>
                        <a:gd name="connsiteY27" fmla="*/ 1345697 h 1419291"/>
                        <a:gd name="connsiteX28" fmla="*/ 315793 w 1583278"/>
                        <a:gd name="connsiteY28" fmla="*/ 543680 h 1419291"/>
                        <a:gd name="connsiteX0" fmla="*/ 240415 w 1507900"/>
                        <a:gd name="connsiteY0" fmla="*/ 543680 h 1445363"/>
                        <a:gd name="connsiteX1" fmla="*/ 774569 w 1507900"/>
                        <a:gd name="connsiteY1" fmla="*/ 607054 h 1445363"/>
                        <a:gd name="connsiteX2" fmla="*/ 1254403 w 1507900"/>
                        <a:gd name="connsiteY2" fmla="*/ 462199 h 1445363"/>
                        <a:gd name="connsiteX3" fmla="*/ 1358281 w 1507900"/>
                        <a:gd name="connsiteY3" fmla="*/ 955376 h 1445363"/>
                        <a:gd name="connsiteX4" fmla="*/ 1417365 w 1507900"/>
                        <a:gd name="connsiteY4" fmla="*/ 1104995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69 w 1507900"/>
                        <a:gd name="connsiteY1" fmla="*/ 607054 h 1445363"/>
                        <a:gd name="connsiteX2" fmla="*/ 1254403 w 1507900"/>
                        <a:gd name="connsiteY2" fmla="*/ 462199 h 1445363"/>
                        <a:gd name="connsiteX3" fmla="*/ 1358281 w 1507900"/>
                        <a:gd name="connsiteY3" fmla="*/ 955376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69 w 1507900"/>
                        <a:gd name="connsiteY1" fmla="*/ 607054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47934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45363"/>
                        <a:gd name="connsiteX1" fmla="*/ 774570 w 1507900"/>
                        <a:gd name="connsiteY1" fmla="*/ 474456 h 1445363"/>
                        <a:gd name="connsiteX2" fmla="*/ 1254403 w 1507900"/>
                        <a:gd name="connsiteY2" fmla="*/ 462199 h 1445363"/>
                        <a:gd name="connsiteX3" fmla="*/ 1397879 w 1507900"/>
                        <a:gd name="connsiteY3" fmla="*/ 1238259 h 1445363"/>
                        <a:gd name="connsiteX4" fmla="*/ 1449045 w 1507900"/>
                        <a:gd name="connsiteY4" fmla="*/ 1234651 h 1445363"/>
                        <a:gd name="connsiteX5" fmla="*/ 1456173 w 1507900"/>
                        <a:gd name="connsiteY5" fmla="*/ 833273 h 1445363"/>
                        <a:gd name="connsiteX6" fmla="*/ 1444526 w 1507900"/>
                        <a:gd name="connsiteY6" fmla="*/ 625161 h 1445363"/>
                        <a:gd name="connsiteX7" fmla="*/ 1507900 w 1507900"/>
                        <a:gd name="connsiteY7" fmla="*/ 625161 h 1445363"/>
                        <a:gd name="connsiteX8" fmla="*/ 1468079 w 1507900"/>
                        <a:gd name="connsiteY8" fmla="*/ 476085 h 1445363"/>
                        <a:gd name="connsiteX9" fmla="*/ 1390205 w 1507900"/>
                        <a:gd name="connsiteY9" fmla="*/ 353557 h 1445363"/>
                        <a:gd name="connsiteX10" fmla="*/ 1453579 w 1507900"/>
                        <a:gd name="connsiteY10" fmla="*/ 326397 h 1445363"/>
                        <a:gd name="connsiteX11" fmla="*/ 1282341 w 1507900"/>
                        <a:gd name="connsiteY11" fmla="*/ 171285 h 1445363"/>
                        <a:gd name="connsiteX12" fmla="*/ 1037120 w 1507900"/>
                        <a:gd name="connsiteY12" fmla="*/ 118167 h 1445363"/>
                        <a:gd name="connsiteX13" fmla="*/ 1091440 w 1507900"/>
                        <a:gd name="connsiteY13" fmla="*/ 45739 h 1445363"/>
                        <a:gd name="connsiteX14" fmla="*/ 801329 w 1507900"/>
                        <a:gd name="connsiteY14" fmla="*/ 26029 h 1445363"/>
                        <a:gd name="connsiteX15" fmla="*/ 557286 w 1507900"/>
                        <a:gd name="connsiteY15" fmla="*/ 81953 h 1445363"/>
                        <a:gd name="connsiteX16" fmla="*/ 599701 w 1507900"/>
                        <a:gd name="connsiteY16" fmla="*/ 0 h 1445363"/>
                        <a:gd name="connsiteX17" fmla="*/ 367941 w 1507900"/>
                        <a:gd name="connsiteY17" fmla="*/ 90323 h 1445363"/>
                        <a:gd name="connsiteX18" fmla="*/ 272691 w 1507900"/>
                        <a:gd name="connsiteY18" fmla="*/ 171285 h 1445363"/>
                        <a:gd name="connsiteX19" fmla="*/ 203258 w 1507900"/>
                        <a:gd name="connsiteY19" fmla="*/ 287801 h 1445363"/>
                        <a:gd name="connsiteX20" fmla="*/ 136559 w 1507900"/>
                        <a:gd name="connsiteY20" fmla="*/ 234919 h 1445363"/>
                        <a:gd name="connsiteX21" fmla="*/ 94098 w 1507900"/>
                        <a:gd name="connsiteY21" fmla="*/ 418935 h 1445363"/>
                        <a:gd name="connsiteX22" fmla="*/ 85091 w 1507900"/>
                        <a:gd name="connsiteY22" fmla="*/ 605639 h 1445363"/>
                        <a:gd name="connsiteX23" fmla="*/ 29332 w 1507900"/>
                        <a:gd name="connsiteY23" fmla="*/ 573221 h 1445363"/>
                        <a:gd name="connsiteX24" fmla="*/ 53616 w 1507900"/>
                        <a:gd name="connsiteY24" fmla="*/ 890423 h 1445363"/>
                        <a:gd name="connsiteX25" fmla="*/ 10674 w 1507900"/>
                        <a:gd name="connsiteY25" fmla="*/ 1415541 h 1445363"/>
                        <a:gd name="connsiteX26" fmla="*/ 75466 w 1507900"/>
                        <a:gd name="connsiteY26" fmla="*/ 1393330 h 1445363"/>
                        <a:gd name="connsiteX27" fmla="*/ 120074 w 1507900"/>
                        <a:gd name="connsiteY27" fmla="*/ 1345697 h 1445363"/>
                        <a:gd name="connsiteX28" fmla="*/ 240415 w 1507900"/>
                        <a:gd name="connsiteY28" fmla="*/ 543680 h 1445363"/>
                        <a:gd name="connsiteX0" fmla="*/ 240415 w 1507900"/>
                        <a:gd name="connsiteY0" fmla="*/ 543680 h 1465694"/>
                        <a:gd name="connsiteX1" fmla="*/ 774570 w 1507900"/>
                        <a:gd name="connsiteY1" fmla="*/ 474456 h 1465694"/>
                        <a:gd name="connsiteX2" fmla="*/ 1254403 w 1507900"/>
                        <a:gd name="connsiteY2" fmla="*/ 462199 h 1465694"/>
                        <a:gd name="connsiteX3" fmla="*/ 1397879 w 1507900"/>
                        <a:gd name="connsiteY3" fmla="*/ 1238259 h 1465694"/>
                        <a:gd name="connsiteX4" fmla="*/ 1449045 w 1507900"/>
                        <a:gd name="connsiteY4" fmla="*/ 1234651 h 1465694"/>
                        <a:gd name="connsiteX5" fmla="*/ 1456173 w 1507900"/>
                        <a:gd name="connsiteY5" fmla="*/ 833273 h 1465694"/>
                        <a:gd name="connsiteX6" fmla="*/ 1444526 w 1507900"/>
                        <a:gd name="connsiteY6" fmla="*/ 625161 h 1465694"/>
                        <a:gd name="connsiteX7" fmla="*/ 1507900 w 1507900"/>
                        <a:gd name="connsiteY7" fmla="*/ 625161 h 1465694"/>
                        <a:gd name="connsiteX8" fmla="*/ 1468079 w 1507900"/>
                        <a:gd name="connsiteY8" fmla="*/ 476085 h 1465694"/>
                        <a:gd name="connsiteX9" fmla="*/ 1390205 w 1507900"/>
                        <a:gd name="connsiteY9" fmla="*/ 353557 h 1465694"/>
                        <a:gd name="connsiteX10" fmla="*/ 1453579 w 1507900"/>
                        <a:gd name="connsiteY10" fmla="*/ 326397 h 1465694"/>
                        <a:gd name="connsiteX11" fmla="*/ 1282341 w 1507900"/>
                        <a:gd name="connsiteY11" fmla="*/ 171285 h 1465694"/>
                        <a:gd name="connsiteX12" fmla="*/ 1037120 w 1507900"/>
                        <a:gd name="connsiteY12" fmla="*/ 118167 h 1465694"/>
                        <a:gd name="connsiteX13" fmla="*/ 1091440 w 1507900"/>
                        <a:gd name="connsiteY13" fmla="*/ 45739 h 1465694"/>
                        <a:gd name="connsiteX14" fmla="*/ 801329 w 1507900"/>
                        <a:gd name="connsiteY14" fmla="*/ 26029 h 1465694"/>
                        <a:gd name="connsiteX15" fmla="*/ 557286 w 1507900"/>
                        <a:gd name="connsiteY15" fmla="*/ 81953 h 1465694"/>
                        <a:gd name="connsiteX16" fmla="*/ 599701 w 1507900"/>
                        <a:gd name="connsiteY16" fmla="*/ 0 h 1465694"/>
                        <a:gd name="connsiteX17" fmla="*/ 367941 w 1507900"/>
                        <a:gd name="connsiteY17" fmla="*/ 90323 h 1465694"/>
                        <a:gd name="connsiteX18" fmla="*/ 272691 w 1507900"/>
                        <a:gd name="connsiteY18" fmla="*/ 171285 h 1465694"/>
                        <a:gd name="connsiteX19" fmla="*/ 203258 w 1507900"/>
                        <a:gd name="connsiteY19" fmla="*/ 287801 h 1465694"/>
                        <a:gd name="connsiteX20" fmla="*/ 136559 w 1507900"/>
                        <a:gd name="connsiteY20" fmla="*/ 234919 h 1465694"/>
                        <a:gd name="connsiteX21" fmla="*/ 94098 w 1507900"/>
                        <a:gd name="connsiteY21" fmla="*/ 418935 h 1465694"/>
                        <a:gd name="connsiteX22" fmla="*/ 85091 w 1507900"/>
                        <a:gd name="connsiteY22" fmla="*/ 605639 h 1465694"/>
                        <a:gd name="connsiteX23" fmla="*/ 29332 w 1507900"/>
                        <a:gd name="connsiteY23" fmla="*/ 573221 h 1465694"/>
                        <a:gd name="connsiteX24" fmla="*/ 53616 w 1507900"/>
                        <a:gd name="connsiteY24" fmla="*/ 890423 h 1465694"/>
                        <a:gd name="connsiteX25" fmla="*/ 10674 w 1507900"/>
                        <a:gd name="connsiteY25" fmla="*/ 1415541 h 1465694"/>
                        <a:gd name="connsiteX26" fmla="*/ 120074 w 1507900"/>
                        <a:gd name="connsiteY26" fmla="*/ 1345697 h 1465694"/>
                        <a:gd name="connsiteX27" fmla="*/ 240415 w 1507900"/>
                        <a:gd name="connsiteY27" fmla="*/ 543680 h 1465694"/>
                        <a:gd name="connsiteX0" fmla="*/ 211082 w 1478567"/>
                        <a:gd name="connsiteY0" fmla="*/ 543680 h 1482235"/>
                        <a:gd name="connsiteX1" fmla="*/ 745237 w 1478567"/>
                        <a:gd name="connsiteY1" fmla="*/ 474456 h 1482235"/>
                        <a:gd name="connsiteX2" fmla="*/ 1225070 w 1478567"/>
                        <a:gd name="connsiteY2" fmla="*/ 462199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11082 w 1478567"/>
                        <a:gd name="connsiteY27" fmla="*/ 543680 h 1482235"/>
                        <a:gd name="connsiteX0" fmla="*/ 211082 w 1478567"/>
                        <a:gd name="connsiteY0" fmla="*/ 543680 h 1482235"/>
                        <a:gd name="connsiteX1" fmla="*/ 745236 w 1478567"/>
                        <a:gd name="connsiteY1" fmla="*/ 643136 h 1482235"/>
                        <a:gd name="connsiteX2" fmla="*/ 1225070 w 1478567"/>
                        <a:gd name="connsiteY2" fmla="*/ 462199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11082 w 1478567"/>
                        <a:gd name="connsiteY27" fmla="*/ 543680 h 1482235"/>
                        <a:gd name="connsiteX0" fmla="*/ 261456 w 1478567"/>
                        <a:gd name="connsiteY0" fmla="*/ 749850 h 1482235"/>
                        <a:gd name="connsiteX1" fmla="*/ 745236 w 1478567"/>
                        <a:gd name="connsiteY1" fmla="*/ 643136 h 1482235"/>
                        <a:gd name="connsiteX2" fmla="*/ 1225070 w 1478567"/>
                        <a:gd name="connsiteY2" fmla="*/ 462199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61456 w 1478567"/>
                        <a:gd name="connsiteY27" fmla="*/ 749850 h 1482235"/>
                        <a:gd name="connsiteX0" fmla="*/ 261456 w 1478567"/>
                        <a:gd name="connsiteY0" fmla="*/ 749850 h 1482235"/>
                        <a:gd name="connsiteX1" fmla="*/ 745236 w 1478567"/>
                        <a:gd name="connsiteY1" fmla="*/ 643136 h 1482235"/>
                        <a:gd name="connsiteX2" fmla="*/ 1136918 w 1478567"/>
                        <a:gd name="connsiteY2" fmla="*/ 668371 h 1482235"/>
                        <a:gd name="connsiteX3" fmla="*/ 1368546 w 1478567"/>
                        <a:gd name="connsiteY3" fmla="*/ 1238259 h 1482235"/>
                        <a:gd name="connsiteX4" fmla="*/ 1419712 w 1478567"/>
                        <a:gd name="connsiteY4" fmla="*/ 1234651 h 1482235"/>
                        <a:gd name="connsiteX5" fmla="*/ 1426840 w 1478567"/>
                        <a:gd name="connsiteY5" fmla="*/ 833273 h 1482235"/>
                        <a:gd name="connsiteX6" fmla="*/ 1415193 w 1478567"/>
                        <a:gd name="connsiteY6" fmla="*/ 625161 h 1482235"/>
                        <a:gd name="connsiteX7" fmla="*/ 1478567 w 1478567"/>
                        <a:gd name="connsiteY7" fmla="*/ 625161 h 1482235"/>
                        <a:gd name="connsiteX8" fmla="*/ 1438746 w 1478567"/>
                        <a:gd name="connsiteY8" fmla="*/ 476085 h 1482235"/>
                        <a:gd name="connsiteX9" fmla="*/ 1360872 w 1478567"/>
                        <a:gd name="connsiteY9" fmla="*/ 353557 h 1482235"/>
                        <a:gd name="connsiteX10" fmla="*/ 1424246 w 1478567"/>
                        <a:gd name="connsiteY10" fmla="*/ 326397 h 1482235"/>
                        <a:gd name="connsiteX11" fmla="*/ 1253008 w 1478567"/>
                        <a:gd name="connsiteY11" fmla="*/ 171285 h 1482235"/>
                        <a:gd name="connsiteX12" fmla="*/ 1007787 w 1478567"/>
                        <a:gd name="connsiteY12" fmla="*/ 118167 h 1482235"/>
                        <a:gd name="connsiteX13" fmla="*/ 1062107 w 1478567"/>
                        <a:gd name="connsiteY13" fmla="*/ 45739 h 1482235"/>
                        <a:gd name="connsiteX14" fmla="*/ 771996 w 1478567"/>
                        <a:gd name="connsiteY14" fmla="*/ 26029 h 1482235"/>
                        <a:gd name="connsiteX15" fmla="*/ 527953 w 1478567"/>
                        <a:gd name="connsiteY15" fmla="*/ 81953 h 1482235"/>
                        <a:gd name="connsiteX16" fmla="*/ 570368 w 1478567"/>
                        <a:gd name="connsiteY16" fmla="*/ 0 h 1482235"/>
                        <a:gd name="connsiteX17" fmla="*/ 338608 w 1478567"/>
                        <a:gd name="connsiteY17" fmla="*/ 90323 h 1482235"/>
                        <a:gd name="connsiteX18" fmla="*/ 243358 w 1478567"/>
                        <a:gd name="connsiteY18" fmla="*/ 171285 h 1482235"/>
                        <a:gd name="connsiteX19" fmla="*/ 173925 w 1478567"/>
                        <a:gd name="connsiteY19" fmla="*/ 287801 h 1482235"/>
                        <a:gd name="connsiteX20" fmla="*/ 107226 w 1478567"/>
                        <a:gd name="connsiteY20" fmla="*/ 234919 h 1482235"/>
                        <a:gd name="connsiteX21" fmla="*/ 64765 w 1478567"/>
                        <a:gd name="connsiteY21" fmla="*/ 418935 h 1482235"/>
                        <a:gd name="connsiteX22" fmla="*/ 55758 w 1478567"/>
                        <a:gd name="connsiteY22" fmla="*/ 605639 h 1482235"/>
                        <a:gd name="connsiteX23" fmla="*/ -1 w 1478567"/>
                        <a:gd name="connsiteY23" fmla="*/ 573221 h 1482235"/>
                        <a:gd name="connsiteX24" fmla="*/ 24283 w 1478567"/>
                        <a:gd name="connsiteY24" fmla="*/ 890423 h 1482235"/>
                        <a:gd name="connsiteX25" fmla="*/ 48507 w 1478567"/>
                        <a:gd name="connsiteY25" fmla="*/ 1440531 h 1482235"/>
                        <a:gd name="connsiteX26" fmla="*/ 90741 w 1478567"/>
                        <a:gd name="connsiteY26" fmla="*/ 1345697 h 1482235"/>
                        <a:gd name="connsiteX27" fmla="*/ 261456 w 1478567"/>
                        <a:gd name="connsiteY27" fmla="*/ 749850 h 148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78567" h="1482235">
                          <a:moveTo>
                            <a:pt x="261456" y="749850"/>
                          </a:moveTo>
                          <a:cubicBezTo>
                            <a:pt x="412189" y="582622"/>
                            <a:pt x="569565" y="580548"/>
                            <a:pt x="745236" y="643136"/>
                          </a:cubicBezTo>
                          <a:cubicBezTo>
                            <a:pt x="921850" y="609138"/>
                            <a:pt x="932959" y="654808"/>
                            <a:pt x="1136918" y="668371"/>
                          </a:cubicBezTo>
                          <a:cubicBezTo>
                            <a:pt x="1204882" y="777995"/>
                            <a:pt x="1400596" y="1031005"/>
                            <a:pt x="1368546" y="1238259"/>
                          </a:cubicBezTo>
                          <a:cubicBezTo>
                            <a:pt x="1379509" y="1286544"/>
                            <a:pt x="1377792" y="1176841"/>
                            <a:pt x="1419712" y="1234651"/>
                          </a:cubicBezTo>
                          <a:cubicBezTo>
                            <a:pt x="1425504" y="1142489"/>
                            <a:pt x="1421048" y="925435"/>
                            <a:pt x="1426840" y="833273"/>
                          </a:cubicBezTo>
                          <a:cubicBezTo>
                            <a:pt x="1442008" y="768665"/>
                            <a:pt x="1430981" y="696913"/>
                            <a:pt x="1415193" y="625161"/>
                          </a:cubicBezTo>
                          <a:lnTo>
                            <a:pt x="1478567" y="625161"/>
                          </a:lnTo>
                          <a:cubicBezTo>
                            <a:pt x="1458150" y="577057"/>
                            <a:pt x="1459163" y="524189"/>
                            <a:pt x="1438746" y="476085"/>
                          </a:cubicBezTo>
                          <a:cubicBezTo>
                            <a:pt x="1419932" y="428098"/>
                            <a:pt x="1386830" y="394400"/>
                            <a:pt x="1360872" y="353557"/>
                          </a:cubicBezTo>
                          <a:lnTo>
                            <a:pt x="1424246" y="326397"/>
                          </a:lnTo>
                          <a:cubicBezTo>
                            <a:pt x="1374311" y="258818"/>
                            <a:pt x="1338662" y="200764"/>
                            <a:pt x="1253008" y="171285"/>
                          </a:cubicBezTo>
                          <a:cubicBezTo>
                            <a:pt x="1173649" y="129767"/>
                            <a:pt x="1101433" y="107298"/>
                            <a:pt x="1007787" y="118167"/>
                          </a:cubicBezTo>
                          <a:cubicBezTo>
                            <a:pt x="1025894" y="94024"/>
                            <a:pt x="1101405" y="61095"/>
                            <a:pt x="1062107" y="45739"/>
                          </a:cubicBezTo>
                          <a:cubicBezTo>
                            <a:pt x="1022809" y="30383"/>
                            <a:pt x="866318" y="13549"/>
                            <a:pt x="771996" y="26029"/>
                          </a:cubicBezTo>
                          <a:cubicBezTo>
                            <a:pt x="678742" y="28001"/>
                            <a:pt x="609301" y="63312"/>
                            <a:pt x="527953" y="81953"/>
                          </a:cubicBezTo>
                          <a:lnTo>
                            <a:pt x="570368" y="0"/>
                          </a:lnTo>
                          <a:cubicBezTo>
                            <a:pt x="490734" y="24551"/>
                            <a:pt x="396811" y="46722"/>
                            <a:pt x="338608" y="90323"/>
                          </a:cubicBezTo>
                          <a:cubicBezTo>
                            <a:pt x="305270" y="122866"/>
                            <a:pt x="269552" y="136360"/>
                            <a:pt x="243358" y="171285"/>
                          </a:cubicBezTo>
                          <a:cubicBezTo>
                            <a:pt x="208308" y="205362"/>
                            <a:pt x="185162" y="239437"/>
                            <a:pt x="173925" y="287801"/>
                          </a:cubicBezTo>
                          <a:lnTo>
                            <a:pt x="107226" y="234919"/>
                          </a:lnTo>
                          <a:cubicBezTo>
                            <a:pt x="93866" y="297052"/>
                            <a:pt x="68600" y="356802"/>
                            <a:pt x="64765" y="418935"/>
                          </a:cubicBezTo>
                          <a:cubicBezTo>
                            <a:pt x="47476" y="481170"/>
                            <a:pt x="44473" y="533879"/>
                            <a:pt x="55758" y="605639"/>
                          </a:cubicBezTo>
                          <a:lnTo>
                            <a:pt x="-1" y="573221"/>
                          </a:lnTo>
                          <a:cubicBezTo>
                            <a:pt x="4125" y="661492"/>
                            <a:pt x="-8418" y="790246"/>
                            <a:pt x="24283" y="890423"/>
                          </a:cubicBezTo>
                          <a:cubicBezTo>
                            <a:pt x="50344" y="986883"/>
                            <a:pt x="3396" y="1344071"/>
                            <a:pt x="48507" y="1440531"/>
                          </a:cubicBezTo>
                          <a:cubicBezTo>
                            <a:pt x="59583" y="1516410"/>
                            <a:pt x="52451" y="1491007"/>
                            <a:pt x="90741" y="1345697"/>
                          </a:cubicBezTo>
                          <a:cubicBezTo>
                            <a:pt x="90409" y="1312233"/>
                            <a:pt x="143501" y="880111"/>
                            <a:pt x="261456" y="749850"/>
                          </a:cubicBezTo>
                          <a:close/>
                        </a:path>
                      </a:pathLst>
                    </a:custGeom>
                    <a:pattFill prst="openDmnd">
                      <a:fgClr>
                        <a:sysClr val="window" lastClr="FFFFFF"/>
                      </a:fgClr>
                      <a:bgClr>
                        <a:srgbClr val="96450E"/>
                      </a:bgClr>
                    </a:patt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grpSp>
            <p:sp>
              <p:nvSpPr>
                <p:cNvPr id="30" name="Freeform: Shape 29">
                  <a:extLst>
                    <a:ext uri="{FF2B5EF4-FFF2-40B4-BE49-F238E27FC236}">
                      <a16:creationId xmlns:a16="http://schemas.microsoft.com/office/drawing/2014/main" id="{CF077F00-6B7B-4629-B30E-0709B2955AEF}"/>
                    </a:ext>
                  </a:extLst>
                </p:cNvPr>
                <p:cNvSpPr/>
                <p:nvPr/>
              </p:nvSpPr>
              <p:spPr>
                <a:xfrm rot="439866">
                  <a:off x="7006697" y="2084947"/>
                  <a:ext cx="419769" cy="442308"/>
                </a:xfrm>
                <a:custGeom>
                  <a:avLst/>
                  <a:gdLst>
                    <a:gd name="connsiteX0" fmla="*/ 0 w 334978"/>
                    <a:gd name="connsiteY0" fmla="*/ 253497 h 353086"/>
                    <a:gd name="connsiteX1" fmla="*/ 244443 w 334978"/>
                    <a:gd name="connsiteY1" fmla="*/ 0 h 353086"/>
                    <a:gd name="connsiteX2" fmla="*/ 334978 w 334978"/>
                    <a:gd name="connsiteY2" fmla="*/ 199177 h 353086"/>
                    <a:gd name="connsiteX3" fmla="*/ 54321 w 334978"/>
                    <a:gd name="connsiteY3" fmla="*/ 353086 h 353086"/>
                    <a:gd name="connsiteX4" fmla="*/ 0 w 334978"/>
                    <a:gd name="connsiteY4" fmla="*/ 253497 h 353086"/>
                    <a:gd name="connsiteX0" fmla="*/ 0 w 334978"/>
                    <a:gd name="connsiteY0" fmla="*/ 253497 h 396159"/>
                    <a:gd name="connsiteX1" fmla="*/ 244443 w 334978"/>
                    <a:gd name="connsiteY1" fmla="*/ 0 h 396159"/>
                    <a:gd name="connsiteX2" fmla="*/ 334978 w 334978"/>
                    <a:gd name="connsiteY2" fmla="*/ 199177 h 396159"/>
                    <a:gd name="connsiteX3" fmla="*/ 53672 w 334978"/>
                    <a:gd name="connsiteY3" fmla="*/ 396159 h 396159"/>
                    <a:gd name="connsiteX4" fmla="*/ 0 w 334978"/>
                    <a:gd name="connsiteY4" fmla="*/ 253497 h 396159"/>
                    <a:gd name="connsiteX0" fmla="*/ 0 w 375649"/>
                    <a:gd name="connsiteY0" fmla="*/ 295193 h 396159"/>
                    <a:gd name="connsiteX1" fmla="*/ 285114 w 375649"/>
                    <a:gd name="connsiteY1" fmla="*/ 0 h 396159"/>
                    <a:gd name="connsiteX2" fmla="*/ 375649 w 375649"/>
                    <a:gd name="connsiteY2" fmla="*/ 199177 h 396159"/>
                    <a:gd name="connsiteX3" fmla="*/ 94343 w 375649"/>
                    <a:gd name="connsiteY3" fmla="*/ 396159 h 396159"/>
                    <a:gd name="connsiteX4" fmla="*/ 0 w 375649"/>
                    <a:gd name="connsiteY4" fmla="*/ 295193 h 396159"/>
                    <a:gd name="connsiteX0" fmla="*/ 0 w 386877"/>
                    <a:gd name="connsiteY0" fmla="*/ 295193 h 396159"/>
                    <a:gd name="connsiteX1" fmla="*/ 285114 w 386877"/>
                    <a:gd name="connsiteY1" fmla="*/ 0 h 396159"/>
                    <a:gd name="connsiteX2" fmla="*/ 386877 w 386877"/>
                    <a:gd name="connsiteY2" fmla="*/ 216268 h 396159"/>
                    <a:gd name="connsiteX3" fmla="*/ 94343 w 386877"/>
                    <a:gd name="connsiteY3" fmla="*/ 396159 h 396159"/>
                    <a:gd name="connsiteX4" fmla="*/ 0 w 386877"/>
                    <a:gd name="connsiteY4" fmla="*/ 295193 h 396159"/>
                    <a:gd name="connsiteX0" fmla="*/ 0 w 386877"/>
                    <a:gd name="connsiteY0" fmla="*/ 276230 h 377196"/>
                    <a:gd name="connsiteX1" fmla="*/ 263411 w 386877"/>
                    <a:gd name="connsiteY1" fmla="*/ 0 h 377196"/>
                    <a:gd name="connsiteX2" fmla="*/ 386877 w 386877"/>
                    <a:gd name="connsiteY2" fmla="*/ 197305 h 377196"/>
                    <a:gd name="connsiteX3" fmla="*/ 94343 w 386877"/>
                    <a:gd name="connsiteY3" fmla="*/ 377196 h 377196"/>
                    <a:gd name="connsiteX4" fmla="*/ 0 w 386877"/>
                    <a:gd name="connsiteY4" fmla="*/ 276230 h 377196"/>
                    <a:gd name="connsiteX0" fmla="*/ 0 w 386877"/>
                    <a:gd name="connsiteY0" fmla="*/ 276230 h 377196"/>
                    <a:gd name="connsiteX1" fmla="*/ 263411 w 386877"/>
                    <a:gd name="connsiteY1" fmla="*/ 0 h 377196"/>
                    <a:gd name="connsiteX2" fmla="*/ 386877 w 386877"/>
                    <a:gd name="connsiteY2" fmla="*/ 197305 h 377196"/>
                    <a:gd name="connsiteX3" fmla="*/ 94343 w 386877"/>
                    <a:gd name="connsiteY3" fmla="*/ 377196 h 377196"/>
                    <a:gd name="connsiteX4" fmla="*/ 0 w 386877"/>
                    <a:gd name="connsiteY4" fmla="*/ 276230 h 377196"/>
                    <a:gd name="connsiteX0" fmla="*/ 0 w 386877"/>
                    <a:gd name="connsiteY0" fmla="*/ 276230 h 377196"/>
                    <a:gd name="connsiteX1" fmla="*/ 263411 w 386877"/>
                    <a:gd name="connsiteY1" fmla="*/ 0 h 377196"/>
                    <a:gd name="connsiteX2" fmla="*/ 386877 w 386877"/>
                    <a:gd name="connsiteY2" fmla="*/ 197305 h 377196"/>
                    <a:gd name="connsiteX3" fmla="*/ 94343 w 386877"/>
                    <a:gd name="connsiteY3" fmla="*/ 377196 h 377196"/>
                    <a:gd name="connsiteX4" fmla="*/ 0 w 386877"/>
                    <a:gd name="connsiteY4" fmla="*/ 276230 h 377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77" h="377196">
                      <a:moveTo>
                        <a:pt x="0" y="276230"/>
                      </a:moveTo>
                      <a:cubicBezTo>
                        <a:pt x="87804" y="184153"/>
                        <a:pt x="160867" y="81548"/>
                        <a:pt x="263411" y="0"/>
                      </a:cubicBezTo>
                      <a:lnTo>
                        <a:pt x="386877" y="197305"/>
                      </a:lnTo>
                      <a:cubicBezTo>
                        <a:pt x="299193" y="264289"/>
                        <a:pt x="191854" y="317232"/>
                        <a:pt x="94343" y="377196"/>
                      </a:cubicBezTo>
                      <a:lnTo>
                        <a:pt x="0" y="276230"/>
                      </a:lnTo>
                      <a:close/>
                    </a:path>
                  </a:pathLst>
                </a:custGeom>
                <a:pattFill prst="dashUpDiag">
                  <a:fgClr>
                    <a:srgbClr val="663300"/>
                  </a:fgClr>
                  <a:bgClr>
                    <a:srgbClr val="FCC487"/>
                  </a:bgClr>
                </a:patt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31" name="Freeform: Shape 30">
                  <a:extLst>
                    <a:ext uri="{FF2B5EF4-FFF2-40B4-BE49-F238E27FC236}">
                      <a16:creationId xmlns:a16="http://schemas.microsoft.com/office/drawing/2014/main" id="{04AD8AB0-9020-4BAC-B654-F9E82FA6F96E}"/>
                    </a:ext>
                  </a:extLst>
                </p:cNvPr>
                <p:cNvSpPr/>
                <p:nvPr/>
              </p:nvSpPr>
              <p:spPr>
                <a:xfrm rot="21160134" flipH="1">
                  <a:off x="8629551" y="2098550"/>
                  <a:ext cx="434780" cy="468963"/>
                </a:xfrm>
                <a:custGeom>
                  <a:avLst/>
                  <a:gdLst>
                    <a:gd name="connsiteX0" fmla="*/ 0 w 334978"/>
                    <a:gd name="connsiteY0" fmla="*/ 253497 h 353086"/>
                    <a:gd name="connsiteX1" fmla="*/ 244443 w 334978"/>
                    <a:gd name="connsiteY1" fmla="*/ 0 h 353086"/>
                    <a:gd name="connsiteX2" fmla="*/ 334978 w 334978"/>
                    <a:gd name="connsiteY2" fmla="*/ 199177 h 353086"/>
                    <a:gd name="connsiteX3" fmla="*/ 54321 w 334978"/>
                    <a:gd name="connsiteY3" fmla="*/ 353086 h 353086"/>
                    <a:gd name="connsiteX4" fmla="*/ 0 w 334978"/>
                    <a:gd name="connsiteY4" fmla="*/ 253497 h 353086"/>
                    <a:gd name="connsiteX0" fmla="*/ 0 w 334978"/>
                    <a:gd name="connsiteY0" fmla="*/ 253497 h 380764"/>
                    <a:gd name="connsiteX1" fmla="*/ 244443 w 334978"/>
                    <a:gd name="connsiteY1" fmla="*/ 0 h 380764"/>
                    <a:gd name="connsiteX2" fmla="*/ 334978 w 334978"/>
                    <a:gd name="connsiteY2" fmla="*/ 199177 h 380764"/>
                    <a:gd name="connsiteX3" fmla="*/ 62596 w 334978"/>
                    <a:gd name="connsiteY3" fmla="*/ 380764 h 380764"/>
                    <a:gd name="connsiteX4" fmla="*/ 0 w 334978"/>
                    <a:gd name="connsiteY4" fmla="*/ 253497 h 380764"/>
                    <a:gd name="connsiteX0" fmla="*/ 0 w 358579"/>
                    <a:gd name="connsiteY0" fmla="*/ 274733 h 380764"/>
                    <a:gd name="connsiteX1" fmla="*/ 268044 w 358579"/>
                    <a:gd name="connsiteY1" fmla="*/ 0 h 380764"/>
                    <a:gd name="connsiteX2" fmla="*/ 358579 w 358579"/>
                    <a:gd name="connsiteY2" fmla="*/ 199177 h 380764"/>
                    <a:gd name="connsiteX3" fmla="*/ 86197 w 358579"/>
                    <a:gd name="connsiteY3" fmla="*/ 380764 h 380764"/>
                    <a:gd name="connsiteX4" fmla="*/ 0 w 358579"/>
                    <a:gd name="connsiteY4" fmla="*/ 274733 h 380764"/>
                    <a:gd name="connsiteX0" fmla="*/ 0 w 358579"/>
                    <a:gd name="connsiteY0" fmla="*/ 293896 h 399927"/>
                    <a:gd name="connsiteX1" fmla="*/ 274230 w 358579"/>
                    <a:gd name="connsiteY1" fmla="*/ 0 h 399927"/>
                    <a:gd name="connsiteX2" fmla="*/ 358579 w 358579"/>
                    <a:gd name="connsiteY2" fmla="*/ 218340 h 399927"/>
                    <a:gd name="connsiteX3" fmla="*/ 86197 w 358579"/>
                    <a:gd name="connsiteY3" fmla="*/ 399927 h 399927"/>
                    <a:gd name="connsiteX4" fmla="*/ 0 w 358579"/>
                    <a:gd name="connsiteY4" fmla="*/ 293896 h 399927"/>
                    <a:gd name="connsiteX0" fmla="*/ 0 w 400713"/>
                    <a:gd name="connsiteY0" fmla="*/ 293896 h 399927"/>
                    <a:gd name="connsiteX1" fmla="*/ 274230 w 400713"/>
                    <a:gd name="connsiteY1" fmla="*/ 0 h 399927"/>
                    <a:gd name="connsiteX2" fmla="*/ 400713 w 400713"/>
                    <a:gd name="connsiteY2" fmla="*/ 203086 h 399927"/>
                    <a:gd name="connsiteX3" fmla="*/ 86197 w 400713"/>
                    <a:gd name="connsiteY3" fmla="*/ 399927 h 399927"/>
                    <a:gd name="connsiteX4" fmla="*/ 0 w 400713"/>
                    <a:gd name="connsiteY4" fmla="*/ 293896 h 399927"/>
                    <a:gd name="connsiteX0" fmla="*/ 0 w 400713"/>
                    <a:gd name="connsiteY0" fmla="*/ 293896 h 399927"/>
                    <a:gd name="connsiteX1" fmla="*/ 274230 w 400713"/>
                    <a:gd name="connsiteY1" fmla="*/ 0 h 399927"/>
                    <a:gd name="connsiteX2" fmla="*/ 400713 w 400713"/>
                    <a:gd name="connsiteY2" fmla="*/ 203086 h 399927"/>
                    <a:gd name="connsiteX3" fmla="*/ 86197 w 400713"/>
                    <a:gd name="connsiteY3" fmla="*/ 399927 h 399927"/>
                    <a:gd name="connsiteX4" fmla="*/ 0 w 400713"/>
                    <a:gd name="connsiteY4" fmla="*/ 293896 h 399927"/>
                    <a:gd name="connsiteX0" fmla="*/ 0 w 400713"/>
                    <a:gd name="connsiteY0" fmla="*/ 293896 h 399927"/>
                    <a:gd name="connsiteX1" fmla="*/ 274230 w 400713"/>
                    <a:gd name="connsiteY1" fmla="*/ 0 h 399927"/>
                    <a:gd name="connsiteX2" fmla="*/ 400713 w 400713"/>
                    <a:gd name="connsiteY2" fmla="*/ 203086 h 399927"/>
                    <a:gd name="connsiteX3" fmla="*/ 86197 w 400713"/>
                    <a:gd name="connsiteY3" fmla="*/ 399927 h 399927"/>
                    <a:gd name="connsiteX4" fmla="*/ 0 w 400713"/>
                    <a:gd name="connsiteY4" fmla="*/ 293896 h 399927"/>
                    <a:gd name="connsiteX0" fmla="*/ 0 w 400713"/>
                    <a:gd name="connsiteY0" fmla="*/ 293896 h 399927"/>
                    <a:gd name="connsiteX1" fmla="*/ 274230 w 400713"/>
                    <a:gd name="connsiteY1" fmla="*/ 0 h 399927"/>
                    <a:gd name="connsiteX2" fmla="*/ 400713 w 400713"/>
                    <a:gd name="connsiteY2" fmla="*/ 203086 h 399927"/>
                    <a:gd name="connsiteX3" fmla="*/ 86197 w 400713"/>
                    <a:gd name="connsiteY3" fmla="*/ 399927 h 399927"/>
                    <a:gd name="connsiteX4" fmla="*/ 0 w 400713"/>
                    <a:gd name="connsiteY4" fmla="*/ 293896 h 399927"/>
                    <a:gd name="connsiteX0" fmla="*/ 0 w 400713"/>
                    <a:gd name="connsiteY0" fmla="*/ 293896 h 399927"/>
                    <a:gd name="connsiteX1" fmla="*/ 274230 w 400713"/>
                    <a:gd name="connsiteY1" fmla="*/ 0 h 399927"/>
                    <a:gd name="connsiteX2" fmla="*/ 400713 w 400713"/>
                    <a:gd name="connsiteY2" fmla="*/ 203086 h 399927"/>
                    <a:gd name="connsiteX3" fmla="*/ 86197 w 400713"/>
                    <a:gd name="connsiteY3" fmla="*/ 399927 h 399927"/>
                    <a:gd name="connsiteX4" fmla="*/ 0 w 400713"/>
                    <a:gd name="connsiteY4" fmla="*/ 293896 h 39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713" h="399927">
                      <a:moveTo>
                        <a:pt x="0" y="293896"/>
                      </a:moveTo>
                      <a:cubicBezTo>
                        <a:pt x="81023" y="184883"/>
                        <a:pt x="168081" y="87436"/>
                        <a:pt x="274230" y="0"/>
                      </a:cubicBezTo>
                      <a:lnTo>
                        <a:pt x="400713" y="203086"/>
                      </a:lnTo>
                      <a:cubicBezTo>
                        <a:pt x="297834" y="282798"/>
                        <a:pt x="203041" y="341074"/>
                        <a:pt x="86197" y="399927"/>
                      </a:cubicBezTo>
                      <a:lnTo>
                        <a:pt x="0" y="293896"/>
                      </a:lnTo>
                      <a:close/>
                    </a:path>
                  </a:pathLst>
                </a:custGeom>
                <a:pattFill prst="dashUpDiag">
                  <a:fgClr>
                    <a:srgbClr val="663300"/>
                  </a:fgClr>
                  <a:bgClr>
                    <a:srgbClr val="FCC487"/>
                  </a:bgClr>
                </a:patt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grpSp>
        <p:pic>
          <p:nvPicPr>
            <p:cNvPr id="77" name="Picture 76" descr="A picture containing text&#10;&#10;Description automatically generated">
              <a:extLst>
                <a:ext uri="{FF2B5EF4-FFF2-40B4-BE49-F238E27FC236}">
                  <a16:creationId xmlns:a16="http://schemas.microsoft.com/office/drawing/2014/main" id="{1B55B3B9-33CC-41CD-9691-C2E3D5625A2D}"/>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7436" b="57308" l="65700" r="89400">
                          <a14:foregroundMark x1="86000" y1="35897" x2="86000" y2="35897"/>
                          <a14:foregroundMark x1="85100" y1="32436" x2="85100" y2="32436"/>
                          <a14:foregroundMark x1="75500" y1="21923" x2="75500" y2="21923"/>
                          <a14:foregroundMark x1="73400" y1="18333" x2="73400" y2="18333"/>
                          <a14:foregroundMark x1="68900" y1="24487" x2="68900" y2="24487"/>
                          <a14:foregroundMark x1="66400" y1="24103" x2="66400" y2="24103"/>
                          <a14:foregroundMark x1="65700" y1="29744" x2="65700" y2="29744"/>
                          <a14:foregroundMark x1="85600" y1="33974" x2="85600" y2="33974"/>
                          <a14:foregroundMark x1="81100" y1="17692" x2="81100" y2="17692"/>
                          <a14:foregroundMark x1="81900" y1="20000" x2="81900" y2="20000"/>
                          <a14:foregroundMark x1="88400" y1="46154" x2="88400" y2="46154"/>
                          <a14:foregroundMark x1="89400" y1="50769" x2="89400" y2="50769"/>
                          <a14:foregroundMark x1="83200" y1="55256" x2="83200" y2="55256"/>
                          <a14:foregroundMark x1="85800" y1="57308" x2="85800" y2="57308"/>
                          <a14:foregroundMark x1="85100" y1="31154" x2="85100" y2="31154"/>
                          <a14:foregroundMark x1="84700" y1="32179" x2="84000" y2="29231"/>
                          <a14:foregroundMark x1="81600" y1="19487" x2="84500" y2="30513"/>
                        </a14:backgroundRemoval>
                      </a14:imgEffect>
                    </a14:imgLayer>
                  </a14:imgProps>
                </a:ext>
              </a:extLst>
            </a:blip>
            <a:srcRect l="64065" t="15099" r="10161" b="41305"/>
            <a:stretch/>
          </p:blipFill>
          <p:spPr>
            <a:xfrm flipH="1">
              <a:off x="1399565" y="5456013"/>
              <a:ext cx="605560" cy="798932"/>
            </a:xfrm>
            <a:prstGeom prst="rect">
              <a:avLst/>
            </a:prstGeom>
          </p:spPr>
        </p:pic>
      </p:grpSp>
      <p:grpSp>
        <p:nvGrpSpPr>
          <p:cNvPr id="26" name="Group 25">
            <a:extLst>
              <a:ext uri="{FF2B5EF4-FFF2-40B4-BE49-F238E27FC236}">
                <a16:creationId xmlns:a16="http://schemas.microsoft.com/office/drawing/2014/main" id="{4371346D-4033-020D-3C5C-28401752AE23}"/>
              </a:ext>
            </a:extLst>
          </p:cNvPr>
          <p:cNvGrpSpPr/>
          <p:nvPr/>
        </p:nvGrpSpPr>
        <p:grpSpPr>
          <a:xfrm>
            <a:off x="10247086" y="1327829"/>
            <a:ext cx="1736205" cy="1891011"/>
            <a:chOff x="-1291755" y="2720076"/>
            <a:chExt cx="2982307" cy="3699774"/>
          </a:xfrm>
        </p:grpSpPr>
        <p:sp>
          <p:nvSpPr>
            <p:cNvPr id="160" name="Oval 159">
              <a:extLst>
                <a:ext uri="{FF2B5EF4-FFF2-40B4-BE49-F238E27FC236}">
                  <a16:creationId xmlns:a16="http://schemas.microsoft.com/office/drawing/2014/main" id="{B1C41D67-EA32-ABCC-CB84-4149396C6C6A}"/>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4FA3978E-88B0-ED6A-E8FB-62FEA1903932}"/>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62" name="Group 161">
              <a:extLst>
                <a:ext uri="{FF2B5EF4-FFF2-40B4-BE49-F238E27FC236}">
                  <a16:creationId xmlns:a16="http://schemas.microsoft.com/office/drawing/2014/main" id="{20DB67AC-833C-824D-B51C-55D21D2099CF}"/>
                </a:ext>
              </a:extLst>
            </p:cNvPr>
            <p:cNvGrpSpPr/>
            <p:nvPr/>
          </p:nvGrpSpPr>
          <p:grpSpPr>
            <a:xfrm flipH="1">
              <a:off x="-1205954" y="2720076"/>
              <a:ext cx="2290770" cy="3649875"/>
              <a:chOff x="720551" y="1573392"/>
              <a:chExt cx="2290770" cy="3649875"/>
            </a:xfrm>
          </p:grpSpPr>
          <p:sp>
            <p:nvSpPr>
              <p:cNvPr id="163" name="Freeform: Shape 162">
                <a:extLst>
                  <a:ext uri="{FF2B5EF4-FFF2-40B4-BE49-F238E27FC236}">
                    <a16:creationId xmlns:a16="http://schemas.microsoft.com/office/drawing/2014/main" id="{B76A50A1-9014-1EBB-8FCD-F5BAA5B5990B}"/>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64" name="Flowchart: Terminator 163">
                <a:extLst>
                  <a:ext uri="{FF2B5EF4-FFF2-40B4-BE49-F238E27FC236}">
                    <a16:creationId xmlns:a16="http://schemas.microsoft.com/office/drawing/2014/main" id="{81118EAB-4C2E-4C75-9090-DFBE9C7A837C}"/>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65" name="Flowchart: Delay 164">
                <a:extLst>
                  <a:ext uri="{FF2B5EF4-FFF2-40B4-BE49-F238E27FC236}">
                    <a16:creationId xmlns:a16="http://schemas.microsoft.com/office/drawing/2014/main" id="{011FADC2-A7FE-6083-D8A7-F820045A63A1}"/>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66" name="Group 165">
                <a:extLst>
                  <a:ext uri="{FF2B5EF4-FFF2-40B4-BE49-F238E27FC236}">
                    <a16:creationId xmlns:a16="http://schemas.microsoft.com/office/drawing/2014/main" id="{2DC87F51-00C5-9BD0-F516-8DD6A92C486B}"/>
                  </a:ext>
                </a:extLst>
              </p:cNvPr>
              <p:cNvGrpSpPr/>
              <p:nvPr/>
            </p:nvGrpSpPr>
            <p:grpSpPr>
              <a:xfrm>
                <a:off x="720551" y="1574772"/>
                <a:ext cx="1581557" cy="3648495"/>
                <a:chOff x="701501" y="393208"/>
                <a:chExt cx="1581557" cy="3648495"/>
              </a:xfrm>
            </p:grpSpPr>
            <p:sp>
              <p:nvSpPr>
                <p:cNvPr id="214" name="Flowchart: Manual Operation 26">
                  <a:extLst>
                    <a:ext uri="{FF2B5EF4-FFF2-40B4-BE49-F238E27FC236}">
                      <a16:creationId xmlns:a16="http://schemas.microsoft.com/office/drawing/2014/main" id="{7525697B-D29D-1EBE-741C-A9F4DA08D309}"/>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15" name="Rectangle: Single Corner Snipped 29">
                  <a:extLst>
                    <a:ext uri="{FF2B5EF4-FFF2-40B4-BE49-F238E27FC236}">
                      <a16:creationId xmlns:a16="http://schemas.microsoft.com/office/drawing/2014/main" id="{18576190-F415-51B8-3820-205FB7803E30}"/>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16" name="Oval 215">
                  <a:extLst>
                    <a:ext uri="{FF2B5EF4-FFF2-40B4-BE49-F238E27FC236}">
                      <a16:creationId xmlns:a16="http://schemas.microsoft.com/office/drawing/2014/main" id="{C567495F-95A9-62F0-ADAB-C140F0AC4E83}"/>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17" name="Oval 216">
                  <a:extLst>
                    <a:ext uri="{FF2B5EF4-FFF2-40B4-BE49-F238E27FC236}">
                      <a16:creationId xmlns:a16="http://schemas.microsoft.com/office/drawing/2014/main" id="{DDA24538-13D4-C7F3-6C12-3D597CE3AF50}"/>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18" name="Flowchart: Off-page Connector 217">
                  <a:extLst>
                    <a:ext uri="{FF2B5EF4-FFF2-40B4-BE49-F238E27FC236}">
                      <a16:creationId xmlns:a16="http://schemas.microsoft.com/office/drawing/2014/main" id="{C39C6394-5234-81AB-C1B3-742C6C220707}"/>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19" name="Oval 218">
                  <a:extLst>
                    <a:ext uri="{FF2B5EF4-FFF2-40B4-BE49-F238E27FC236}">
                      <a16:creationId xmlns:a16="http://schemas.microsoft.com/office/drawing/2014/main" id="{3D6FDE8C-1936-F5D0-C8E3-93F9C09CDC8C}"/>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0" name="Flowchart: Terminator 219">
                  <a:extLst>
                    <a:ext uri="{FF2B5EF4-FFF2-40B4-BE49-F238E27FC236}">
                      <a16:creationId xmlns:a16="http://schemas.microsoft.com/office/drawing/2014/main" id="{E6984851-F1D7-150B-A5C4-F391E1F8227A}"/>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1" name="Flowchart: Delay 220">
                  <a:extLst>
                    <a:ext uri="{FF2B5EF4-FFF2-40B4-BE49-F238E27FC236}">
                      <a16:creationId xmlns:a16="http://schemas.microsoft.com/office/drawing/2014/main" id="{8D4C2E01-BDF4-D710-EC63-190AF9CFBFFC}"/>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22" name="Isosceles Triangle 221">
                  <a:extLst>
                    <a:ext uri="{FF2B5EF4-FFF2-40B4-BE49-F238E27FC236}">
                      <a16:creationId xmlns:a16="http://schemas.microsoft.com/office/drawing/2014/main" id="{77205BCA-341C-A71D-77F5-D5A8EC823A94}"/>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3" name="Oval 222">
                  <a:extLst>
                    <a:ext uri="{FF2B5EF4-FFF2-40B4-BE49-F238E27FC236}">
                      <a16:creationId xmlns:a16="http://schemas.microsoft.com/office/drawing/2014/main" id="{D602AD25-6176-65A8-FF61-8F79487977B3}"/>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4" name="Oval 223">
                  <a:extLst>
                    <a:ext uri="{FF2B5EF4-FFF2-40B4-BE49-F238E27FC236}">
                      <a16:creationId xmlns:a16="http://schemas.microsoft.com/office/drawing/2014/main" id="{5B4BA49D-0C92-CA16-C8A2-14CC285402C2}"/>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5" name="Oval 224">
                  <a:extLst>
                    <a:ext uri="{FF2B5EF4-FFF2-40B4-BE49-F238E27FC236}">
                      <a16:creationId xmlns:a16="http://schemas.microsoft.com/office/drawing/2014/main" id="{028A459A-DFB8-D3B1-E742-19B1594A8221}"/>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6" name="Oval 225">
                  <a:extLst>
                    <a:ext uri="{FF2B5EF4-FFF2-40B4-BE49-F238E27FC236}">
                      <a16:creationId xmlns:a16="http://schemas.microsoft.com/office/drawing/2014/main" id="{31DB8E42-4D55-3D86-41EF-C95EEF8D687E}"/>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7" name="Flowchart: Terminator 226">
                  <a:extLst>
                    <a:ext uri="{FF2B5EF4-FFF2-40B4-BE49-F238E27FC236}">
                      <a16:creationId xmlns:a16="http://schemas.microsoft.com/office/drawing/2014/main" id="{121DDEF2-7890-AE89-75CD-31EC3A380029}"/>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8" name="Flowchart: Terminator 227">
                  <a:extLst>
                    <a:ext uri="{FF2B5EF4-FFF2-40B4-BE49-F238E27FC236}">
                      <a16:creationId xmlns:a16="http://schemas.microsoft.com/office/drawing/2014/main" id="{38AA9889-E7FA-CC93-42BB-5B22D38049C5}"/>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9" name="Moon 228">
                  <a:extLst>
                    <a:ext uri="{FF2B5EF4-FFF2-40B4-BE49-F238E27FC236}">
                      <a16:creationId xmlns:a16="http://schemas.microsoft.com/office/drawing/2014/main" id="{120393F0-D516-BB26-9A2F-314BFFDD7F94}"/>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30" name="Moon 229">
                  <a:extLst>
                    <a:ext uri="{FF2B5EF4-FFF2-40B4-BE49-F238E27FC236}">
                      <a16:creationId xmlns:a16="http://schemas.microsoft.com/office/drawing/2014/main" id="{CC99C025-C0FD-E4CA-06C9-F9C5B3CC2F62}"/>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31" name="Oval 230">
                  <a:extLst>
                    <a:ext uri="{FF2B5EF4-FFF2-40B4-BE49-F238E27FC236}">
                      <a16:creationId xmlns:a16="http://schemas.microsoft.com/office/drawing/2014/main" id="{BE952579-C191-59FA-DEBE-72F91296C309}"/>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32" name="Flowchart: Delay 231">
                  <a:extLst>
                    <a:ext uri="{FF2B5EF4-FFF2-40B4-BE49-F238E27FC236}">
                      <a16:creationId xmlns:a16="http://schemas.microsoft.com/office/drawing/2014/main" id="{9897BAC0-A934-A25B-8639-C008B5AF58C1}"/>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33" name="Right Triangle 232">
                  <a:extLst>
                    <a:ext uri="{FF2B5EF4-FFF2-40B4-BE49-F238E27FC236}">
                      <a16:creationId xmlns:a16="http://schemas.microsoft.com/office/drawing/2014/main" id="{FC871EB0-FF87-582B-C71E-D8D3DABBCA08}"/>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4" name="Right Triangle 233">
                  <a:extLst>
                    <a:ext uri="{FF2B5EF4-FFF2-40B4-BE49-F238E27FC236}">
                      <a16:creationId xmlns:a16="http://schemas.microsoft.com/office/drawing/2014/main" id="{E0ADE9EE-9F94-B8E3-EEBC-F7E228D7A60B}"/>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5" name="Flowchart: Manual Operation 26">
                  <a:extLst>
                    <a:ext uri="{FF2B5EF4-FFF2-40B4-BE49-F238E27FC236}">
                      <a16:creationId xmlns:a16="http://schemas.microsoft.com/office/drawing/2014/main" id="{3DF60822-F74D-E32A-D7E5-7BF046691FA8}"/>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6" name="Flowchart: Terminator 235">
                  <a:extLst>
                    <a:ext uri="{FF2B5EF4-FFF2-40B4-BE49-F238E27FC236}">
                      <a16:creationId xmlns:a16="http://schemas.microsoft.com/office/drawing/2014/main" id="{620AFFC8-C1F6-E515-29A2-963098A925B2}"/>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37" name="Flowchart: Connector 236">
                  <a:extLst>
                    <a:ext uri="{FF2B5EF4-FFF2-40B4-BE49-F238E27FC236}">
                      <a16:creationId xmlns:a16="http://schemas.microsoft.com/office/drawing/2014/main" id="{C1B02A07-DA07-FEC4-7B9F-80D9E8B181E9}"/>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38" name="Flowchart: Connector 237">
                  <a:extLst>
                    <a:ext uri="{FF2B5EF4-FFF2-40B4-BE49-F238E27FC236}">
                      <a16:creationId xmlns:a16="http://schemas.microsoft.com/office/drawing/2014/main" id="{EFAFB15F-74D7-182C-B896-209295A7D012}"/>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239" name="Group 238">
                  <a:extLst>
                    <a:ext uri="{FF2B5EF4-FFF2-40B4-BE49-F238E27FC236}">
                      <a16:creationId xmlns:a16="http://schemas.microsoft.com/office/drawing/2014/main" id="{69F6A127-0D1C-3700-5F75-E5310C845DAE}"/>
                    </a:ext>
                  </a:extLst>
                </p:cNvPr>
                <p:cNvGrpSpPr/>
                <p:nvPr/>
              </p:nvGrpSpPr>
              <p:grpSpPr>
                <a:xfrm>
                  <a:off x="1717423" y="2352216"/>
                  <a:ext cx="325110" cy="522802"/>
                  <a:chOff x="859632" y="2338402"/>
                  <a:chExt cx="571500" cy="788345"/>
                </a:xfrm>
              </p:grpSpPr>
              <p:sp>
                <p:nvSpPr>
                  <p:cNvPr id="241" name="Rectangle 240">
                    <a:extLst>
                      <a:ext uri="{FF2B5EF4-FFF2-40B4-BE49-F238E27FC236}">
                        <a16:creationId xmlns:a16="http://schemas.microsoft.com/office/drawing/2014/main" id="{4BAABA91-2676-EC93-B5EC-CFF6C523EC08}"/>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242" name="Picture 241">
                    <a:extLst>
                      <a:ext uri="{FF2B5EF4-FFF2-40B4-BE49-F238E27FC236}">
                        <a16:creationId xmlns:a16="http://schemas.microsoft.com/office/drawing/2014/main" id="{55FE457C-80C0-98FD-60C8-CD465A117FE5}"/>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40" name="Freeform: Shape 239">
                  <a:extLst>
                    <a:ext uri="{FF2B5EF4-FFF2-40B4-BE49-F238E27FC236}">
                      <a16:creationId xmlns:a16="http://schemas.microsoft.com/office/drawing/2014/main" id="{E7B4EE91-B169-369E-2AA1-9091557221AC}"/>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67" name="Rectangle: Single Corner Snipped 29">
                <a:extLst>
                  <a:ext uri="{FF2B5EF4-FFF2-40B4-BE49-F238E27FC236}">
                    <a16:creationId xmlns:a16="http://schemas.microsoft.com/office/drawing/2014/main" id="{9EEFC804-E605-A0A7-DD15-E0C04ABD0A54}"/>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68" name="Oval 167">
                <a:extLst>
                  <a:ext uri="{FF2B5EF4-FFF2-40B4-BE49-F238E27FC236}">
                    <a16:creationId xmlns:a16="http://schemas.microsoft.com/office/drawing/2014/main" id="{2ABD5C22-ADC7-2F25-5515-B26291AA0BD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69" name="Oval 168">
                <a:extLst>
                  <a:ext uri="{FF2B5EF4-FFF2-40B4-BE49-F238E27FC236}">
                    <a16:creationId xmlns:a16="http://schemas.microsoft.com/office/drawing/2014/main" id="{EAB84933-CA69-31E1-4786-0CDF2D74AD80}"/>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0" name="Flowchart: Off-page Connector 169">
                <a:extLst>
                  <a:ext uri="{FF2B5EF4-FFF2-40B4-BE49-F238E27FC236}">
                    <a16:creationId xmlns:a16="http://schemas.microsoft.com/office/drawing/2014/main" id="{965E70C7-4644-0DA6-297E-994397E53C54}"/>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1" name="Oval 170">
                <a:extLst>
                  <a:ext uri="{FF2B5EF4-FFF2-40B4-BE49-F238E27FC236}">
                    <a16:creationId xmlns:a16="http://schemas.microsoft.com/office/drawing/2014/main" id="{7CE31C7C-AD04-8CAA-6A4D-EF25277A2022}"/>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2" name="Flowchart: Terminator 171">
                <a:extLst>
                  <a:ext uri="{FF2B5EF4-FFF2-40B4-BE49-F238E27FC236}">
                    <a16:creationId xmlns:a16="http://schemas.microsoft.com/office/drawing/2014/main" id="{74007D3C-832F-B046-67AE-308DC55F7018}"/>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3" name="Flowchart: Delay 172">
                <a:extLst>
                  <a:ext uri="{FF2B5EF4-FFF2-40B4-BE49-F238E27FC236}">
                    <a16:creationId xmlns:a16="http://schemas.microsoft.com/office/drawing/2014/main" id="{22EF23F2-9A59-97A1-A572-D511AA6D2373}"/>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74" name="Moon 173">
                <a:extLst>
                  <a:ext uri="{FF2B5EF4-FFF2-40B4-BE49-F238E27FC236}">
                    <a16:creationId xmlns:a16="http://schemas.microsoft.com/office/drawing/2014/main" id="{BF650413-209A-F92A-B540-219625D87210}"/>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75" name="Moon 174">
                <a:extLst>
                  <a:ext uri="{FF2B5EF4-FFF2-40B4-BE49-F238E27FC236}">
                    <a16:creationId xmlns:a16="http://schemas.microsoft.com/office/drawing/2014/main" id="{4D76F6AB-1E07-16EA-42CB-548F2EC96B12}"/>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76" name="Oval 175">
                <a:extLst>
                  <a:ext uri="{FF2B5EF4-FFF2-40B4-BE49-F238E27FC236}">
                    <a16:creationId xmlns:a16="http://schemas.microsoft.com/office/drawing/2014/main" id="{235C8D2D-8DD0-DF08-2F67-78C701C6232A}"/>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77" name="Right Triangle 176">
                <a:extLst>
                  <a:ext uri="{FF2B5EF4-FFF2-40B4-BE49-F238E27FC236}">
                    <a16:creationId xmlns:a16="http://schemas.microsoft.com/office/drawing/2014/main" id="{B92D7A44-D335-4B24-EA9B-8B5723735408}"/>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8" name="Right Triangle 177">
                <a:extLst>
                  <a:ext uri="{FF2B5EF4-FFF2-40B4-BE49-F238E27FC236}">
                    <a16:creationId xmlns:a16="http://schemas.microsoft.com/office/drawing/2014/main" id="{6C4F49BB-014F-82BF-571B-EA684267B3F2}"/>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9" name="Flowchart: Terminator 178">
                <a:extLst>
                  <a:ext uri="{FF2B5EF4-FFF2-40B4-BE49-F238E27FC236}">
                    <a16:creationId xmlns:a16="http://schemas.microsoft.com/office/drawing/2014/main" id="{8347DEEC-B169-8B4A-2423-CCD47DABDB92}"/>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80" name="Flowchart: Connector 179">
                <a:extLst>
                  <a:ext uri="{FF2B5EF4-FFF2-40B4-BE49-F238E27FC236}">
                    <a16:creationId xmlns:a16="http://schemas.microsoft.com/office/drawing/2014/main" id="{CD831ACB-2992-F6DB-5AE6-753484C8E4E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81" name="Flowchart: Connector 180">
                <a:extLst>
                  <a:ext uri="{FF2B5EF4-FFF2-40B4-BE49-F238E27FC236}">
                    <a16:creationId xmlns:a16="http://schemas.microsoft.com/office/drawing/2014/main" id="{262DAB3D-7382-FA13-8F56-147D52A31CAC}"/>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82" name="Freeform: Shape 181">
                <a:extLst>
                  <a:ext uri="{FF2B5EF4-FFF2-40B4-BE49-F238E27FC236}">
                    <a16:creationId xmlns:a16="http://schemas.microsoft.com/office/drawing/2014/main" id="{E5E719F1-438B-0DEC-50DC-5F11A87DFD15}"/>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83" name="Group 182">
                <a:extLst>
                  <a:ext uri="{FF2B5EF4-FFF2-40B4-BE49-F238E27FC236}">
                    <a16:creationId xmlns:a16="http://schemas.microsoft.com/office/drawing/2014/main" id="{A22B3D22-2C1C-C089-0E1C-BAEA49FF84F5}"/>
                  </a:ext>
                </a:extLst>
              </p:cNvPr>
              <p:cNvGrpSpPr/>
              <p:nvPr/>
            </p:nvGrpSpPr>
            <p:grpSpPr>
              <a:xfrm>
                <a:off x="1736703" y="3532400"/>
                <a:ext cx="325110" cy="522802"/>
                <a:chOff x="859632" y="2338402"/>
                <a:chExt cx="571500" cy="788345"/>
              </a:xfrm>
            </p:grpSpPr>
            <p:sp>
              <p:nvSpPr>
                <p:cNvPr id="212" name="Rectangle 211">
                  <a:extLst>
                    <a:ext uri="{FF2B5EF4-FFF2-40B4-BE49-F238E27FC236}">
                      <a16:creationId xmlns:a16="http://schemas.microsoft.com/office/drawing/2014/main" id="{7AB4F1AB-103D-3013-2D55-885CBA6A21B2}"/>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213" name="Picture 212">
                  <a:extLst>
                    <a:ext uri="{FF2B5EF4-FFF2-40B4-BE49-F238E27FC236}">
                      <a16:creationId xmlns:a16="http://schemas.microsoft.com/office/drawing/2014/main" id="{1470404E-339F-888A-D7D5-91FF4239A0D5}"/>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84" name="Group 183">
                <a:extLst>
                  <a:ext uri="{FF2B5EF4-FFF2-40B4-BE49-F238E27FC236}">
                    <a16:creationId xmlns:a16="http://schemas.microsoft.com/office/drawing/2014/main" id="{871D7D61-BE9B-6C57-B349-EF8499960EE5}"/>
                  </a:ext>
                </a:extLst>
              </p:cNvPr>
              <p:cNvGrpSpPr/>
              <p:nvPr/>
            </p:nvGrpSpPr>
            <p:grpSpPr>
              <a:xfrm rot="19720146">
                <a:off x="1182580" y="2371883"/>
                <a:ext cx="386764" cy="226743"/>
                <a:chOff x="5136060" y="1710152"/>
                <a:chExt cx="538831" cy="347248"/>
              </a:xfrm>
            </p:grpSpPr>
            <p:sp>
              <p:nvSpPr>
                <p:cNvPr id="202" name="Oval 5">
                  <a:extLst>
                    <a:ext uri="{FF2B5EF4-FFF2-40B4-BE49-F238E27FC236}">
                      <a16:creationId xmlns:a16="http://schemas.microsoft.com/office/drawing/2014/main" id="{EBCC27DA-77F1-879C-1808-8CB0D5B36CC4}"/>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203" name="Group 202">
                  <a:extLst>
                    <a:ext uri="{FF2B5EF4-FFF2-40B4-BE49-F238E27FC236}">
                      <a16:creationId xmlns:a16="http://schemas.microsoft.com/office/drawing/2014/main" id="{152E78CD-8AB7-EC7B-4C95-2285583F4378}"/>
                    </a:ext>
                  </a:extLst>
                </p:cNvPr>
                <p:cNvGrpSpPr/>
                <p:nvPr/>
              </p:nvGrpSpPr>
              <p:grpSpPr>
                <a:xfrm rot="20545732">
                  <a:off x="5242936" y="1710152"/>
                  <a:ext cx="85726" cy="45719"/>
                  <a:chOff x="5293988" y="1700325"/>
                  <a:chExt cx="85726" cy="42639"/>
                </a:xfrm>
              </p:grpSpPr>
              <p:cxnSp>
                <p:nvCxnSpPr>
                  <p:cNvPr id="209" name="Straight Connector 208">
                    <a:extLst>
                      <a:ext uri="{FF2B5EF4-FFF2-40B4-BE49-F238E27FC236}">
                        <a16:creationId xmlns:a16="http://schemas.microsoft.com/office/drawing/2014/main" id="{4659D095-5941-6305-93ED-810E7C32543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10" name="Straight Connector 209">
                    <a:extLst>
                      <a:ext uri="{FF2B5EF4-FFF2-40B4-BE49-F238E27FC236}">
                        <a16:creationId xmlns:a16="http://schemas.microsoft.com/office/drawing/2014/main" id="{3EDFE542-1A6F-178B-6707-7936EC7EFAEE}"/>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11" name="Straight Connector 210">
                    <a:extLst>
                      <a:ext uri="{FF2B5EF4-FFF2-40B4-BE49-F238E27FC236}">
                        <a16:creationId xmlns:a16="http://schemas.microsoft.com/office/drawing/2014/main" id="{CAA3DD50-7873-D627-9A58-E0C1BFCFFF1F}"/>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04" name="Oval 4">
                  <a:extLst>
                    <a:ext uri="{FF2B5EF4-FFF2-40B4-BE49-F238E27FC236}">
                      <a16:creationId xmlns:a16="http://schemas.microsoft.com/office/drawing/2014/main" id="{65B7176D-916E-0468-D4EC-ED6463456BE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05" name="Oval 204">
                  <a:extLst>
                    <a:ext uri="{FF2B5EF4-FFF2-40B4-BE49-F238E27FC236}">
                      <a16:creationId xmlns:a16="http://schemas.microsoft.com/office/drawing/2014/main" id="{99739872-6F9B-A7DE-4793-88FD402A7AF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06" name="Oval 205">
                  <a:extLst>
                    <a:ext uri="{FF2B5EF4-FFF2-40B4-BE49-F238E27FC236}">
                      <a16:creationId xmlns:a16="http://schemas.microsoft.com/office/drawing/2014/main" id="{AFD45371-71DE-E498-D4C6-5B5D2E6A84B4}"/>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07" name="Oval 206">
                  <a:extLst>
                    <a:ext uri="{FF2B5EF4-FFF2-40B4-BE49-F238E27FC236}">
                      <a16:creationId xmlns:a16="http://schemas.microsoft.com/office/drawing/2014/main" id="{ADE2939B-3412-8B9D-0A7B-901BC27C033E}"/>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08" name="Oval 207">
                  <a:extLst>
                    <a:ext uri="{FF2B5EF4-FFF2-40B4-BE49-F238E27FC236}">
                      <a16:creationId xmlns:a16="http://schemas.microsoft.com/office/drawing/2014/main" id="{3BC7D542-4A1C-2FFD-64E2-D645620A66F9}"/>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85" name="Group 184">
                <a:extLst>
                  <a:ext uri="{FF2B5EF4-FFF2-40B4-BE49-F238E27FC236}">
                    <a16:creationId xmlns:a16="http://schemas.microsoft.com/office/drawing/2014/main" id="{1B6B18D7-57A5-AE47-9E33-3B26570617AC}"/>
                  </a:ext>
                </a:extLst>
              </p:cNvPr>
              <p:cNvGrpSpPr/>
              <p:nvPr/>
            </p:nvGrpSpPr>
            <p:grpSpPr>
              <a:xfrm rot="1705800" flipH="1">
                <a:off x="1678571" y="2367738"/>
                <a:ext cx="386764" cy="226743"/>
                <a:chOff x="5136060" y="1710152"/>
                <a:chExt cx="538831" cy="347248"/>
              </a:xfrm>
            </p:grpSpPr>
            <p:sp>
              <p:nvSpPr>
                <p:cNvPr id="192" name="Oval 5">
                  <a:extLst>
                    <a:ext uri="{FF2B5EF4-FFF2-40B4-BE49-F238E27FC236}">
                      <a16:creationId xmlns:a16="http://schemas.microsoft.com/office/drawing/2014/main" id="{011B39C4-A058-64C9-3FF3-B2543E3D7116}"/>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93" name="Group 192">
                  <a:extLst>
                    <a:ext uri="{FF2B5EF4-FFF2-40B4-BE49-F238E27FC236}">
                      <a16:creationId xmlns:a16="http://schemas.microsoft.com/office/drawing/2014/main" id="{BFB7C3F4-865D-7E52-1E53-4009C29E4067}"/>
                    </a:ext>
                  </a:extLst>
                </p:cNvPr>
                <p:cNvGrpSpPr/>
                <p:nvPr/>
              </p:nvGrpSpPr>
              <p:grpSpPr>
                <a:xfrm rot="20545732">
                  <a:off x="5242936" y="1710152"/>
                  <a:ext cx="85726" cy="45719"/>
                  <a:chOff x="5293988" y="1700325"/>
                  <a:chExt cx="85726" cy="42639"/>
                </a:xfrm>
              </p:grpSpPr>
              <p:cxnSp>
                <p:nvCxnSpPr>
                  <p:cNvPr id="199" name="Straight Connector 198">
                    <a:extLst>
                      <a:ext uri="{FF2B5EF4-FFF2-40B4-BE49-F238E27FC236}">
                        <a16:creationId xmlns:a16="http://schemas.microsoft.com/office/drawing/2014/main" id="{5956BE0C-7244-3195-0E4D-86F6C560E753}"/>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00" name="Straight Connector 199">
                    <a:extLst>
                      <a:ext uri="{FF2B5EF4-FFF2-40B4-BE49-F238E27FC236}">
                        <a16:creationId xmlns:a16="http://schemas.microsoft.com/office/drawing/2014/main" id="{5FC87D4D-2219-2A6E-92AC-714484F56763}"/>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01" name="Straight Connector 200">
                    <a:extLst>
                      <a:ext uri="{FF2B5EF4-FFF2-40B4-BE49-F238E27FC236}">
                        <a16:creationId xmlns:a16="http://schemas.microsoft.com/office/drawing/2014/main" id="{7860006E-0FE2-06A7-F70F-CBB044789A64}"/>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94" name="Oval 4">
                  <a:extLst>
                    <a:ext uri="{FF2B5EF4-FFF2-40B4-BE49-F238E27FC236}">
                      <a16:creationId xmlns:a16="http://schemas.microsoft.com/office/drawing/2014/main" id="{4991CF7C-BFEB-C8EE-AA9D-618456958638}"/>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95" name="Oval 194">
                  <a:extLst>
                    <a:ext uri="{FF2B5EF4-FFF2-40B4-BE49-F238E27FC236}">
                      <a16:creationId xmlns:a16="http://schemas.microsoft.com/office/drawing/2014/main" id="{F9DC3A6B-6F4C-F8F1-6FA3-5569E601296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96" name="Oval 195">
                  <a:extLst>
                    <a:ext uri="{FF2B5EF4-FFF2-40B4-BE49-F238E27FC236}">
                      <a16:creationId xmlns:a16="http://schemas.microsoft.com/office/drawing/2014/main" id="{78BE85C1-A023-9512-7733-B46D20B05239}"/>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97" name="Oval 196">
                  <a:extLst>
                    <a:ext uri="{FF2B5EF4-FFF2-40B4-BE49-F238E27FC236}">
                      <a16:creationId xmlns:a16="http://schemas.microsoft.com/office/drawing/2014/main" id="{B3AD1444-8CE1-D97D-8BE7-F03DE63D09F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98" name="Oval 197">
                  <a:extLst>
                    <a:ext uri="{FF2B5EF4-FFF2-40B4-BE49-F238E27FC236}">
                      <a16:creationId xmlns:a16="http://schemas.microsoft.com/office/drawing/2014/main" id="{6904D28E-35F3-E306-9853-22F747C59C3C}"/>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86" name="Freeform: Shape 185">
                <a:extLst>
                  <a:ext uri="{FF2B5EF4-FFF2-40B4-BE49-F238E27FC236}">
                    <a16:creationId xmlns:a16="http://schemas.microsoft.com/office/drawing/2014/main" id="{DE13FE9F-7054-60AB-9382-43F3D39B43CA}"/>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7" name="Oval 186">
                <a:extLst>
                  <a:ext uri="{FF2B5EF4-FFF2-40B4-BE49-F238E27FC236}">
                    <a16:creationId xmlns:a16="http://schemas.microsoft.com/office/drawing/2014/main" id="{561CE6F1-0995-AEF2-B7F4-D257C270AC1F}"/>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88" name="Oval 187">
                <a:extLst>
                  <a:ext uri="{FF2B5EF4-FFF2-40B4-BE49-F238E27FC236}">
                    <a16:creationId xmlns:a16="http://schemas.microsoft.com/office/drawing/2014/main" id="{B2145C80-9086-7B8A-5432-F2097C96DC56}"/>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89" name="Diagonal Stripe 188">
                <a:extLst>
                  <a:ext uri="{FF2B5EF4-FFF2-40B4-BE49-F238E27FC236}">
                    <a16:creationId xmlns:a16="http://schemas.microsoft.com/office/drawing/2014/main" id="{69EDC633-3DD9-75B9-6EE8-8545593A843B}"/>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90" name="Diagonal Stripe 189">
                <a:extLst>
                  <a:ext uri="{FF2B5EF4-FFF2-40B4-BE49-F238E27FC236}">
                    <a16:creationId xmlns:a16="http://schemas.microsoft.com/office/drawing/2014/main" id="{832E81AE-F7E8-CC6B-6136-BF1CF09818E0}"/>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91" name="Isosceles Triangle 190">
                <a:extLst>
                  <a:ext uri="{FF2B5EF4-FFF2-40B4-BE49-F238E27FC236}">
                    <a16:creationId xmlns:a16="http://schemas.microsoft.com/office/drawing/2014/main" id="{2EF053C2-AA8C-49E6-87C5-E35E93B1EC4D}"/>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394325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2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5"/>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ectangle 3"/>
          <p:cNvSpPr>
            <a:spLocks noGrp="1" noChangeArrowheads="1"/>
          </p:cNvSpPr>
          <p:nvPr>
            <p:ph idx="1"/>
          </p:nvPr>
        </p:nvSpPr>
        <p:spPr>
          <a:xfrm>
            <a:off x="420915" y="1237473"/>
            <a:ext cx="9679184" cy="1293379"/>
          </a:xfrm>
        </p:spPr>
        <p:txBody>
          <a:bodyPr>
            <a:noAutofit/>
          </a:bodyPr>
          <a:lstStyle/>
          <a:p>
            <a:pPr marL="0" lvl="1" indent="0">
              <a:lnSpc>
                <a:spcPct val="90000"/>
              </a:lnSpc>
              <a:spcBef>
                <a:spcPts val="0"/>
              </a:spcBef>
              <a:spcAft>
                <a:spcPts val="800"/>
              </a:spcAft>
              <a:buNone/>
            </a:pPr>
            <a:r>
              <a:rPr lang="en-US" altLang="en-US" dirty="0">
                <a:solidFill>
                  <a:srgbClr val="000000"/>
                </a:solidFill>
              </a:rPr>
              <a:t>Hold your cafeteria to the highest standard by practicing managerial control and complete a daily walk through and a monthly cafeteria sanitation checklist.</a:t>
            </a:r>
          </a:p>
        </p:txBody>
      </p:sp>
      <p:sp>
        <p:nvSpPr>
          <p:cNvPr id="7" name="Title 1"/>
          <p:cNvSpPr>
            <a:spLocks noGrp="1"/>
          </p:cNvSpPr>
          <p:nvPr>
            <p:ph type="title"/>
          </p:nvPr>
        </p:nvSpPr>
        <p:spPr>
          <a:xfrm>
            <a:off x="0" y="-64608"/>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Active Managerial Control</a:t>
            </a:r>
          </a:p>
        </p:txBody>
      </p:sp>
      <p:grpSp>
        <p:nvGrpSpPr>
          <p:cNvPr id="3" name="Group 2"/>
          <p:cNvGrpSpPr/>
          <p:nvPr/>
        </p:nvGrpSpPr>
        <p:grpSpPr>
          <a:xfrm>
            <a:off x="869421" y="3110087"/>
            <a:ext cx="1655071" cy="4330383"/>
            <a:chOff x="-2270335" y="782690"/>
            <a:chExt cx="1612257" cy="4546470"/>
          </a:xfrm>
        </p:grpSpPr>
        <p:sp>
          <p:nvSpPr>
            <p:cNvPr id="8" name="Flowchart: Terminator 7">
              <a:extLst>
                <a:ext uri="{FF2B5EF4-FFF2-40B4-BE49-F238E27FC236}">
                  <a16:creationId xmlns:a16="http://schemas.microsoft.com/office/drawing/2014/main" id="{92995310-A611-4FE7-82CA-E3C41CA76C15}"/>
                </a:ext>
              </a:extLst>
            </p:cNvPr>
            <p:cNvSpPr/>
            <p:nvPr/>
          </p:nvSpPr>
          <p:spPr>
            <a:xfrm rot="11848313">
              <a:off x="-2262046" y="2709123"/>
              <a:ext cx="286327" cy="855696"/>
            </a:xfrm>
            <a:prstGeom prst="flowChartTerminator">
              <a:avLst/>
            </a:prstGeom>
            <a:solidFill>
              <a:srgbClr val="C79A6C"/>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9" name="Flowchart: Terminator 8">
              <a:extLst>
                <a:ext uri="{FF2B5EF4-FFF2-40B4-BE49-F238E27FC236}">
                  <a16:creationId xmlns:a16="http://schemas.microsoft.com/office/drawing/2014/main" id="{57A59561-1836-455A-8159-B2AB1AAF60E5}"/>
                </a:ext>
              </a:extLst>
            </p:cNvPr>
            <p:cNvSpPr/>
            <p:nvPr/>
          </p:nvSpPr>
          <p:spPr>
            <a:xfrm rot="9751687" flipH="1">
              <a:off x="-970585" y="2708693"/>
              <a:ext cx="283464" cy="855696"/>
            </a:xfrm>
            <a:prstGeom prst="flowChartTerminator">
              <a:avLst/>
            </a:prstGeom>
            <a:solidFill>
              <a:srgbClr val="C79A6C"/>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grpSp>
          <p:nvGrpSpPr>
            <p:cNvPr id="10" name="Group 9">
              <a:extLst>
                <a:ext uri="{FF2B5EF4-FFF2-40B4-BE49-F238E27FC236}">
                  <a16:creationId xmlns:a16="http://schemas.microsoft.com/office/drawing/2014/main" id="{8F30E89E-F356-4FE3-8879-53BFE4848B21}"/>
                </a:ext>
              </a:extLst>
            </p:cNvPr>
            <p:cNvGrpSpPr/>
            <p:nvPr/>
          </p:nvGrpSpPr>
          <p:grpSpPr>
            <a:xfrm>
              <a:off x="-2270335" y="3819916"/>
              <a:ext cx="1606514" cy="1509244"/>
              <a:chOff x="-2376531" y="6832600"/>
              <a:chExt cx="1606514" cy="1509244"/>
            </a:xfrm>
          </p:grpSpPr>
          <p:pic>
            <p:nvPicPr>
              <p:cNvPr id="20" name="Picture 19">
                <a:extLst>
                  <a:ext uri="{FF2B5EF4-FFF2-40B4-BE49-F238E27FC236}">
                    <a16:creationId xmlns:a16="http://schemas.microsoft.com/office/drawing/2014/main" id="{D7F1E336-5761-4BCF-8784-E97FC5C9CFF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21" name="Rectangle 20">
                <a:extLst>
                  <a:ext uri="{FF2B5EF4-FFF2-40B4-BE49-F238E27FC236}">
                    <a16:creationId xmlns:a16="http://schemas.microsoft.com/office/drawing/2014/main" id="{23472D86-49ED-4212-B85A-3301D188C725}"/>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grpSp>
        <p:sp>
          <p:nvSpPr>
            <p:cNvPr id="11" name="Rectangle 10">
              <a:extLst>
                <a:ext uri="{FF2B5EF4-FFF2-40B4-BE49-F238E27FC236}">
                  <a16:creationId xmlns:a16="http://schemas.microsoft.com/office/drawing/2014/main" id="{7DDFC8D0-4531-4C0D-80C8-8EB4462FCE85}"/>
                </a:ext>
              </a:extLst>
            </p:cNvPr>
            <p:cNvSpPr/>
            <p:nvPr/>
          </p:nvSpPr>
          <p:spPr>
            <a:xfrm>
              <a:off x="-1919894" y="2913536"/>
              <a:ext cx="930844" cy="931780"/>
            </a:xfrm>
            <a:prstGeom prst="rect">
              <a:avLst/>
            </a:prstGeom>
            <a:solidFill>
              <a:srgbClr val="ED7D31"/>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pic>
          <p:nvPicPr>
            <p:cNvPr id="12" name="Picture 11">
              <a:extLst>
                <a:ext uri="{FF2B5EF4-FFF2-40B4-BE49-F238E27FC236}">
                  <a16:creationId xmlns:a16="http://schemas.microsoft.com/office/drawing/2014/main" id="{EA9889A9-06E7-4718-B983-57431D9397C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47720"/>
            <a:stretch/>
          </p:blipFill>
          <p:spPr bwMode="auto">
            <a:xfrm>
              <a:off x="-2264592" y="78269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sp>
          <p:nvSpPr>
            <p:cNvPr id="13" name="Rectangle 12">
              <a:extLst>
                <a:ext uri="{FF2B5EF4-FFF2-40B4-BE49-F238E27FC236}">
                  <a16:creationId xmlns:a16="http://schemas.microsoft.com/office/drawing/2014/main" id="{8BB4A966-E952-4D49-B985-51F2EDB391E3}"/>
                </a:ext>
              </a:extLst>
            </p:cNvPr>
            <p:cNvSpPr/>
            <p:nvPr/>
          </p:nvSpPr>
          <p:spPr>
            <a:xfrm>
              <a:off x="-1919895" y="2892384"/>
              <a:ext cx="962705" cy="952932"/>
            </a:xfrm>
            <a:prstGeom prst="rect">
              <a:avLst/>
            </a:prstGeom>
            <a:solidFill>
              <a:srgbClr val="ED7D31"/>
            </a:solidFill>
            <a:ln w="9525" cap="flat" cmpd="sng" algn="ctr">
              <a:noFill/>
              <a:prstDash val="solid"/>
            </a:ln>
            <a:effectLst/>
          </p:spPr>
          <p:txBody>
            <a:bodyPr rtlCol="0" anchor="ctr"/>
            <a:lstStyle/>
            <a:p>
              <a:pPr algn="ctr">
                <a:defRPr/>
              </a:pPr>
              <a:endParaRPr lang="en-US" kern="0">
                <a:solidFill>
                  <a:prstClr val="white"/>
                </a:solidFill>
                <a:latin typeface="Calibri"/>
              </a:endParaRPr>
            </a:p>
          </p:txBody>
        </p:sp>
        <p:sp>
          <p:nvSpPr>
            <p:cNvPr id="17" name="Freeform: Shape 801">
              <a:extLst>
                <a:ext uri="{FF2B5EF4-FFF2-40B4-BE49-F238E27FC236}">
                  <a16:creationId xmlns:a16="http://schemas.microsoft.com/office/drawing/2014/main" id="{32456125-C381-4D2F-AC90-DE1AFF9BCC5C}"/>
                </a:ext>
              </a:extLst>
            </p:cNvPr>
            <p:cNvSpPr/>
            <p:nvPr/>
          </p:nvSpPr>
          <p:spPr>
            <a:xfrm>
              <a:off x="-1964420" y="2729670"/>
              <a:ext cx="941194" cy="1477321"/>
            </a:xfrm>
            <a:custGeom>
              <a:avLst/>
              <a:gdLst>
                <a:gd name="connsiteX0" fmla="*/ 379238 w 769495"/>
                <a:gd name="connsiteY0" fmla="*/ 34139 h 1347075"/>
                <a:gd name="connsiteX1" fmla="*/ 356378 w 769495"/>
                <a:gd name="connsiteY1" fmla="*/ 57521 h 1347075"/>
                <a:gd name="connsiteX2" fmla="*/ 379238 w 769495"/>
                <a:gd name="connsiteY2" fmla="*/ 80903 h 1347075"/>
                <a:gd name="connsiteX3" fmla="*/ 402098 w 769495"/>
                <a:gd name="connsiteY3" fmla="*/ 57521 h 1347075"/>
                <a:gd name="connsiteX4" fmla="*/ 379238 w 769495"/>
                <a:gd name="connsiteY4" fmla="*/ 34139 h 1347075"/>
                <a:gd name="connsiteX5" fmla="*/ 268456 w 769495"/>
                <a:gd name="connsiteY5" fmla="*/ 0 h 1347075"/>
                <a:gd name="connsiteX6" fmla="*/ 501038 w 769495"/>
                <a:gd name="connsiteY6" fmla="*/ 0 h 1347075"/>
                <a:gd name="connsiteX7" fmla="*/ 568320 w 769495"/>
                <a:gd name="connsiteY7" fmla="*/ 178446 h 1347075"/>
                <a:gd name="connsiteX8" fmla="*/ 769495 w 769495"/>
                <a:gd name="connsiteY8" fmla="*/ 178446 h 1347075"/>
                <a:gd name="connsiteX9" fmla="*/ 769495 w 769495"/>
                <a:gd name="connsiteY9" fmla="*/ 1347075 h 1347075"/>
                <a:gd name="connsiteX10" fmla="*/ 0 w 769495"/>
                <a:gd name="connsiteY10" fmla="*/ 1347075 h 1347075"/>
                <a:gd name="connsiteX11" fmla="*/ 0 w 769495"/>
                <a:gd name="connsiteY11" fmla="*/ 178446 h 1347075"/>
                <a:gd name="connsiteX12" fmla="*/ 201174 w 769495"/>
                <a:gd name="connsiteY12" fmla="*/ 178446 h 13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495" h="1347075">
                  <a:moveTo>
                    <a:pt x="379238" y="34139"/>
                  </a:moveTo>
                  <a:cubicBezTo>
                    <a:pt x="366613" y="34139"/>
                    <a:pt x="356378" y="44607"/>
                    <a:pt x="356378" y="57521"/>
                  </a:cubicBezTo>
                  <a:cubicBezTo>
                    <a:pt x="356378" y="70435"/>
                    <a:pt x="366613" y="80903"/>
                    <a:pt x="379238" y="80903"/>
                  </a:cubicBezTo>
                  <a:cubicBezTo>
                    <a:pt x="391863" y="80903"/>
                    <a:pt x="402098" y="70435"/>
                    <a:pt x="402098" y="57521"/>
                  </a:cubicBezTo>
                  <a:cubicBezTo>
                    <a:pt x="402098" y="44607"/>
                    <a:pt x="391863" y="34139"/>
                    <a:pt x="379238" y="34139"/>
                  </a:cubicBezTo>
                  <a:close/>
                  <a:moveTo>
                    <a:pt x="268456" y="0"/>
                  </a:moveTo>
                  <a:lnTo>
                    <a:pt x="501038" y="0"/>
                  </a:lnTo>
                  <a:lnTo>
                    <a:pt x="568320" y="178446"/>
                  </a:lnTo>
                  <a:lnTo>
                    <a:pt x="769495" y="178446"/>
                  </a:lnTo>
                  <a:lnTo>
                    <a:pt x="769495" y="1347075"/>
                  </a:lnTo>
                  <a:lnTo>
                    <a:pt x="0" y="1347075"/>
                  </a:lnTo>
                  <a:lnTo>
                    <a:pt x="0" y="178446"/>
                  </a:lnTo>
                  <a:lnTo>
                    <a:pt x="201174" y="178446"/>
                  </a:lnTo>
                  <a:close/>
                </a:path>
              </a:pathLst>
            </a:custGeom>
            <a:solidFill>
              <a:srgbClr val="C0504D">
                <a:lumMod val="50000"/>
              </a:srgbClr>
            </a:solidFill>
            <a:ln w="6350" cap="flat" cmpd="sng" algn="ctr">
              <a:solidFill>
                <a:srgbClr val="4D3735"/>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22" name="Picture 21" descr="Screen Clipping">
              <a:extLst>
                <a:ext uri="{FF2B5EF4-FFF2-40B4-BE49-F238E27FC236}">
                  <a16:creationId xmlns:a16="http://schemas.microsoft.com/office/drawing/2014/main" id="{68351CF8-D63D-4710-ACEF-7F75079145B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894817" y="3018492"/>
              <a:ext cx="838409" cy="1140643"/>
            </a:xfrm>
            <a:prstGeom prst="rect">
              <a:avLst/>
            </a:prstGeom>
            <a:ln w="12700">
              <a:noFill/>
            </a:ln>
          </p:spPr>
        </p:pic>
        <p:sp>
          <p:nvSpPr>
            <p:cNvPr id="19" name="Rectangle: Top Corners Snipped 803">
              <a:extLst>
                <a:ext uri="{FF2B5EF4-FFF2-40B4-BE49-F238E27FC236}">
                  <a16:creationId xmlns:a16="http://schemas.microsoft.com/office/drawing/2014/main" id="{A40053B5-0335-4567-A12A-CB95042A08CA}"/>
                </a:ext>
              </a:extLst>
            </p:cNvPr>
            <p:cNvSpPr/>
            <p:nvPr/>
          </p:nvSpPr>
          <p:spPr>
            <a:xfrm flipV="1">
              <a:off x="-1680962" y="2960300"/>
              <a:ext cx="355293" cy="78675"/>
            </a:xfrm>
            <a:prstGeom prst="snip2SameRect">
              <a:avLst>
                <a:gd name="adj1" fmla="val 50000"/>
                <a:gd name="adj2" fmla="val 0"/>
              </a:avLst>
            </a:prstGeom>
            <a:solidFill>
              <a:srgbClr val="BFBFBF"/>
            </a:solidFill>
            <a:ln w="317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a:solidFill>
                  <a:prstClr val="white"/>
                </a:solidFill>
                <a:latin typeface="Calibri"/>
              </a:endParaRPr>
            </a:p>
          </p:txBody>
        </p:sp>
        <p:sp>
          <p:nvSpPr>
            <p:cNvPr id="15" name="Freeform: Shape 799">
              <a:extLst>
                <a:ext uri="{FF2B5EF4-FFF2-40B4-BE49-F238E27FC236}">
                  <a16:creationId xmlns:a16="http://schemas.microsoft.com/office/drawing/2014/main" id="{1FC0617F-F055-44BF-B5F3-9AA31D8171A8}"/>
                </a:ext>
              </a:extLst>
            </p:cNvPr>
            <p:cNvSpPr/>
            <p:nvPr/>
          </p:nvSpPr>
          <p:spPr>
            <a:xfrm rot="14816196">
              <a:off x="-2205623" y="3374990"/>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C79A6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16" name="Freeform: Shape 800">
              <a:extLst>
                <a:ext uri="{FF2B5EF4-FFF2-40B4-BE49-F238E27FC236}">
                  <a16:creationId xmlns:a16="http://schemas.microsoft.com/office/drawing/2014/main" id="{2ECAE23F-EE68-44B3-B2CA-62E370A76993}"/>
                </a:ext>
              </a:extLst>
            </p:cNvPr>
            <p:cNvSpPr/>
            <p:nvPr/>
          </p:nvSpPr>
          <p:spPr>
            <a:xfrm rot="6783804" flipH="1">
              <a:off x="-1133541" y="3374990"/>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C79A6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sp>
        <p:nvSpPr>
          <p:cNvPr id="25" name="Rectangle 3">
            <a:extLst>
              <a:ext uri="{FF2B5EF4-FFF2-40B4-BE49-F238E27FC236}">
                <a16:creationId xmlns:a16="http://schemas.microsoft.com/office/drawing/2014/main" id="{53C05166-4284-416B-A9A1-DD27008597AA}"/>
              </a:ext>
            </a:extLst>
          </p:cNvPr>
          <p:cNvSpPr txBox="1">
            <a:spLocks noChangeArrowheads="1"/>
          </p:cNvSpPr>
          <p:nvPr/>
        </p:nvSpPr>
        <p:spPr>
          <a:xfrm>
            <a:off x="5560750" y="4970169"/>
            <a:ext cx="5980951" cy="1812441"/>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lvl="1" indent="0">
              <a:lnSpc>
                <a:spcPct val="90000"/>
              </a:lnSpc>
              <a:spcBef>
                <a:spcPts val="0"/>
              </a:spcBef>
              <a:spcAft>
                <a:spcPts val="800"/>
              </a:spcAft>
              <a:buNone/>
            </a:pPr>
            <a:r>
              <a:rPr lang="en-US" altLang="en-US" dirty="0">
                <a:solidFill>
                  <a:srgbClr val="000000"/>
                </a:solidFill>
              </a:rPr>
              <a:t>Remember </a:t>
            </a:r>
            <a:r>
              <a:rPr lang="en-US" altLang="en-US" b="1" i="1" dirty="0">
                <a:solidFill>
                  <a:schemeClr val="accent6">
                    <a:lumMod val="75000"/>
                  </a:schemeClr>
                </a:solidFill>
              </a:rPr>
              <a:t>Active Managerial Control</a:t>
            </a:r>
          </a:p>
          <a:p>
            <a:pPr marL="0" lvl="1" indent="0">
              <a:lnSpc>
                <a:spcPct val="90000"/>
              </a:lnSpc>
              <a:spcBef>
                <a:spcPts val="0"/>
              </a:spcBef>
              <a:spcAft>
                <a:spcPts val="400"/>
              </a:spcAft>
              <a:buNone/>
            </a:pPr>
            <a:r>
              <a:rPr lang="en-US" altLang="en-US" sz="2500" b="1" dirty="0">
                <a:solidFill>
                  <a:schemeClr val="accent6">
                    <a:lumMod val="75000"/>
                  </a:schemeClr>
                </a:solidFill>
              </a:rPr>
              <a:t>Identify</a:t>
            </a:r>
            <a:r>
              <a:rPr lang="en-US" altLang="en-US" sz="2500" dirty="0">
                <a:solidFill>
                  <a:srgbClr val="000000"/>
                </a:solidFill>
              </a:rPr>
              <a:t> – Give honest assessment</a:t>
            </a:r>
          </a:p>
          <a:p>
            <a:pPr marL="0" lvl="1" indent="0">
              <a:lnSpc>
                <a:spcPct val="90000"/>
              </a:lnSpc>
              <a:spcBef>
                <a:spcPts val="0"/>
              </a:spcBef>
              <a:spcAft>
                <a:spcPts val="400"/>
              </a:spcAft>
              <a:buNone/>
            </a:pPr>
            <a:r>
              <a:rPr lang="en-US" altLang="en-US" sz="2500" b="1" dirty="0">
                <a:solidFill>
                  <a:schemeClr val="accent6">
                    <a:lumMod val="75000"/>
                  </a:schemeClr>
                </a:solidFill>
              </a:rPr>
              <a:t>Address </a:t>
            </a:r>
            <a:r>
              <a:rPr lang="en-US" altLang="en-US" sz="2500" dirty="0">
                <a:solidFill>
                  <a:srgbClr val="000000"/>
                </a:solidFill>
              </a:rPr>
              <a:t>- Corrective action</a:t>
            </a:r>
          </a:p>
          <a:p>
            <a:pPr marL="0" lvl="1" indent="0">
              <a:lnSpc>
                <a:spcPct val="90000"/>
              </a:lnSpc>
              <a:spcBef>
                <a:spcPts val="0"/>
              </a:spcBef>
              <a:spcAft>
                <a:spcPts val="400"/>
              </a:spcAft>
              <a:buNone/>
            </a:pPr>
            <a:r>
              <a:rPr lang="en-US" altLang="en-US" sz="2500" b="1" dirty="0">
                <a:solidFill>
                  <a:schemeClr val="accent6">
                    <a:lumMod val="75000"/>
                  </a:schemeClr>
                </a:solidFill>
              </a:rPr>
              <a:t>Verify</a:t>
            </a:r>
            <a:r>
              <a:rPr lang="en-US" altLang="en-US" sz="2500" dirty="0">
                <a:solidFill>
                  <a:srgbClr val="000000"/>
                </a:solidFill>
              </a:rPr>
              <a:t> - Staff monitoring and re-training</a:t>
            </a:r>
          </a:p>
        </p:txBody>
      </p:sp>
      <p:grpSp>
        <p:nvGrpSpPr>
          <p:cNvPr id="6" name="Group 5">
            <a:extLst>
              <a:ext uri="{FF2B5EF4-FFF2-40B4-BE49-F238E27FC236}">
                <a16:creationId xmlns:a16="http://schemas.microsoft.com/office/drawing/2014/main" id="{FB649591-2EF2-4DA4-B849-B2040A6103D2}"/>
              </a:ext>
            </a:extLst>
          </p:cNvPr>
          <p:cNvGrpSpPr/>
          <p:nvPr/>
        </p:nvGrpSpPr>
        <p:grpSpPr>
          <a:xfrm>
            <a:off x="3612454" y="2588827"/>
            <a:ext cx="3296106" cy="2272832"/>
            <a:chOff x="3291344" y="2574932"/>
            <a:chExt cx="3296106" cy="2272832"/>
          </a:xfrm>
        </p:grpSpPr>
        <p:sp>
          <p:nvSpPr>
            <p:cNvPr id="5" name="Thought Bubble: Cloud 4">
              <a:extLst>
                <a:ext uri="{FF2B5EF4-FFF2-40B4-BE49-F238E27FC236}">
                  <a16:creationId xmlns:a16="http://schemas.microsoft.com/office/drawing/2014/main" id="{BC6FE018-2D93-4913-A668-4DC712A2DDCC}"/>
                </a:ext>
              </a:extLst>
            </p:cNvPr>
            <p:cNvSpPr/>
            <p:nvPr/>
          </p:nvSpPr>
          <p:spPr>
            <a:xfrm>
              <a:off x="3291344" y="2574932"/>
              <a:ext cx="3296106" cy="2272832"/>
            </a:xfrm>
            <a:prstGeom prst="cloudCallout">
              <a:avLst>
                <a:gd name="adj1" fmla="val -77784"/>
                <a:gd name="adj2" fmla="val 8758"/>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 name="Picture 1"/>
            <p:cNvPicPr>
              <a:picLocks noChangeAspect="1"/>
            </p:cNvPicPr>
            <p:nvPr/>
          </p:nvPicPr>
          <p:blipFill>
            <a:blip r:embed="rId6"/>
            <a:stretch>
              <a:fillRect/>
            </a:stretch>
          </p:blipFill>
          <p:spPr>
            <a:xfrm>
              <a:off x="4192102" y="2927126"/>
              <a:ext cx="1494589" cy="1568443"/>
            </a:xfrm>
            <a:prstGeom prst="rect">
              <a:avLst/>
            </a:prstGeom>
          </p:spPr>
        </p:pic>
      </p:grpSp>
      <p:grpSp>
        <p:nvGrpSpPr>
          <p:cNvPr id="23" name="Group 22">
            <a:extLst>
              <a:ext uri="{FF2B5EF4-FFF2-40B4-BE49-F238E27FC236}">
                <a16:creationId xmlns:a16="http://schemas.microsoft.com/office/drawing/2014/main" id="{F4C1BAB8-AC4C-C0F0-13C6-2C7AA3380E67}"/>
              </a:ext>
            </a:extLst>
          </p:cNvPr>
          <p:cNvGrpSpPr/>
          <p:nvPr/>
        </p:nvGrpSpPr>
        <p:grpSpPr>
          <a:xfrm>
            <a:off x="10247086" y="1327829"/>
            <a:ext cx="1736205" cy="1891011"/>
            <a:chOff x="-1291755" y="2720076"/>
            <a:chExt cx="2982307" cy="3699774"/>
          </a:xfrm>
        </p:grpSpPr>
        <p:sp>
          <p:nvSpPr>
            <p:cNvPr id="107" name="Oval 106">
              <a:extLst>
                <a:ext uri="{FF2B5EF4-FFF2-40B4-BE49-F238E27FC236}">
                  <a16:creationId xmlns:a16="http://schemas.microsoft.com/office/drawing/2014/main" id="{1E28134A-D0F5-A484-9785-4583116C5EAC}"/>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C8FED9A3-7A9A-F408-A152-E1EE623AA85D}"/>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09" name="Group 108">
              <a:extLst>
                <a:ext uri="{FF2B5EF4-FFF2-40B4-BE49-F238E27FC236}">
                  <a16:creationId xmlns:a16="http://schemas.microsoft.com/office/drawing/2014/main" id="{93C23B51-AB51-D139-3F46-7FDB6AD00888}"/>
                </a:ext>
              </a:extLst>
            </p:cNvPr>
            <p:cNvGrpSpPr/>
            <p:nvPr/>
          </p:nvGrpSpPr>
          <p:grpSpPr>
            <a:xfrm flipH="1">
              <a:off x="-1205954" y="2720076"/>
              <a:ext cx="2290770" cy="3649875"/>
              <a:chOff x="720551" y="1573392"/>
              <a:chExt cx="2290770" cy="3649875"/>
            </a:xfrm>
          </p:grpSpPr>
          <p:sp>
            <p:nvSpPr>
              <p:cNvPr id="110" name="Freeform: Shape 109">
                <a:extLst>
                  <a:ext uri="{FF2B5EF4-FFF2-40B4-BE49-F238E27FC236}">
                    <a16:creationId xmlns:a16="http://schemas.microsoft.com/office/drawing/2014/main" id="{644E7E9F-861B-8AEF-0BB4-4BDDB8D6E0A6}"/>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11" name="Flowchart: Terminator 110">
                <a:extLst>
                  <a:ext uri="{FF2B5EF4-FFF2-40B4-BE49-F238E27FC236}">
                    <a16:creationId xmlns:a16="http://schemas.microsoft.com/office/drawing/2014/main" id="{2B869E83-FC92-5D8E-ABDC-42B3FAFABC7F}"/>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2" name="Flowchart: Delay 111">
                <a:extLst>
                  <a:ext uri="{FF2B5EF4-FFF2-40B4-BE49-F238E27FC236}">
                    <a16:creationId xmlns:a16="http://schemas.microsoft.com/office/drawing/2014/main" id="{E7B030B5-67A6-9C86-FE27-DDAAE8063E3E}"/>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13" name="Group 112">
                <a:extLst>
                  <a:ext uri="{FF2B5EF4-FFF2-40B4-BE49-F238E27FC236}">
                    <a16:creationId xmlns:a16="http://schemas.microsoft.com/office/drawing/2014/main" id="{72AFB02F-041D-6455-F6D5-47C2A8A78EA0}"/>
                  </a:ext>
                </a:extLst>
              </p:cNvPr>
              <p:cNvGrpSpPr/>
              <p:nvPr/>
            </p:nvGrpSpPr>
            <p:grpSpPr>
              <a:xfrm>
                <a:off x="720551" y="1574772"/>
                <a:ext cx="1581557" cy="3648495"/>
                <a:chOff x="701501" y="393208"/>
                <a:chExt cx="1581557" cy="3648495"/>
              </a:xfrm>
            </p:grpSpPr>
            <p:sp>
              <p:nvSpPr>
                <p:cNvPr id="161" name="Flowchart: Manual Operation 26">
                  <a:extLst>
                    <a:ext uri="{FF2B5EF4-FFF2-40B4-BE49-F238E27FC236}">
                      <a16:creationId xmlns:a16="http://schemas.microsoft.com/office/drawing/2014/main" id="{7F06DB55-6362-34D7-AE0D-70654FBCA199}"/>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2" name="Rectangle: Single Corner Snipped 29">
                  <a:extLst>
                    <a:ext uri="{FF2B5EF4-FFF2-40B4-BE49-F238E27FC236}">
                      <a16:creationId xmlns:a16="http://schemas.microsoft.com/office/drawing/2014/main" id="{3A93EB56-3310-C726-A9FF-053904E71EDC}"/>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3" name="Oval 162">
                  <a:extLst>
                    <a:ext uri="{FF2B5EF4-FFF2-40B4-BE49-F238E27FC236}">
                      <a16:creationId xmlns:a16="http://schemas.microsoft.com/office/drawing/2014/main" id="{DA1AE2EA-8A24-8C1A-A7A8-E40302D66248}"/>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4" name="Oval 163">
                  <a:extLst>
                    <a:ext uri="{FF2B5EF4-FFF2-40B4-BE49-F238E27FC236}">
                      <a16:creationId xmlns:a16="http://schemas.microsoft.com/office/drawing/2014/main" id="{EF0C7292-AE60-98A5-ED10-DC7F7BF5C830}"/>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5" name="Flowchart: Off-page Connector 164">
                  <a:extLst>
                    <a:ext uri="{FF2B5EF4-FFF2-40B4-BE49-F238E27FC236}">
                      <a16:creationId xmlns:a16="http://schemas.microsoft.com/office/drawing/2014/main" id="{1B650B97-E661-D8EB-ADA5-A07DA7E351A6}"/>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6" name="Oval 165">
                  <a:extLst>
                    <a:ext uri="{FF2B5EF4-FFF2-40B4-BE49-F238E27FC236}">
                      <a16:creationId xmlns:a16="http://schemas.microsoft.com/office/drawing/2014/main" id="{16E0DEBD-3270-FA7B-A5EC-31ECDC3392DB}"/>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7" name="Flowchart: Terminator 166">
                  <a:extLst>
                    <a:ext uri="{FF2B5EF4-FFF2-40B4-BE49-F238E27FC236}">
                      <a16:creationId xmlns:a16="http://schemas.microsoft.com/office/drawing/2014/main" id="{43B90E9C-0EFE-ACC3-BD99-57FF8237337E}"/>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8" name="Flowchart: Delay 167">
                  <a:extLst>
                    <a:ext uri="{FF2B5EF4-FFF2-40B4-BE49-F238E27FC236}">
                      <a16:creationId xmlns:a16="http://schemas.microsoft.com/office/drawing/2014/main" id="{495F964D-0241-AB88-1AD2-D578F29DB358}"/>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9" name="Isosceles Triangle 168">
                  <a:extLst>
                    <a:ext uri="{FF2B5EF4-FFF2-40B4-BE49-F238E27FC236}">
                      <a16:creationId xmlns:a16="http://schemas.microsoft.com/office/drawing/2014/main" id="{31364594-F2AA-E396-CF41-D93C01B5384E}"/>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0" name="Oval 169">
                  <a:extLst>
                    <a:ext uri="{FF2B5EF4-FFF2-40B4-BE49-F238E27FC236}">
                      <a16:creationId xmlns:a16="http://schemas.microsoft.com/office/drawing/2014/main" id="{5A812B6A-8935-DB47-8348-167D09F81CD8}"/>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1" name="Oval 170">
                  <a:extLst>
                    <a:ext uri="{FF2B5EF4-FFF2-40B4-BE49-F238E27FC236}">
                      <a16:creationId xmlns:a16="http://schemas.microsoft.com/office/drawing/2014/main" id="{A91AB743-D457-592C-18C0-B673EECA4AAC}"/>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2" name="Oval 171">
                  <a:extLst>
                    <a:ext uri="{FF2B5EF4-FFF2-40B4-BE49-F238E27FC236}">
                      <a16:creationId xmlns:a16="http://schemas.microsoft.com/office/drawing/2014/main" id="{67EF1930-5A51-FC19-594F-2851B6EDAAE3}"/>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3" name="Oval 172">
                  <a:extLst>
                    <a:ext uri="{FF2B5EF4-FFF2-40B4-BE49-F238E27FC236}">
                      <a16:creationId xmlns:a16="http://schemas.microsoft.com/office/drawing/2014/main" id="{C2EAB7EB-1130-E4DE-2B04-E84EB024EC77}"/>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4" name="Flowchart: Terminator 173">
                  <a:extLst>
                    <a:ext uri="{FF2B5EF4-FFF2-40B4-BE49-F238E27FC236}">
                      <a16:creationId xmlns:a16="http://schemas.microsoft.com/office/drawing/2014/main" id="{E763CF8F-10D1-F143-69C6-8837184ED311}"/>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5" name="Flowchart: Terminator 174">
                  <a:extLst>
                    <a:ext uri="{FF2B5EF4-FFF2-40B4-BE49-F238E27FC236}">
                      <a16:creationId xmlns:a16="http://schemas.microsoft.com/office/drawing/2014/main" id="{79CF9421-EE18-FA7A-1589-5481ECB57579}"/>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6" name="Moon 175">
                  <a:extLst>
                    <a:ext uri="{FF2B5EF4-FFF2-40B4-BE49-F238E27FC236}">
                      <a16:creationId xmlns:a16="http://schemas.microsoft.com/office/drawing/2014/main" id="{ADB9587B-8A0C-6848-46EA-0B1CE7ECCDCF}"/>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7" name="Moon 176">
                  <a:extLst>
                    <a:ext uri="{FF2B5EF4-FFF2-40B4-BE49-F238E27FC236}">
                      <a16:creationId xmlns:a16="http://schemas.microsoft.com/office/drawing/2014/main" id="{B4E1C5AA-1C5E-8E29-2397-8CD0548B0A07}"/>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8" name="Oval 177">
                  <a:extLst>
                    <a:ext uri="{FF2B5EF4-FFF2-40B4-BE49-F238E27FC236}">
                      <a16:creationId xmlns:a16="http://schemas.microsoft.com/office/drawing/2014/main" id="{27BE6154-4088-9ABA-1855-CA8F01700F9B}"/>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9" name="Flowchart: Delay 178">
                  <a:extLst>
                    <a:ext uri="{FF2B5EF4-FFF2-40B4-BE49-F238E27FC236}">
                      <a16:creationId xmlns:a16="http://schemas.microsoft.com/office/drawing/2014/main" id="{2C979CEB-EE19-4165-8743-B4CCD67795D5}"/>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0" name="Right Triangle 179">
                  <a:extLst>
                    <a:ext uri="{FF2B5EF4-FFF2-40B4-BE49-F238E27FC236}">
                      <a16:creationId xmlns:a16="http://schemas.microsoft.com/office/drawing/2014/main" id="{FCE1FBDF-EBCC-4DB8-D24B-8985E388C1B7}"/>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1" name="Right Triangle 180">
                  <a:extLst>
                    <a:ext uri="{FF2B5EF4-FFF2-40B4-BE49-F238E27FC236}">
                      <a16:creationId xmlns:a16="http://schemas.microsoft.com/office/drawing/2014/main" id="{FD59F3A3-EE91-C758-745A-E415F2858E03}"/>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2" name="Flowchart: Manual Operation 26">
                  <a:extLst>
                    <a:ext uri="{FF2B5EF4-FFF2-40B4-BE49-F238E27FC236}">
                      <a16:creationId xmlns:a16="http://schemas.microsoft.com/office/drawing/2014/main" id="{108817B3-6049-A585-FE98-731614E36BE1}"/>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3" name="Flowchart: Terminator 182">
                  <a:extLst>
                    <a:ext uri="{FF2B5EF4-FFF2-40B4-BE49-F238E27FC236}">
                      <a16:creationId xmlns:a16="http://schemas.microsoft.com/office/drawing/2014/main" id="{57E99522-FCD3-B294-DF8D-4A80E2D71EB7}"/>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4" name="Flowchart: Connector 183">
                  <a:extLst>
                    <a:ext uri="{FF2B5EF4-FFF2-40B4-BE49-F238E27FC236}">
                      <a16:creationId xmlns:a16="http://schemas.microsoft.com/office/drawing/2014/main" id="{502BC44B-D550-CED3-B511-9D5EB76198BF}"/>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85" name="Flowchart: Connector 184">
                  <a:extLst>
                    <a:ext uri="{FF2B5EF4-FFF2-40B4-BE49-F238E27FC236}">
                      <a16:creationId xmlns:a16="http://schemas.microsoft.com/office/drawing/2014/main" id="{3FD280B3-85B5-F1F1-3A30-D9293F3CB0C2}"/>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86" name="Group 185">
                  <a:extLst>
                    <a:ext uri="{FF2B5EF4-FFF2-40B4-BE49-F238E27FC236}">
                      <a16:creationId xmlns:a16="http://schemas.microsoft.com/office/drawing/2014/main" id="{7BBBB61C-5818-B1B8-C942-7D75AE77AC73}"/>
                    </a:ext>
                  </a:extLst>
                </p:cNvPr>
                <p:cNvGrpSpPr/>
                <p:nvPr/>
              </p:nvGrpSpPr>
              <p:grpSpPr>
                <a:xfrm>
                  <a:off x="1717423" y="2352216"/>
                  <a:ext cx="325110" cy="522802"/>
                  <a:chOff x="859632" y="2338402"/>
                  <a:chExt cx="571500" cy="788345"/>
                </a:xfrm>
              </p:grpSpPr>
              <p:sp>
                <p:nvSpPr>
                  <p:cNvPr id="188" name="Rectangle 187">
                    <a:extLst>
                      <a:ext uri="{FF2B5EF4-FFF2-40B4-BE49-F238E27FC236}">
                        <a16:creationId xmlns:a16="http://schemas.microsoft.com/office/drawing/2014/main" id="{EBBEACA7-545F-FC06-67F2-34B0E3D7AF2F}"/>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89" name="Picture 188">
                    <a:extLst>
                      <a:ext uri="{FF2B5EF4-FFF2-40B4-BE49-F238E27FC236}">
                        <a16:creationId xmlns:a16="http://schemas.microsoft.com/office/drawing/2014/main" id="{89247B0D-9CF6-3EAF-423B-225BB65C7452}"/>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87" name="Freeform: Shape 186">
                  <a:extLst>
                    <a:ext uri="{FF2B5EF4-FFF2-40B4-BE49-F238E27FC236}">
                      <a16:creationId xmlns:a16="http://schemas.microsoft.com/office/drawing/2014/main" id="{3EDC7CB0-DD82-0025-BA8F-6CB60AAD92D5}"/>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14" name="Rectangle: Single Corner Snipped 29">
                <a:extLst>
                  <a:ext uri="{FF2B5EF4-FFF2-40B4-BE49-F238E27FC236}">
                    <a16:creationId xmlns:a16="http://schemas.microsoft.com/office/drawing/2014/main" id="{B9ED207F-0472-ABF6-5433-DD52800B2EC3}"/>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5" name="Oval 114">
                <a:extLst>
                  <a:ext uri="{FF2B5EF4-FFF2-40B4-BE49-F238E27FC236}">
                    <a16:creationId xmlns:a16="http://schemas.microsoft.com/office/drawing/2014/main" id="{F219EC81-786F-0FFA-37A3-30448FCBF8C4}"/>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6" name="Oval 115">
                <a:extLst>
                  <a:ext uri="{FF2B5EF4-FFF2-40B4-BE49-F238E27FC236}">
                    <a16:creationId xmlns:a16="http://schemas.microsoft.com/office/drawing/2014/main" id="{CE2EA6B6-7AB9-7807-1D9D-8BF663668A78}"/>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7" name="Flowchart: Off-page Connector 116">
                <a:extLst>
                  <a:ext uri="{FF2B5EF4-FFF2-40B4-BE49-F238E27FC236}">
                    <a16:creationId xmlns:a16="http://schemas.microsoft.com/office/drawing/2014/main" id="{063D3EA2-0E95-1806-6234-BC51EDBAB759}"/>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8" name="Oval 117">
                <a:extLst>
                  <a:ext uri="{FF2B5EF4-FFF2-40B4-BE49-F238E27FC236}">
                    <a16:creationId xmlns:a16="http://schemas.microsoft.com/office/drawing/2014/main" id="{3E16134A-8561-B774-3F2F-322C9AA665B9}"/>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9" name="Flowchart: Terminator 118">
                <a:extLst>
                  <a:ext uri="{FF2B5EF4-FFF2-40B4-BE49-F238E27FC236}">
                    <a16:creationId xmlns:a16="http://schemas.microsoft.com/office/drawing/2014/main" id="{52EB67F0-668F-4896-1361-03856F8F3580}"/>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0" name="Flowchart: Delay 119">
                <a:extLst>
                  <a:ext uri="{FF2B5EF4-FFF2-40B4-BE49-F238E27FC236}">
                    <a16:creationId xmlns:a16="http://schemas.microsoft.com/office/drawing/2014/main" id="{C27D9656-2DD4-86FB-4874-8D1D0088C01F}"/>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1" name="Moon 120">
                <a:extLst>
                  <a:ext uri="{FF2B5EF4-FFF2-40B4-BE49-F238E27FC236}">
                    <a16:creationId xmlns:a16="http://schemas.microsoft.com/office/drawing/2014/main" id="{5B34C33D-F531-75EB-C5DB-460F4D12AE10}"/>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22" name="Moon 121">
                <a:extLst>
                  <a:ext uri="{FF2B5EF4-FFF2-40B4-BE49-F238E27FC236}">
                    <a16:creationId xmlns:a16="http://schemas.microsoft.com/office/drawing/2014/main" id="{DBD68EC3-6A21-60C4-CD48-67DA15C5A105}"/>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3" name="Oval 122">
                <a:extLst>
                  <a:ext uri="{FF2B5EF4-FFF2-40B4-BE49-F238E27FC236}">
                    <a16:creationId xmlns:a16="http://schemas.microsoft.com/office/drawing/2014/main" id="{BE952251-8CFB-9715-8CAF-A93284AF2634}"/>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4" name="Right Triangle 123">
                <a:extLst>
                  <a:ext uri="{FF2B5EF4-FFF2-40B4-BE49-F238E27FC236}">
                    <a16:creationId xmlns:a16="http://schemas.microsoft.com/office/drawing/2014/main" id="{F45597C4-335A-2AE4-21A4-A1F2F18DF60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5" name="Right Triangle 124">
                <a:extLst>
                  <a:ext uri="{FF2B5EF4-FFF2-40B4-BE49-F238E27FC236}">
                    <a16:creationId xmlns:a16="http://schemas.microsoft.com/office/drawing/2014/main" id="{FF56ECAF-4A12-599A-EA3D-6B6E192DFDBF}"/>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6" name="Flowchart: Terminator 125">
                <a:extLst>
                  <a:ext uri="{FF2B5EF4-FFF2-40B4-BE49-F238E27FC236}">
                    <a16:creationId xmlns:a16="http://schemas.microsoft.com/office/drawing/2014/main" id="{6032049D-144B-0895-972B-DB6CCB6CFCB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7" name="Flowchart: Connector 126">
                <a:extLst>
                  <a:ext uri="{FF2B5EF4-FFF2-40B4-BE49-F238E27FC236}">
                    <a16:creationId xmlns:a16="http://schemas.microsoft.com/office/drawing/2014/main" id="{D702BF89-1232-9C26-4A91-1CDEEC0322DA}"/>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8" name="Flowchart: Connector 127">
                <a:extLst>
                  <a:ext uri="{FF2B5EF4-FFF2-40B4-BE49-F238E27FC236}">
                    <a16:creationId xmlns:a16="http://schemas.microsoft.com/office/drawing/2014/main" id="{7C35A074-B3F7-38D4-82DE-14C2FAEB2C22}"/>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9" name="Freeform: Shape 128">
                <a:extLst>
                  <a:ext uri="{FF2B5EF4-FFF2-40B4-BE49-F238E27FC236}">
                    <a16:creationId xmlns:a16="http://schemas.microsoft.com/office/drawing/2014/main" id="{90F6FA1F-3D00-9B56-0AC3-CF8A6AC8F8B2}"/>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30" name="Group 129">
                <a:extLst>
                  <a:ext uri="{FF2B5EF4-FFF2-40B4-BE49-F238E27FC236}">
                    <a16:creationId xmlns:a16="http://schemas.microsoft.com/office/drawing/2014/main" id="{EED8C883-B57D-886B-1A48-30E05F59DD42}"/>
                  </a:ext>
                </a:extLst>
              </p:cNvPr>
              <p:cNvGrpSpPr/>
              <p:nvPr/>
            </p:nvGrpSpPr>
            <p:grpSpPr>
              <a:xfrm>
                <a:off x="1736703" y="3532400"/>
                <a:ext cx="325110" cy="522802"/>
                <a:chOff x="859632" y="2338402"/>
                <a:chExt cx="571500" cy="788345"/>
              </a:xfrm>
            </p:grpSpPr>
            <p:sp>
              <p:nvSpPr>
                <p:cNvPr id="159" name="Rectangle 158">
                  <a:extLst>
                    <a:ext uri="{FF2B5EF4-FFF2-40B4-BE49-F238E27FC236}">
                      <a16:creationId xmlns:a16="http://schemas.microsoft.com/office/drawing/2014/main" id="{E1925F66-8806-57E8-7882-790741313D60}"/>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60" name="Picture 159">
                  <a:extLst>
                    <a:ext uri="{FF2B5EF4-FFF2-40B4-BE49-F238E27FC236}">
                      <a16:creationId xmlns:a16="http://schemas.microsoft.com/office/drawing/2014/main" id="{C44DAD80-2870-2BB9-D865-3C9D8F4D8EE7}"/>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31" name="Group 130">
                <a:extLst>
                  <a:ext uri="{FF2B5EF4-FFF2-40B4-BE49-F238E27FC236}">
                    <a16:creationId xmlns:a16="http://schemas.microsoft.com/office/drawing/2014/main" id="{600E5470-6A2C-BE45-26E4-86DFD6D477B1}"/>
                  </a:ext>
                </a:extLst>
              </p:cNvPr>
              <p:cNvGrpSpPr/>
              <p:nvPr/>
            </p:nvGrpSpPr>
            <p:grpSpPr>
              <a:xfrm rot="19720146">
                <a:off x="1182580" y="2371883"/>
                <a:ext cx="386764" cy="226743"/>
                <a:chOff x="5136060" y="1710152"/>
                <a:chExt cx="538831" cy="347248"/>
              </a:xfrm>
            </p:grpSpPr>
            <p:sp>
              <p:nvSpPr>
                <p:cNvPr id="149" name="Oval 5">
                  <a:extLst>
                    <a:ext uri="{FF2B5EF4-FFF2-40B4-BE49-F238E27FC236}">
                      <a16:creationId xmlns:a16="http://schemas.microsoft.com/office/drawing/2014/main" id="{D507B0A4-CF84-B9DF-9FD1-C7B5689C991B}"/>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50" name="Group 149">
                  <a:extLst>
                    <a:ext uri="{FF2B5EF4-FFF2-40B4-BE49-F238E27FC236}">
                      <a16:creationId xmlns:a16="http://schemas.microsoft.com/office/drawing/2014/main" id="{A081B426-6554-0F10-1DEB-08BB2A36D333}"/>
                    </a:ext>
                  </a:extLst>
                </p:cNvPr>
                <p:cNvGrpSpPr/>
                <p:nvPr/>
              </p:nvGrpSpPr>
              <p:grpSpPr>
                <a:xfrm rot="20545732">
                  <a:off x="5242936" y="1710152"/>
                  <a:ext cx="85726" cy="45719"/>
                  <a:chOff x="5293988" y="1700325"/>
                  <a:chExt cx="85726" cy="42639"/>
                </a:xfrm>
              </p:grpSpPr>
              <p:cxnSp>
                <p:nvCxnSpPr>
                  <p:cNvPr id="156" name="Straight Connector 155">
                    <a:extLst>
                      <a:ext uri="{FF2B5EF4-FFF2-40B4-BE49-F238E27FC236}">
                        <a16:creationId xmlns:a16="http://schemas.microsoft.com/office/drawing/2014/main" id="{B5FBE9F1-36FF-4A41-2807-79D0A3A34030}"/>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7" name="Straight Connector 156">
                    <a:extLst>
                      <a:ext uri="{FF2B5EF4-FFF2-40B4-BE49-F238E27FC236}">
                        <a16:creationId xmlns:a16="http://schemas.microsoft.com/office/drawing/2014/main" id="{B24378F6-68CE-83FE-A87A-DA86AC78AA7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8" name="Straight Connector 157">
                    <a:extLst>
                      <a:ext uri="{FF2B5EF4-FFF2-40B4-BE49-F238E27FC236}">
                        <a16:creationId xmlns:a16="http://schemas.microsoft.com/office/drawing/2014/main" id="{6CB54822-4140-704A-B310-1C8F13C4C8C3}"/>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51" name="Oval 4">
                  <a:extLst>
                    <a:ext uri="{FF2B5EF4-FFF2-40B4-BE49-F238E27FC236}">
                      <a16:creationId xmlns:a16="http://schemas.microsoft.com/office/drawing/2014/main" id="{D907A101-C29B-C4F2-CE9C-29626E187E3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2" name="Oval 151">
                  <a:extLst>
                    <a:ext uri="{FF2B5EF4-FFF2-40B4-BE49-F238E27FC236}">
                      <a16:creationId xmlns:a16="http://schemas.microsoft.com/office/drawing/2014/main" id="{74105E9B-8DA8-1479-36B1-E3EACA88D3EC}"/>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3" name="Oval 152">
                  <a:extLst>
                    <a:ext uri="{FF2B5EF4-FFF2-40B4-BE49-F238E27FC236}">
                      <a16:creationId xmlns:a16="http://schemas.microsoft.com/office/drawing/2014/main" id="{50E47B78-932B-2318-5160-7E0E3EC193ED}"/>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54" name="Oval 153">
                  <a:extLst>
                    <a:ext uri="{FF2B5EF4-FFF2-40B4-BE49-F238E27FC236}">
                      <a16:creationId xmlns:a16="http://schemas.microsoft.com/office/drawing/2014/main" id="{65138768-7DEB-E438-9232-8A2B2E9C45B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5" name="Oval 154">
                  <a:extLst>
                    <a:ext uri="{FF2B5EF4-FFF2-40B4-BE49-F238E27FC236}">
                      <a16:creationId xmlns:a16="http://schemas.microsoft.com/office/drawing/2014/main" id="{787FAF92-E9C5-2F50-3958-EA1239C3FD70}"/>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32" name="Group 131">
                <a:extLst>
                  <a:ext uri="{FF2B5EF4-FFF2-40B4-BE49-F238E27FC236}">
                    <a16:creationId xmlns:a16="http://schemas.microsoft.com/office/drawing/2014/main" id="{B069DE35-6D93-216D-1976-439CA1005C4C}"/>
                  </a:ext>
                </a:extLst>
              </p:cNvPr>
              <p:cNvGrpSpPr/>
              <p:nvPr/>
            </p:nvGrpSpPr>
            <p:grpSpPr>
              <a:xfrm rot="1705800" flipH="1">
                <a:off x="1678571" y="2367738"/>
                <a:ext cx="386764" cy="226743"/>
                <a:chOff x="5136060" y="1710152"/>
                <a:chExt cx="538831" cy="347248"/>
              </a:xfrm>
            </p:grpSpPr>
            <p:sp>
              <p:nvSpPr>
                <p:cNvPr id="139" name="Oval 5">
                  <a:extLst>
                    <a:ext uri="{FF2B5EF4-FFF2-40B4-BE49-F238E27FC236}">
                      <a16:creationId xmlns:a16="http://schemas.microsoft.com/office/drawing/2014/main" id="{B44B582F-4118-9C3C-CC6A-E06D22FC939E}"/>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40" name="Group 139">
                  <a:extLst>
                    <a:ext uri="{FF2B5EF4-FFF2-40B4-BE49-F238E27FC236}">
                      <a16:creationId xmlns:a16="http://schemas.microsoft.com/office/drawing/2014/main" id="{FB8121A6-5BE1-172C-6EB6-E4F682CE8D80}"/>
                    </a:ext>
                  </a:extLst>
                </p:cNvPr>
                <p:cNvGrpSpPr/>
                <p:nvPr/>
              </p:nvGrpSpPr>
              <p:grpSpPr>
                <a:xfrm rot="20545732">
                  <a:off x="5242936" y="1710152"/>
                  <a:ext cx="85726" cy="45719"/>
                  <a:chOff x="5293988" y="1700325"/>
                  <a:chExt cx="85726" cy="42639"/>
                </a:xfrm>
              </p:grpSpPr>
              <p:cxnSp>
                <p:nvCxnSpPr>
                  <p:cNvPr id="146" name="Straight Connector 145">
                    <a:extLst>
                      <a:ext uri="{FF2B5EF4-FFF2-40B4-BE49-F238E27FC236}">
                        <a16:creationId xmlns:a16="http://schemas.microsoft.com/office/drawing/2014/main" id="{086C94AF-15FF-EE2A-55D4-566B0E447D2D}"/>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7" name="Straight Connector 146">
                    <a:extLst>
                      <a:ext uri="{FF2B5EF4-FFF2-40B4-BE49-F238E27FC236}">
                        <a16:creationId xmlns:a16="http://schemas.microsoft.com/office/drawing/2014/main" id="{96E4D296-5855-6008-31DE-0053776BE339}"/>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8" name="Straight Connector 147">
                    <a:extLst>
                      <a:ext uri="{FF2B5EF4-FFF2-40B4-BE49-F238E27FC236}">
                        <a16:creationId xmlns:a16="http://schemas.microsoft.com/office/drawing/2014/main" id="{6C991BC7-F456-FFC4-7BA7-199C66317657}"/>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41" name="Oval 4">
                  <a:extLst>
                    <a:ext uri="{FF2B5EF4-FFF2-40B4-BE49-F238E27FC236}">
                      <a16:creationId xmlns:a16="http://schemas.microsoft.com/office/drawing/2014/main" id="{D50C185A-E1B1-925A-61DD-B50349292DFC}"/>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2" name="Oval 141">
                  <a:extLst>
                    <a:ext uri="{FF2B5EF4-FFF2-40B4-BE49-F238E27FC236}">
                      <a16:creationId xmlns:a16="http://schemas.microsoft.com/office/drawing/2014/main" id="{88EB35C2-207D-E208-0EAE-F4F78337D4B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3" name="Oval 142">
                  <a:extLst>
                    <a:ext uri="{FF2B5EF4-FFF2-40B4-BE49-F238E27FC236}">
                      <a16:creationId xmlns:a16="http://schemas.microsoft.com/office/drawing/2014/main" id="{B6E13846-951E-F659-8933-24356C4CEEF0}"/>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4" name="Oval 143">
                  <a:extLst>
                    <a:ext uri="{FF2B5EF4-FFF2-40B4-BE49-F238E27FC236}">
                      <a16:creationId xmlns:a16="http://schemas.microsoft.com/office/drawing/2014/main" id="{D5F117EE-B17A-7201-4E2B-6D43BC040D05}"/>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5" name="Oval 144">
                  <a:extLst>
                    <a:ext uri="{FF2B5EF4-FFF2-40B4-BE49-F238E27FC236}">
                      <a16:creationId xmlns:a16="http://schemas.microsoft.com/office/drawing/2014/main" id="{9B6C7C9B-854E-4DDA-0066-C91CCDEC4C0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33" name="Freeform: Shape 132">
                <a:extLst>
                  <a:ext uri="{FF2B5EF4-FFF2-40B4-BE49-F238E27FC236}">
                    <a16:creationId xmlns:a16="http://schemas.microsoft.com/office/drawing/2014/main" id="{F01D90F7-C4A1-4A33-AF12-2C239613157F}"/>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4" name="Oval 133">
                <a:extLst>
                  <a:ext uri="{FF2B5EF4-FFF2-40B4-BE49-F238E27FC236}">
                    <a16:creationId xmlns:a16="http://schemas.microsoft.com/office/drawing/2014/main" id="{931E1767-8B0C-5A93-876F-EBB74C661754}"/>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35" name="Oval 134">
                <a:extLst>
                  <a:ext uri="{FF2B5EF4-FFF2-40B4-BE49-F238E27FC236}">
                    <a16:creationId xmlns:a16="http://schemas.microsoft.com/office/drawing/2014/main" id="{07639189-A8C1-9FA0-7B35-111A3E697CF0}"/>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36" name="Diagonal Stripe 135">
                <a:extLst>
                  <a:ext uri="{FF2B5EF4-FFF2-40B4-BE49-F238E27FC236}">
                    <a16:creationId xmlns:a16="http://schemas.microsoft.com/office/drawing/2014/main" id="{2EE80F1B-48BB-B914-09DA-A2137C95FDEB}"/>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7" name="Diagonal Stripe 136">
                <a:extLst>
                  <a:ext uri="{FF2B5EF4-FFF2-40B4-BE49-F238E27FC236}">
                    <a16:creationId xmlns:a16="http://schemas.microsoft.com/office/drawing/2014/main" id="{F9E0D4AE-F2CD-70E0-EAE0-B40B063CA06C}"/>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8" name="Isosceles Triangle 137">
                <a:extLst>
                  <a:ext uri="{FF2B5EF4-FFF2-40B4-BE49-F238E27FC236}">
                    <a16:creationId xmlns:a16="http://schemas.microsoft.com/office/drawing/2014/main" id="{95C62C17-3915-01A8-8127-3572FB824B2D}"/>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334085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48644"/>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Conduct a Daily Operation Walk-Through</a:t>
            </a:r>
            <a:endParaRPr lang="en-US" sz="4800" dirty="0">
              <a:solidFill>
                <a:schemeClr val="bg1"/>
              </a:solidFill>
              <a:latin typeface="Juice ITC" panose="04040403040A02020202" pitchFamily="82" charset="0"/>
            </a:endParaRPr>
          </a:p>
        </p:txBody>
      </p:sp>
      <p:sp>
        <p:nvSpPr>
          <p:cNvPr id="3" name="TextBox 2"/>
          <p:cNvSpPr txBox="1"/>
          <p:nvPr/>
        </p:nvSpPr>
        <p:spPr>
          <a:xfrm>
            <a:off x="495300" y="1253720"/>
            <a:ext cx="9320246" cy="2021066"/>
          </a:xfrm>
          <a:prstGeom prst="rect">
            <a:avLst/>
          </a:prstGeom>
          <a:noFill/>
        </p:spPr>
        <p:txBody>
          <a:bodyPr wrap="square" rtlCol="0">
            <a:spAutoFit/>
          </a:bodyPr>
          <a:lstStyle/>
          <a:p>
            <a:pPr marL="0" lvl="1">
              <a:spcAft>
                <a:spcPts val="800"/>
              </a:spcAft>
            </a:pPr>
            <a:r>
              <a:rPr lang="en-US" sz="2800" dirty="0">
                <a:solidFill>
                  <a:srgbClr val="000000"/>
                </a:solidFill>
              </a:rPr>
              <a:t>A daily walk-through includes a visual inspection of the entire cafeteria.</a:t>
            </a:r>
          </a:p>
          <a:p>
            <a:pPr marL="0" lvl="1">
              <a:spcAft>
                <a:spcPts val="800"/>
              </a:spcAft>
            </a:pPr>
            <a:r>
              <a:rPr lang="en-US" sz="2800" dirty="0">
                <a:solidFill>
                  <a:srgbClr val="000000"/>
                </a:solidFill>
              </a:rPr>
              <a:t>Look for the following:</a:t>
            </a:r>
            <a:endParaRPr lang="en-US" sz="2500" dirty="0">
              <a:solidFill>
                <a:srgbClr val="000000"/>
              </a:solidFill>
            </a:endParaRPr>
          </a:p>
          <a:p>
            <a:pPr marL="0" lvl="1"/>
            <a:endParaRPr lang="en-US" sz="2800" dirty="0">
              <a:solidFill>
                <a:srgbClr val="000000"/>
              </a:solidFill>
            </a:endParaRPr>
          </a:p>
        </p:txBody>
      </p:sp>
      <p:sp>
        <p:nvSpPr>
          <p:cNvPr id="6" name="TextBox 5">
            <a:extLst>
              <a:ext uri="{FF2B5EF4-FFF2-40B4-BE49-F238E27FC236}">
                <a16:creationId xmlns:a16="http://schemas.microsoft.com/office/drawing/2014/main" id="{F3A4DD69-DC9A-48D1-A3BA-0F262081DE82}"/>
              </a:ext>
            </a:extLst>
          </p:cNvPr>
          <p:cNvSpPr txBox="1"/>
          <p:nvPr/>
        </p:nvSpPr>
        <p:spPr>
          <a:xfrm>
            <a:off x="495300" y="2770436"/>
            <a:ext cx="4297680" cy="3093154"/>
          </a:xfrm>
          <a:prstGeom prst="rect">
            <a:avLst/>
          </a:prstGeom>
          <a:noFill/>
        </p:spPr>
        <p:txBody>
          <a:bodyPr wrap="square" rtlCol="0">
            <a:spAutoFit/>
          </a:bodyPr>
          <a:lstStyle/>
          <a:p>
            <a:pPr lvl="1" indent="-457200">
              <a:spcAft>
                <a:spcPts val="400"/>
              </a:spcAft>
              <a:buFont typeface="Wingdings" panose="05000000000000000000" pitchFamily="2" charset="2"/>
              <a:buChar char="Ø"/>
            </a:pPr>
            <a:r>
              <a:rPr lang="en-US" sz="2500" dirty="0">
                <a:solidFill>
                  <a:srgbClr val="000000"/>
                </a:solidFill>
              </a:rPr>
              <a:t>Insects </a:t>
            </a:r>
          </a:p>
          <a:p>
            <a:pPr lvl="1" indent="-457200">
              <a:spcAft>
                <a:spcPts val="400"/>
              </a:spcAft>
              <a:buFont typeface="Wingdings" panose="05000000000000000000" pitchFamily="2" charset="2"/>
              <a:buChar char="Ø"/>
            </a:pPr>
            <a:r>
              <a:rPr lang="en-US" sz="2500" dirty="0">
                <a:solidFill>
                  <a:srgbClr val="000000"/>
                </a:solidFill>
              </a:rPr>
              <a:t>Rodent droppings</a:t>
            </a:r>
          </a:p>
          <a:p>
            <a:pPr lvl="1" indent="-457200">
              <a:spcAft>
                <a:spcPts val="400"/>
              </a:spcAft>
              <a:buFont typeface="Wingdings" panose="05000000000000000000" pitchFamily="2" charset="2"/>
              <a:buChar char="Ø"/>
            </a:pPr>
            <a:r>
              <a:rPr lang="en-US" sz="2500" dirty="0">
                <a:solidFill>
                  <a:srgbClr val="000000"/>
                </a:solidFill>
              </a:rPr>
              <a:t>Spider webs  </a:t>
            </a:r>
          </a:p>
          <a:p>
            <a:pPr lvl="1" indent="-457200">
              <a:spcAft>
                <a:spcPts val="400"/>
              </a:spcAft>
              <a:buFont typeface="Wingdings" panose="05000000000000000000" pitchFamily="2" charset="2"/>
              <a:buChar char="Ø"/>
            </a:pPr>
            <a:r>
              <a:rPr lang="en-US" sz="2500" dirty="0">
                <a:solidFill>
                  <a:srgbClr val="000000"/>
                </a:solidFill>
              </a:rPr>
              <a:t>Trash and debris on floor</a:t>
            </a:r>
          </a:p>
          <a:p>
            <a:pPr lvl="1" indent="-457200">
              <a:spcAft>
                <a:spcPts val="400"/>
              </a:spcAft>
              <a:buFont typeface="Wingdings" panose="05000000000000000000" pitchFamily="2" charset="2"/>
              <a:buChar char="Ø"/>
            </a:pPr>
            <a:r>
              <a:rPr lang="en-US" sz="2500" dirty="0">
                <a:solidFill>
                  <a:srgbClr val="000000"/>
                </a:solidFill>
              </a:rPr>
              <a:t>Food left out</a:t>
            </a:r>
          </a:p>
          <a:p>
            <a:pPr lvl="1" indent="-457200">
              <a:spcAft>
                <a:spcPts val="400"/>
              </a:spcAft>
              <a:buFont typeface="Wingdings" panose="05000000000000000000" pitchFamily="2" charset="2"/>
              <a:buChar char="Ø"/>
            </a:pPr>
            <a:r>
              <a:rPr lang="en-US" sz="2500" dirty="0">
                <a:solidFill>
                  <a:srgbClr val="000000"/>
                </a:solidFill>
              </a:rPr>
              <a:t>Dust</a:t>
            </a:r>
          </a:p>
          <a:p>
            <a:pPr lvl="1" indent="-457200">
              <a:spcAft>
                <a:spcPts val="400"/>
              </a:spcAft>
              <a:buFont typeface="Wingdings" panose="05000000000000000000" pitchFamily="2" charset="2"/>
              <a:buChar char="Ø"/>
            </a:pPr>
            <a:r>
              <a:rPr lang="en-US" sz="2500" dirty="0">
                <a:solidFill>
                  <a:srgbClr val="000000"/>
                </a:solidFill>
              </a:rPr>
              <a:t>Equipment failure</a:t>
            </a:r>
          </a:p>
        </p:txBody>
      </p:sp>
      <p:sp>
        <p:nvSpPr>
          <p:cNvPr id="9" name="TextBox 8">
            <a:extLst>
              <a:ext uri="{FF2B5EF4-FFF2-40B4-BE49-F238E27FC236}">
                <a16:creationId xmlns:a16="http://schemas.microsoft.com/office/drawing/2014/main" id="{58ED9209-0F83-44A2-A0AE-E40BAACEADBC}"/>
              </a:ext>
            </a:extLst>
          </p:cNvPr>
          <p:cNvSpPr txBox="1"/>
          <p:nvPr/>
        </p:nvSpPr>
        <p:spPr>
          <a:xfrm>
            <a:off x="2354702" y="6188571"/>
            <a:ext cx="8313298" cy="1056700"/>
          </a:xfrm>
          <a:prstGeom prst="rect">
            <a:avLst/>
          </a:prstGeom>
          <a:noFill/>
        </p:spPr>
        <p:txBody>
          <a:bodyPr wrap="square" rtlCol="0">
            <a:spAutoFit/>
          </a:bodyPr>
          <a:lstStyle/>
          <a:p>
            <a:pPr marL="0" lvl="1">
              <a:spcAft>
                <a:spcPts val="800"/>
              </a:spcAft>
            </a:pPr>
            <a:r>
              <a:rPr lang="en-US" sz="2600" b="1" dirty="0">
                <a:solidFill>
                  <a:srgbClr val="000000"/>
                </a:solidFill>
              </a:rPr>
              <a:t>NOTE</a:t>
            </a:r>
            <a:r>
              <a:rPr lang="en-US" sz="2600" dirty="0">
                <a:solidFill>
                  <a:srgbClr val="000000"/>
                </a:solidFill>
              </a:rPr>
              <a:t>: Do not avoid looking underneath equipment. </a:t>
            </a:r>
          </a:p>
          <a:p>
            <a:pPr marL="0" lvl="1"/>
            <a:endParaRPr lang="en-US" sz="2800" dirty="0">
              <a:solidFill>
                <a:srgbClr val="000000"/>
              </a:solidFill>
            </a:endParaRPr>
          </a:p>
        </p:txBody>
      </p:sp>
      <p:grpSp>
        <p:nvGrpSpPr>
          <p:cNvPr id="4" name="Group 3">
            <a:extLst>
              <a:ext uri="{FF2B5EF4-FFF2-40B4-BE49-F238E27FC236}">
                <a16:creationId xmlns:a16="http://schemas.microsoft.com/office/drawing/2014/main" id="{8BA8016E-64E4-62E9-F49C-46F79A418949}"/>
              </a:ext>
            </a:extLst>
          </p:cNvPr>
          <p:cNvGrpSpPr/>
          <p:nvPr/>
        </p:nvGrpSpPr>
        <p:grpSpPr>
          <a:xfrm>
            <a:off x="10247086" y="1327829"/>
            <a:ext cx="1736205" cy="1891011"/>
            <a:chOff x="-1291755" y="2720076"/>
            <a:chExt cx="2982307" cy="3699774"/>
          </a:xfrm>
        </p:grpSpPr>
        <p:sp>
          <p:nvSpPr>
            <p:cNvPr id="5" name="Oval 4">
              <a:extLst>
                <a:ext uri="{FF2B5EF4-FFF2-40B4-BE49-F238E27FC236}">
                  <a16:creationId xmlns:a16="http://schemas.microsoft.com/office/drawing/2014/main" id="{59EDE100-C3AF-FF3D-18B3-5E299DD84167}"/>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1AF6A590-030E-E352-0EE8-6F00AFDC298A}"/>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01329195-3D84-4282-86C8-D86B9646820D}"/>
                </a:ext>
              </a:extLst>
            </p:cNvPr>
            <p:cNvGrpSpPr/>
            <p:nvPr/>
          </p:nvGrpSpPr>
          <p:grpSpPr>
            <a:xfrm flipH="1">
              <a:off x="-1205954" y="2720076"/>
              <a:ext cx="2290770" cy="3649875"/>
              <a:chOff x="720551" y="1573392"/>
              <a:chExt cx="2290770" cy="3649875"/>
            </a:xfrm>
          </p:grpSpPr>
          <p:sp>
            <p:nvSpPr>
              <p:cNvPr id="11" name="Freeform: Shape 10">
                <a:extLst>
                  <a:ext uri="{FF2B5EF4-FFF2-40B4-BE49-F238E27FC236}">
                    <a16:creationId xmlns:a16="http://schemas.microsoft.com/office/drawing/2014/main" id="{0E1540D0-46E6-1427-D118-F468D95B9098}"/>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3" name="Flowchart: Terminator 12">
                <a:extLst>
                  <a:ext uri="{FF2B5EF4-FFF2-40B4-BE49-F238E27FC236}">
                    <a16:creationId xmlns:a16="http://schemas.microsoft.com/office/drawing/2014/main" id="{80293D12-209B-F604-3DA1-DA5ACD46330F}"/>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4" name="Flowchart: Delay 13">
                <a:extLst>
                  <a:ext uri="{FF2B5EF4-FFF2-40B4-BE49-F238E27FC236}">
                    <a16:creationId xmlns:a16="http://schemas.microsoft.com/office/drawing/2014/main" id="{0E53EA6B-0556-18D2-1017-D75704750E91}"/>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5" name="Group 14">
                <a:extLst>
                  <a:ext uri="{FF2B5EF4-FFF2-40B4-BE49-F238E27FC236}">
                    <a16:creationId xmlns:a16="http://schemas.microsoft.com/office/drawing/2014/main" id="{B7B319F6-3049-809F-E8CA-D3A434CE548D}"/>
                  </a:ext>
                </a:extLst>
              </p:cNvPr>
              <p:cNvGrpSpPr/>
              <p:nvPr/>
            </p:nvGrpSpPr>
            <p:grpSpPr>
              <a:xfrm>
                <a:off x="720551" y="1574772"/>
                <a:ext cx="1581557" cy="3648495"/>
                <a:chOff x="701501" y="393208"/>
                <a:chExt cx="1581557" cy="3648495"/>
              </a:xfrm>
            </p:grpSpPr>
            <p:sp>
              <p:nvSpPr>
                <p:cNvPr id="63" name="Flowchart: Manual Operation 26">
                  <a:extLst>
                    <a:ext uri="{FF2B5EF4-FFF2-40B4-BE49-F238E27FC236}">
                      <a16:creationId xmlns:a16="http://schemas.microsoft.com/office/drawing/2014/main" id="{DAD24437-58BC-1E79-5780-2429305B181D}"/>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4" name="Rectangle: Single Corner Snipped 29">
                  <a:extLst>
                    <a:ext uri="{FF2B5EF4-FFF2-40B4-BE49-F238E27FC236}">
                      <a16:creationId xmlns:a16="http://schemas.microsoft.com/office/drawing/2014/main" id="{968399C5-28A6-E754-8D6C-36855C668E97}"/>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5" name="Oval 64">
                  <a:extLst>
                    <a:ext uri="{FF2B5EF4-FFF2-40B4-BE49-F238E27FC236}">
                      <a16:creationId xmlns:a16="http://schemas.microsoft.com/office/drawing/2014/main" id="{4F31DCC2-365E-B5BF-8B15-898F1974B523}"/>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66" name="Oval 65">
                  <a:extLst>
                    <a:ext uri="{FF2B5EF4-FFF2-40B4-BE49-F238E27FC236}">
                      <a16:creationId xmlns:a16="http://schemas.microsoft.com/office/drawing/2014/main" id="{A8DA32B9-EB05-CB03-B086-38624E347C01}"/>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7" name="Flowchart: Off-page Connector 66">
                  <a:extLst>
                    <a:ext uri="{FF2B5EF4-FFF2-40B4-BE49-F238E27FC236}">
                      <a16:creationId xmlns:a16="http://schemas.microsoft.com/office/drawing/2014/main" id="{4432B018-2EFE-D4EA-C60A-79A7FBBA5A74}"/>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8" name="Oval 67">
                  <a:extLst>
                    <a:ext uri="{FF2B5EF4-FFF2-40B4-BE49-F238E27FC236}">
                      <a16:creationId xmlns:a16="http://schemas.microsoft.com/office/drawing/2014/main" id="{3FE25B9F-86F4-62AA-4C90-662B2049C34A}"/>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9" name="Flowchart: Terminator 68">
                  <a:extLst>
                    <a:ext uri="{FF2B5EF4-FFF2-40B4-BE49-F238E27FC236}">
                      <a16:creationId xmlns:a16="http://schemas.microsoft.com/office/drawing/2014/main" id="{006A457C-13FA-F72B-BBA5-EA7277F9DC40}"/>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0" name="Flowchart: Delay 69">
                  <a:extLst>
                    <a:ext uri="{FF2B5EF4-FFF2-40B4-BE49-F238E27FC236}">
                      <a16:creationId xmlns:a16="http://schemas.microsoft.com/office/drawing/2014/main" id="{29861BCD-52B0-E9FF-4102-633E7E91DED8}"/>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71" name="Isosceles Triangle 70">
                  <a:extLst>
                    <a:ext uri="{FF2B5EF4-FFF2-40B4-BE49-F238E27FC236}">
                      <a16:creationId xmlns:a16="http://schemas.microsoft.com/office/drawing/2014/main" id="{05E847DE-3669-22E0-0CBC-ADFC01275E78}"/>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2" name="Oval 71">
                  <a:extLst>
                    <a:ext uri="{FF2B5EF4-FFF2-40B4-BE49-F238E27FC236}">
                      <a16:creationId xmlns:a16="http://schemas.microsoft.com/office/drawing/2014/main" id="{9532B822-55A1-5854-EAC5-C25DB1F703FF}"/>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3" name="Oval 72">
                  <a:extLst>
                    <a:ext uri="{FF2B5EF4-FFF2-40B4-BE49-F238E27FC236}">
                      <a16:creationId xmlns:a16="http://schemas.microsoft.com/office/drawing/2014/main" id="{23722B6A-6C16-FE0A-CFA1-281AFD7F2462}"/>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4" name="Oval 73">
                  <a:extLst>
                    <a:ext uri="{FF2B5EF4-FFF2-40B4-BE49-F238E27FC236}">
                      <a16:creationId xmlns:a16="http://schemas.microsoft.com/office/drawing/2014/main" id="{E1754FD6-E208-1C5B-0D2A-533D5DD8BDD6}"/>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5" name="Oval 74">
                  <a:extLst>
                    <a:ext uri="{FF2B5EF4-FFF2-40B4-BE49-F238E27FC236}">
                      <a16:creationId xmlns:a16="http://schemas.microsoft.com/office/drawing/2014/main" id="{39C82930-91FF-A2C0-0485-14D2393D1288}"/>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6" name="Flowchart: Terminator 75">
                  <a:extLst>
                    <a:ext uri="{FF2B5EF4-FFF2-40B4-BE49-F238E27FC236}">
                      <a16:creationId xmlns:a16="http://schemas.microsoft.com/office/drawing/2014/main" id="{DB0F434D-774A-2D99-8B47-B45F635347AE}"/>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7" name="Flowchart: Terminator 76">
                  <a:extLst>
                    <a:ext uri="{FF2B5EF4-FFF2-40B4-BE49-F238E27FC236}">
                      <a16:creationId xmlns:a16="http://schemas.microsoft.com/office/drawing/2014/main" id="{F66EAB08-D4D4-BA3D-8D3A-B0FCA483B492}"/>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8" name="Moon 77">
                  <a:extLst>
                    <a:ext uri="{FF2B5EF4-FFF2-40B4-BE49-F238E27FC236}">
                      <a16:creationId xmlns:a16="http://schemas.microsoft.com/office/drawing/2014/main" id="{2F7303E6-DF21-CCD1-BD1F-A559418606CB}"/>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79" name="Moon 78">
                  <a:extLst>
                    <a:ext uri="{FF2B5EF4-FFF2-40B4-BE49-F238E27FC236}">
                      <a16:creationId xmlns:a16="http://schemas.microsoft.com/office/drawing/2014/main" id="{B1E5FC07-EBF2-789D-0932-0F829805E325}"/>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80" name="Oval 79">
                  <a:extLst>
                    <a:ext uri="{FF2B5EF4-FFF2-40B4-BE49-F238E27FC236}">
                      <a16:creationId xmlns:a16="http://schemas.microsoft.com/office/drawing/2014/main" id="{831AEBB7-1AC2-126D-6DE3-31165EEA3B6B}"/>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81" name="Flowchart: Delay 80">
                  <a:extLst>
                    <a:ext uri="{FF2B5EF4-FFF2-40B4-BE49-F238E27FC236}">
                      <a16:creationId xmlns:a16="http://schemas.microsoft.com/office/drawing/2014/main" id="{051E1DE4-A475-7762-1C8A-2B9C1F565D44}"/>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82" name="Right Triangle 81">
                  <a:extLst>
                    <a:ext uri="{FF2B5EF4-FFF2-40B4-BE49-F238E27FC236}">
                      <a16:creationId xmlns:a16="http://schemas.microsoft.com/office/drawing/2014/main" id="{07705D69-600D-F801-578B-300A2DEA9E0F}"/>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3" name="Right Triangle 82">
                  <a:extLst>
                    <a:ext uri="{FF2B5EF4-FFF2-40B4-BE49-F238E27FC236}">
                      <a16:creationId xmlns:a16="http://schemas.microsoft.com/office/drawing/2014/main" id="{3A5351CB-72D6-D367-E139-F274B9D73E29}"/>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4" name="Flowchart: Manual Operation 26">
                  <a:extLst>
                    <a:ext uri="{FF2B5EF4-FFF2-40B4-BE49-F238E27FC236}">
                      <a16:creationId xmlns:a16="http://schemas.microsoft.com/office/drawing/2014/main" id="{A56E9559-A5E9-309C-A036-D511A10A5FBF}"/>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5" name="Flowchart: Terminator 84">
                  <a:extLst>
                    <a:ext uri="{FF2B5EF4-FFF2-40B4-BE49-F238E27FC236}">
                      <a16:creationId xmlns:a16="http://schemas.microsoft.com/office/drawing/2014/main" id="{3F804E62-DA3C-43A3-9C8F-F729D853CD80}"/>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86" name="Flowchart: Connector 85">
                  <a:extLst>
                    <a:ext uri="{FF2B5EF4-FFF2-40B4-BE49-F238E27FC236}">
                      <a16:creationId xmlns:a16="http://schemas.microsoft.com/office/drawing/2014/main" id="{0D623839-8655-1DFE-829E-B2EBF39F8244}"/>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87" name="Flowchart: Connector 86">
                  <a:extLst>
                    <a:ext uri="{FF2B5EF4-FFF2-40B4-BE49-F238E27FC236}">
                      <a16:creationId xmlns:a16="http://schemas.microsoft.com/office/drawing/2014/main" id="{AD6000EB-572B-6385-F37A-A5E3D48A8F5A}"/>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88" name="Group 87">
                  <a:extLst>
                    <a:ext uri="{FF2B5EF4-FFF2-40B4-BE49-F238E27FC236}">
                      <a16:creationId xmlns:a16="http://schemas.microsoft.com/office/drawing/2014/main" id="{E7CE7BCC-69C0-4EFF-9032-73448389BACF}"/>
                    </a:ext>
                  </a:extLst>
                </p:cNvPr>
                <p:cNvGrpSpPr/>
                <p:nvPr/>
              </p:nvGrpSpPr>
              <p:grpSpPr>
                <a:xfrm>
                  <a:off x="1717423" y="2352216"/>
                  <a:ext cx="325110" cy="522802"/>
                  <a:chOff x="859632" y="2338402"/>
                  <a:chExt cx="571500" cy="788345"/>
                </a:xfrm>
              </p:grpSpPr>
              <p:sp>
                <p:nvSpPr>
                  <p:cNvPr id="90" name="Rectangle 89">
                    <a:extLst>
                      <a:ext uri="{FF2B5EF4-FFF2-40B4-BE49-F238E27FC236}">
                        <a16:creationId xmlns:a16="http://schemas.microsoft.com/office/drawing/2014/main" id="{0E831E0A-1590-462E-7ADE-250AB7E246B4}"/>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91" name="Picture 90">
                    <a:extLst>
                      <a:ext uri="{FF2B5EF4-FFF2-40B4-BE49-F238E27FC236}">
                        <a16:creationId xmlns:a16="http://schemas.microsoft.com/office/drawing/2014/main" id="{4D74586B-4428-A879-B684-13598CC001C3}"/>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89" name="Freeform: Shape 88">
                  <a:extLst>
                    <a:ext uri="{FF2B5EF4-FFF2-40B4-BE49-F238E27FC236}">
                      <a16:creationId xmlns:a16="http://schemas.microsoft.com/office/drawing/2014/main" id="{E1ACEC90-393D-6EB1-E7F8-495FC10D9EEE}"/>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6" name="Rectangle: Single Corner Snipped 29">
                <a:extLst>
                  <a:ext uri="{FF2B5EF4-FFF2-40B4-BE49-F238E27FC236}">
                    <a16:creationId xmlns:a16="http://schemas.microsoft.com/office/drawing/2014/main" id="{5DB0659E-1FE3-46F1-15A3-BB982AD2A9DB}"/>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 name="Oval 16">
                <a:extLst>
                  <a:ext uri="{FF2B5EF4-FFF2-40B4-BE49-F238E27FC236}">
                    <a16:creationId xmlns:a16="http://schemas.microsoft.com/office/drawing/2014/main" id="{99B9A67A-6D5C-9975-F0E6-7E4C98D2034D}"/>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8" name="Oval 17">
                <a:extLst>
                  <a:ext uri="{FF2B5EF4-FFF2-40B4-BE49-F238E27FC236}">
                    <a16:creationId xmlns:a16="http://schemas.microsoft.com/office/drawing/2014/main" id="{614501FA-FC34-BA88-99C8-11496B549243}"/>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9" name="Flowchart: Off-page Connector 18">
                <a:extLst>
                  <a:ext uri="{FF2B5EF4-FFF2-40B4-BE49-F238E27FC236}">
                    <a16:creationId xmlns:a16="http://schemas.microsoft.com/office/drawing/2014/main" id="{ABF6BE5E-7D70-4E32-5FA2-60642B239024}"/>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 name="Oval 19">
                <a:extLst>
                  <a:ext uri="{FF2B5EF4-FFF2-40B4-BE49-F238E27FC236}">
                    <a16:creationId xmlns:a16="http://schemas.microsoft.com/office/drawing/2014/main" id="{BE7F5C90-5156-F234-FAEA-A98D30A64B02}"/>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1" name="Flowchart: Terminator 20">
                <a:extLst>
                  <a:ext uri="{FF2B5EF4-FFF2-40B4-BE49-F238E27FC236}">
                    <a16:creationId xmlns:a16="http://schemas.microsoft.com/office/drawing/2014/main" id="{85C91735-FEB0-DDAE-2651-BA406E09D864}"/>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2" name="Flowchart: Delay 21">
                <a:extLst>
                  <a:ext uri="{FF2B5EF4-FFF2-40B4-BE49-F238E27FC236}">
                    <a16:creationId xmlns:a16="http://schemas.microsoft.com/office/drawing/2014/main" id="{06AFAAC1-9B21-89FA-D5E9-001C98A28BA7}"/>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3" name="Moon 22">
                <a:extLst>
                  <a:ext uri="{FF2B5EF4-FFF2-40B4-BE49-F238E27FC236}">
                    <a16:creationId xmlns:a16="http://schemas.microsoft.com/office/drawing/2014/main" id="{10AABF30-7010-D1C1-868B-D26228A6E90B}"/>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4" name="Moon 23">
                <a:extLst>
                  <a:ext uri="{FF2B5EF4-FFF2-40B4-BE49-F238E27FC236}">
                    <a16:creationId xmlns:a16="http://schemas.microsoft.com/office/drawing/2014/main" id="{2E21A9B4-03EB-B744-5441-6CF83315351B}"/>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5" name="Oval 24">
                <a:extLst>
                  <a:ext uri="{FF2B5EF4-FFF2-40B4-BE49-F238E27FC236}">
                    <a16:creationId xmlns:a16="http://schemas.microsoft.com/office/drawing/2014/main" id="{80ABDF92-7630-D292-5894-E4FDD9C7E664}"/>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6" name="Right Triangle 25">
                <a:extLst>
                  <a:ext uri="{FF2B5EF4-FFF2-40B4-BE49-F238E27FC236}">
                    <a16:creationId xmlns:a16="http://schemas.microsoft.com/office/drawing/2014/main" id="{BEE6254E-21F4-9BE3-9BDA-6325F491381A}"/>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7" name="Right Triangle 26">
                <a:extLst>
                  <a:ext uri="{FF2B5EF4-FFF2-40B4-BE49-F238E27FC236}">
                    <a16:creationId xmlns:a16="http://schemas.microsoft.com/office/drawing/2014/main" id="{8259636F-A40E-C54B-4FE6-D8DABD353625}"/>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8" name="Flowchart: Terminator 27">
                <a:extLst>
                  <a:ext uri="{FF2B5EF4-FFF2-40B4-BE49-F238E27FC236}">
                    <a16:creationId xmlns:a16="http://schemas.microsoft.com/office/drawing/2014/main" id="{CAEAE19F-5EFF-B480-A9E8-5963F2180D4D}"/>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9" name="Flowchart: Connector 28">
                <a:extLst>
                  <a:ext uri="{FF2B5EF4-FFF2-40B4-BE49-F238E27FC236}">
                    <a16:creationId xmlns:a16="http://schemas.microsoft.com/office/drawing/2014/main" id="{0ACEE7C2-F9FA-27B8-A3B1-92BF1094CD7A}"/>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30" name="Flowchart: Connector 29">
                <a:extLst>
                  <a:ext uri="{FF2B5EF4-FFF2-40B4-BE49-F238E27FC236}">
                    <a16:creationId xmlns:a16="http://schemas.microsoft.com/office/drawing/2014/main" id="{0FB45AC8-E8AB-D481-A586-C323982C4816}"/>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31" name="Freeform: Shape 30">
                <a:extLst>
                  <a:ext uri="{FF2B5EF4-FFF2-40B4-BE49-F238E27FC236}">
                    <a16:creationId xmlns:a16="http://schemas.microsoft.com/office/drawing/2014/main" id="{E439D552-6F19-DD92-3F28-CF81637F46DC}"/>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32" name="Group 31">
                <a:extLst>
                  <a:ext uri="{FF2B5EF4-FFF2-40B4-BE49-F238E27FC236}">
                    <a16:creationId xmlns:a16="http://schemas.microsoft.com/office/drawing/2014/main" id="{74BB5046-6B14-8B02-D6DB-38567D2BFAFE}"/>
                  </a:ext>
                </a:extLst>
              </p:cNvPr>
              <p:cNvGrpSpPr/>
              <p:nvPr/>
            </p:nvGrpSpPr>
            <p:grpSpPr>
              <a:xfrm>
                <a:off x="1736703" y="3532400"/>
                <a:ext cx="325110" cy="522802"/>
                <a:chOff x="859632" y="2338402"/>
                <a:chExt cx="571500" cy="788345"/>
              </a:xfrm>
            </p:grpSpPr>
            <p:sp>
              <p:nvSpPr>
                <p:cNvPr id="61" name="Rectangle 60">
                  <a:extLst>
                    <a:ext uri="{FF2B5EF4-FFF2-40B4-BE49-F238E27FC236}">
                      <a16:creationId xmlns:a16="http://schemas.microsoft.com/office/drawing/2014/main" id="{F35CB4AA-4B65-E502-3208-3D867D2F8662}"/>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62" name="Picture 61">
                  <a:extLst>
                    <a:ext uri="{FF2B5EF4-FFF2-40B4-BE49-F238E27FC236}">
                      <a16:creationId xmlns:a16="http://schemas.microsoft.com/office/drawing/2014/main" id="{E0E4916A-F3D5-4DE8-DFBF-7AFDF523445E}"/>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33" name="Group 32">
                <a:extLst>
                  <a:ext uri="{FF2B5EF4-FFF2-40B4-BE49-F238E27FC236}">
                    <a16:creationId xmlns:a16="http://schemas.microsoft.com/office/drawing/2014/main" id="{F82CF551-D445-1B7F-8888-7D41DBB7AC25}"/>
                  </a:ext>
                </a:extLst>
              </p:cNvPr>
              <p:cNvGrpSpPr/>
              <p:nvPr/>
            </p:nvGrpSpPr>
            <p:grpSpPr>
              <a:xfrm rot="19720146">
                <a:off x="1182580" y="2371883"/>
                <a:ext cx="386764" cy="226743"/>
                <a:chOff x="5136060" y="1710152"/>
                <a:chExt cx="538831" cy="347248"/>
              </a:xfrm>
            </p:grpSpPr>
            <p:sp>
              <p:nvSpPr>
                <p:cNvPr id="51" name="Oval 5">
                  <a:extLst>
                    <a:ext uri="{FF2B5EF4-FFF2-40B4-BE49-F238E27FC236}">
                      <a16:creationId xmlns:a16="http://schemas.microsoft.com/office/drawing/2014/main" id="{D0DF39E6-E371-8B5B-B958-673F1F12D1B2}"/>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52" name="Group 51">
                  <a:extLst>
                    <a:ext uri="{FF2B5EF4-FFF2-40B4-BE49-F238E27FC236}">
                      <a16:creationId xmlns:a16="http://schemas.microsoft.com/office/drawing/2014/main" id="{17E3258A-68DB-B4AC-7C52-3C82FD9983BC}"/>
                    </a:ext>
                  </a:extLst>
                </p:cNvPr>
                <p:cNvGrpSpPr/>
                <p:nvPr/>
              </p:nvGrpSpPr>
              <p:grpSpPr>
                <a:xfrm rot="20545732">
                  <a:off x="5242936" y="1710152"/>
                  <a:ext cx="85726" cy="45719"/>
                  <a:chOff x="5293988" y="1700325"/>
                  <a:chExt cx="85726" cy="42639"/>
                </a:xfrm>
              </p:grpSpPr>
              <p:cxnSp>
                <p:nvCxnSpPr>
                  <p:cNvPr id="58" name="Straight Connector 57">
                    <a:extLst>
                      <a:ext uri="{FF2B5EF4-FFF2-40B4-BE49-F238E27FC236}">
                        <a16:creationId xmlns:a16="http://schemas.microsoft.com/office/drawing/2014/main" id="{16CA0164-7637-55AE-E58F-EF1BA30B69D5}"/>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9" name="Straight Connector 58">
                    <a:extLst>
                      <a:ext uri="{FF2B5EF4-FFF2-40B4-BE49-F238E27FC236}">
                        <a16:creationId xmlns:a16="http://schemas.microsoft.com/office/drawing/2014/main" id="{A88DDC8D-6555-BB8E-5A2D-3FA7B20B9B93}"/>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0" name="Straight Connector 59">
                    <a:extLst>
                      <a:ext uri="{FF2B5EF4-FFF2-40B4-BE49-F238E27FC236}">
                        <a16:creationId xmlns:a16="http://schemas.microsoft.com/office/drawing/2014/main" id="{2803B93E-BE69-C23A-E116-8E592443B8F6}"/>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53" name="Oval 4">
                  <a:extLst>
                    <a:ext uri="{FF2B5EF4-FFF2-40B4-BE49-F238E27FC236}">
                      <a16:creationId xmlns:a16="http://schemas.microsoft.com/office/drawing/2014/main" id="{4D438A7B-9669-515C-B0E0-E8B8271A17F2}"/>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4" name="Oval 53">
                  <a:extLst>
                    <a:ext uri="{FF2B5EF4-FFF2-40B4-BE49-F238E27FC236}">
                      <a16:creationId xmlns:a16="http://schemas.microsoft.com/office/drawing/2014/main" id="{19DFEB1E-D6DB-B585-885B-6B832189FD70}"/>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5" name="Oval 54">
                  <a:extLst>
                    <a:ext uri="{FF2B5EF4-FFF2-40B4-BE49-F238E27FC236}">
                      <a16:creationId xmlns:a16="http://schemas.microsoft.com/office/drawing/2014/main" id="{EB6C1148-A3FA-C7D1-5D15-E63C0DDBCB82}"/>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56" name="Oval 55">
                  <a:extLst>
                    <a:ext uri="{FF2B5EF4-FFF2-40B4-BE49-F238E27FC236}">
                      <a16:creationId xmlns:a16="http://schemas.microsoft.com/office/drawing/2014/main" id="{CAA50C61-8E2E-42F2-625A-0B52905CD119}"/>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7" name="Oval 56">
                  <a:extLst>
                    <a:ext uri="{FF2B5EF4-FFF2-40B4-BE49-F238E27FC236}">
                      <a16:creationId xmlns:a16="http://schemas.microsoft.com/office/drawing/2014/main" id="{6FA4E867-2B07-9D8A-BF26-26EA4C6334A6}"/>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34" name="Group 33">
                <a:extLst>
                  <a:ext uri="{FF2B5EF4-FFF2-40B4-BE49-F238E27FC236}">
                    <a16:creationId xmlns:a16="http://schemas.microsoft.com/office/drawing/2014/main" id="{7FF8BEC2-8A88-B10D-3365-F68B6A839F6F}"/>
                  </a:ext>
                </a:extLst>
              </p:cNvPr>
              <p:cNvGrpSpPr/>
              <p:nvPr/>
            </p:nvGrpSpPr>
            <p:grpSpPr>
              <a:xfrm rot="1705800" flipH="1">
                <a:off x="1678571" y="2367738"/>
                <a:ext cx="386764" cy="226743"/>
                <a:chOff x="5136060" y="1710152"/>
                <a:chExt cx="538831" cy="347248"/>
              </a:xfrm>
            </p:grpSpPr>
            <p:sp>
              <p:nvSpPr>
                <p:cNvPr id="41" name="Oval 5">
                  <a:extLst>
                    <a:ext uri="{FF2B5EF4-FFF2-40B4-BE49-F238E27FC236}">
                      <a16:creationId xmlns:a16="http://schemas.microsoft.com/office/drawing/2014/main" id="{B73EFBD1-9853-39AC-937A-48CAA41ACC96}"/>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42" name="Group 41">
                  <a:extLst>
                    <a:ext uri="{FF2B5EF4-FFF2-40B4-BE49-F238E27FC236}">
                      <a16:creationId xmlns:a16="http://schemas.microsoft.com/office/drawing/2014/main" id="{1E2F7AF3-7DCD-6F1D-289C-CDC48D001320}"/>
                    </a:ext>
                  </a:extLst>
                </p:cNvPr>
                <p:cNvGrpSpPr/>
                <p:nvPr/>
              </p:nvGrpSpPr>
              <p:grpSpPr>
                <a:xfrm rot="20545732">
                  <a:off x="5242936" y="1710152"/>
                  <a:ext cx="85726" cy="45719"/>
                  <a:chOff x="5293988" y="1700325"/>
                  <a:chExt cx="85726" cy="42639"/>
                </a:xfrm>
              </p:grpSpPr>
              <p:cxnSp>
                <p:nvCxnSpPr>
                  <p:cNvPr id="48" name="Straight Connector 47">
                    <a:extLst>
                      <a:ext uri="{FF2B5EF4-FFF2-40B4-BE49-F238E27FC236}">
                        <a16:creationId xmlns:a16="http://schemas.microsoft.com/office/drawing/2014/main" id="{DA0187D5-D76E-0749-5236-7398CA7C2182}"/>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9" name="Straight Connector 48">
                    <a:extLst>
                      <a:ext uri="{FF2B5EF4-FFF2-40B4-BE49-F238E27FC236}">
                        <a16:creationId xmlns:a16="http://schemas.microsoft.com/office/drawing/2014/main" id="{583F522F-FE71-7C58-2411-11C43B643AFD}"/>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0" name="Straight Connector 49">
                    <a:extLst>
                      <a:ext uri="{FF2B5EF4-FFF2-40B4-BE49-F238E27FC236}">
                        <a16:creationId xmlns:a16="http://schemas.microsoft.com/office/drawing/2014/main" id="{453B2880-356A-4474-0165-3EC927651B76}"/>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3" name="Oval 4">
                  <a:extLst>
                    <a:ext uri="{FF2B5EF4-FFF2-40B4-BE49-F238E27FC236}">
                      <a16:creationId xmlns:a16="http://schemas.microsoft.com/office/drawing/2014/main" id="{38A49DE5-5323-3D79-F295-62E8AE7486AD}"/>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4" name="Oval 43">
                  <a:extLst>
                    <a:ext uri="{FF2B5EF4-FFF2-40B4-BE49-F238E27FC236}">
                      <a16:creationId xmlns:a16="http://schemas.microsoft.com/office/drawing/2014/main" id="{DA76834A-D810-B121-A65A-E3CCB85BB9D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5" name="Oval 44">
                  <a:extLst>
                    <a:ext uri="{FF2B5EF4-FFF2-40B4-BE49-F238E27FC236}">
                      <a16:creationId xmlns:a16="http://schemas.microsoft.com/office/drawing/2014/main" id="{F1F7627E-5978-DD47-121D-3CF73911CEB5}"/>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46" name="Oval 45">
                  <a:extLst>
                    <a:ext uri="{FF2B5EF4-FFF2-40B4-BE49-F238E27FC236}">
                      <a16:creationId xmlns:a16="http://schemas.microsoft.com/office/drawing/2014/main" id="{B2FF51EE-5728-30FB-D3B1-A7C6E539C5C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7" name="Oval 46">
                  <a:extLst>
                    <a:ext uri="{FF2B5EF4-FFF2-40B4-BE49-F238E27FC236}">
                      <a16:creationId xmlns:a16="http://schemas.microsoft.com/office/drawing/2014/main" id="{33B5976A-551D-2FFC-613D-A8A2CF8FFCB4}"/>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35" name="Freeform: Shape 34">
                <a:extLst>
                  <a:ext uri="{FF2B5EF4-FFF2-40B4-BE49-F238E27FC236}">
                    <a16:creationId xmlns:a16="http://schemas.microsoft.com/office/drawing/2014/main" id="{3C99E5A6-6E79-A21E-9CA7-A1A381181C04}"/>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6" name="Oval 35">
                <a:extLst>
                  <a:ext uri="{FF2B5EF4-FFF2-40B4-BE49-F238E27FC236}">
                    <a16:creationId xmlns:a16="http://schemas.microsoft.com/office/drawing/2014/main" id="{4615B054-70C9-8F61-A0DF-7B6A8E4C5D47}"/>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37" name="Oval 36">
                <a:extLst>
                  <a:ext uri="{FF2B5EF4-FFF2-40B4-BE49-F238E27FC236}">
                    <a16:creationId xmlns:a16="http://schemas.microsoft.com/office/drawing/2014/main" id="{9F407042-C586-B6E3-A6E5-541C55B8AA3F}"/>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38" name="Diagonal Stripe 37">
                <a:extLst>
                  <a:ext uri="{FF2B5EF4-FFF2-40B4-BE49-F238E27FC236}">
                    <a16:creationId xmlns:a16="http://schemas.microsoft.com/office/drawing/2014/main" id="{6C2082CA-48E5-FC3A-43E0-A7F73263C08F}"/>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39" name="Diagonal Stripe 38">
                <a:extLst>
                  <a:ext uri="{FF2B5EF4-FFF2-40B4-BE49-F238E27FC236}">
                    <a16:creationId xmlns:a16="http://schemas.microsoft.com/office/drawing/2014/main" id="{4EB9B36F-297C-E4D2-A1E7-CF8AD4E105BB}"/>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40" name="Isosceles Triangle 39">
                <a:extLst>
                  <a:ext uri="{FF2B5EF4-FFF2-40B4-BE49-F238E27FC236}">
                    <a16:creationId xmlns:a16="http://schemas.microsoft.com/office/drawing/2014/main" id="{571B97EF-0A3F-4A0D-083D-FD250A9C5D45}"/>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pic>
        <p:nvPicPr>
          <p:cNvPr id="4098" name="Picture 2" descr="Visual Inspection Vector Art, Icons, and Graphics for Free Download">
            <a:extLst>
              <a:ext uri="{FF2B5EF4-FFF2-40B4-BE49-F238E27FC236}">
                <a16:creationId xmlns:a16="http://schemas.microsoft.com/office/drawing/2014/main" id="{D3E57424-0289-353F-3DD8-B30CAB050FD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1132334" flipH="1">
            <a:off x="5457236" y="2129184"/>
            <a:ext cx="3682790" cy="36827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166394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34" name="Group 133">
            <a:extLst>
              <a:ext uri="{FF2B5EF4-FFF2-40B4-BE49-F238E27FC236}">
                <a16:creationId xmlns:a16="http://schemas.microsoft.com/office/drawing/2014/main" id="{C04B104C-2066-E946-1B3B-64AE95FEC0F4}"/>
              </a:ext>
            </a:extLst>
          </p:cNvPr>
          <p:cNvGrpSpPr/>
          <p:nvPr/>
        </p:nvGrpSpPr>
        <p:grpSpPr>
          <a:xfrm>
            <a:off x="-330200" y="4605723"/>
            <a:ext cx="12801599" cy="2586105"/>
            <a:chOff x="-96930" y="4552859"/>
            <a:chExt cx="9423252" cy="2698841"/>
          </a:xfrm>
        </p:grpSpPr>
        <p:grpSp>
          <p:nvGrpSpPr>
            <p:cNvPr id="135" name="Group 134">
              <a:extLst>
                <a:ext uri="{FF2B5EF4-FFF2-40B4-BE49-F238E27FC236}">
                  <a16:creationId xmlns:a16="http://schemas.microsoft.com/office/drawing/2014/main" id="{970E58E6-30DD-AB2D-4D64-2BA005D750BB}"/>
                </a:ext>
              </a:extLst>
            </p:cNvPr>
            <p:cNvGrpSpPr/>
            <p:nvPr/>
          </p:nvGrpSpPr>
          <p:grpSpPr>
            <a:xfrm>
              <a:off x="-20730" y="5251359"/>
              <a:ext cx="9347052" cy="2000341"/>
              <a:chOff x="4670" y="4705259"/>
              <a:chExt cx="9347052" cy="2000341"/>
            </a:xfrm>
          </p:grpSpPr>
          <p:sp>
            <p:nvSpPr>
              <p:cNvPr id="140" name="Rectangle 139">
                <a:extLst>
                  <a:ext uri="{FF2B5EF4-FFF2-40B4-BE49-F238E27FC236}">
                    <a16:creationId xmlns:a16="http://schemas.microsoft.com/office/drawing/2014/main" id="{2EB7CB08-8257-BAA0-3486-47E298FFECB3}"/>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algn="ctr" defTabSz="342900">
                  <a:defRPr/>
                </a:pPr>
                <a:endParaRPr lang="en-US" sz="1350" kern="0">
                  <a:solidFill>
                    <a:prstClr val="white"/>
                  </a:solidFill>
                  <a:latin typeface="Calibri"/>
                </a:endParaRPr>
              </a:p>
            </p:txBody>
          </p:sp>
          <p:sp>
            <p:nvSpPr>
              <p:cNvPr id="141" name="Rectangle 140">
                <a:extLst>
                  <a:ext uri="{FF2B5EF4-FFF2-40B4-BE49-F238E27FC236}">
                    <a16:creationId xmlns:a16="http://schemas.microsoft.com/office/drawing/2014/main" id="{B7C6BFAE-A78B-6CFE-69C8-C657783B7BF9}"/>
                  </a:ext>
                </a:extLst>
              </p:cNvPr>
              <p:cNvSpPr/>
              <p:nvPr/>
            </p:nvSpPr>
            <p:spPr>
              <a:xfrm>
                <a:off x="4620311" y="4705259"/>
                <a:ext cx="4731411" cy="1999648"/>
              </a:xfrm>
              <a:prstGeom prst="rect">
                <a:avLst/>
              </a:prstGeom>
              <a:blipFill>
                <a:blip r:embed="rId3"/>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sp>
            <p:nvSpPr>
              <p:cNvPr id="142" name="Rectangle 141">
                <a:extLst>
                  <a:ext uri="{FF2B5EF4-FFF2-40B4-BE49-F238E27FC236}">
                    <a16:creationId xmlns:a16="http://schemas.microsoft.com/office/drawing/2014/main" id="{514A7D2E-4940-50DD-BCD3-20D44A7F3A1B}"/>
                  </a:ext>
                </a:extLst>
              </p:cNvPr>
              <p:cNvSpPr/>
              <p:nvPr/>
            </p:nvSpPr>
            <p:spPr>
              <a:xfrm>
                <a:off x="4670" y="4705952"/>
                <a:ext cx="4731411" cy="1999648"/>
              </a:xfrm>
              <a:prstGeom prst="rect">
                <a:avLst/>
              </a:prstGeom>
              <a:blipFill>
                <a:blip r:embed="rId3"/>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grpSp>
        <p:grpSp>
          <p:nvGrpSpPr>
            <p:cNvPr id="136" name="Group 135">
              <a:extLst>
                <a:ext uri="{FF2B5EF4-FFF2-40B4-BE49-F238E27FC236}">
                  <a16:creationId xmlns:a16="http://schemas.microsoft.com/office/drawing/2014/main" id="{77078F23-B339-92BC-ED57-FE121A2AD6DF}"/>
                </a:ext>
              </a:extLst>
            </p:cNvPr>
            <p:cNvGrpSpPr/>
            <p:nvPr/>
          </p:nvGrpSpPr>
          <p:grpSpPr>
            <a:xfrm>
              <a:off x="-96930" y="4552859"/>
              <a:ext cx="9347052" cy="2000341"/>
              <a:chOff x="4670" y="4705259"/>
              <a:chExt cx="9347052" cy="2000341"/>
            </a:xfrm>
          </p:grpSpPr>
          <p:sp>
            <p:nvSpPr>
              <p:cNvPr id="137" name="Rectangle 136">
                <a:extLst>
                  <a:ext uri="{FF2B5EF4-FFF2-40B4-BE49-F238E27FC236}">
                    <a16:creationId xmlns:a16="http://schemas.microsoft.com/office/drawing/2014/main" id="{612EDAFD-245D-01D6-E54F-A243F5078BB2}"/>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algn="ctr" defTabSz="342900">
                  <a:defRPr/>
                </a:pPr>
                <a:endParaRPr lang="en-US" sz="1350" kern="0">
                  <a:solidFill>
                    <a:prstClr val="white"/>
                  </a:solidFill>
                  <a:latin typeface="Calibri"/>
                </a:endParaRPr>
              </a:p>
            </p:txBody>
          </p:sp>
          <p:sp>
            <p:nvSpPr>
              <p:cNvPr id="138" name="Rectangle 137">
                <a:extLst>
                  <a:ext uri="{FF2B5EF4-FFF2-40B4-BE49-F238E27FC236}">
                    <a16:creationId xmlns:a16="http://schemas.microsoft.com/office/drawing/2014/main" id="{68D0C93A-1C81-CE58-2F1F-A3CE7FD20D4B}"/>
                  </a:ext>
                </a:extLst>
              </p:cNvPr>
              <p:cNvSpPr/>
              <p:nvPr/>
            </p:nvSpPr>
            <p:spPr>
              <a:xfrm>
                <a:off x="4620311" y="4705259"/>
                <a:ext cx="4731411" cy="1999648"/>
              </a:xfrm>
              <a:prstGeom prst="rect">
                <a:avLst/>
              </a:prstGeom>
              <a:blipFill>
                <a:blip r:embed="rId3"/>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sp>
            <p:nvSpPr>
              <p:cNvPr id="139" name="Rectangle 138">
                <a:extLst>
                  <a:ext uri="{FF2B5EF4-FFF2-40B4-BE49-F238E27FC236}">
                    <a16:creationId xmlns:a16="http://schemas.microsoft.com/office/drawing/2014/main" id="{64D7D667-29FA-D694-0A04-9AA014A1D9D1}"/>
                  </a:ext>
                </a:extLst>
              </p:cNvPr>
              <p:cNvSpPr/>
              <p:nvPr/>
            </p:nvSpPr>
            <p:spPr>
              <a:xfrm>
                <a:off x="4670" y="4705952"/>
                <a:ext cx="4731411" cy="1999648"/>
              </a:xfrm>
              <a:prstGeom prst="rect">
                <a:avLst/>
              </a:prstGeom>
              <a:blipFill>
                <a:blip r:embed="rId3"/>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grpSp>
      </p:grpSp>
      <p:grpSp>
        <p:nvGrpSpPr>
          <p:cNvPr id="143" name="Group 142">
            <a:extLst>
              <a:ext uri="{FF2B5EF4-FFF2-40B4-BE49-F238E27FC236}">
                <a16:creationId xmlns:a16="http://schemas.microsoft.com/office/drawing/2014/main" id="{261C528A-A003-DFB8-A366-3293AB2DE26D}"/>
              </a:ext>
            </a:extLst>
          </p:cNvPr>
          <p:cNvGrpSpPr/>
          <p:nvPr/>
        </p:nvGrpSpPr>
        <p:grpSpPr>
          <a:xfrm flipH="1">
            <a:off x="9995723" y="1817681"/>
            <a:ext cx="1846679" cy="3624989"/>
            <a:chOff x="2755232" y="1082839"/>
            <a:chExt cx="3429000" cy="5245772"/>
          </a:xfrm>
        </p:grpSpPr>
        <p:sp>
          <p:nvSpPr>
            <p:cNvPr id="144" name="Cube 143">
              <a:extLst>
                <a:ext uri="{FF2B5EF4-FFF2-40B4-BE49-F238E27FC236}">
                  <a16:creationId xmlns:a16="http://schemas.microsoft.com/office/drawing/2014/main" id="{2AD87B24-5241-9296-429B-90AFCA674E00}"/>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nvGrpSpPr>
            <p:cNvPr id="145" name="Group 144">
              <a:extLst>
                <a:ext uri="{FF2B5EF4-FFF2-40B4-BE49-F238E27FC236}">
                  <a16:creationId xmlns:a16="http://schemas.microsoft.com/office/drawing/2014/main" id="{CE7F3634-57E6-9967-812C-833CA760E62D}"/>
                </a:ext>
              </a:extLst>
            </p:cNvPr>
            <p:cNvGrpSpPr/>
            <p:nvPr/>
          </p:nvGrpSpPr>
          <p:grpSpPr>
            <a:xfrm>
              <a:off x="2755232" y="1407694"/>
              <a:ext cx="3092115" cy="4920917"/>
              <a:chOff x="5835316" y="1335504"/>
              <a:chExt cx="3092115" cy="4920917"/>
            </a:xfrm>
          </p:grpSpPr>
          <p:sp>
            <p:nvSpPr>
              <p:cNvPr id="146" name="Rectangle 145">
                <a:extLst>
                  <a:ext uri="{FF2B5EF4-FFF2-40B4-BE49-F238E27FC236}">
                    <a16:creationId xmlns:a16="http://schemas.microsoft.com/office/drawing/2014/main" id="{93626948-9F83-6BBC-384C-574E0335114A}"/>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7" name="Rectangle 146">
                <a:extLst>
                  <a:ext uri="{FF2B5EF4-FFF2-40B4-BE49-F238E27FC236}">
                    <a16:creationId xmlns:a16="http://schemas.microsoft.com/office/drawing/2014/main" id="{EE405F47-8D37-CCDA-500C-E1A03282A824}"/>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8" name="Rectangle 147">
                <a:extLst>
                  <a:ext uri="{FF2B5EF4-FFF2-40B4-BE49-F238E27FC236}">
                    <a16:creationId xmlns:a16="http://schemas.microsoft.com/office/drawing/2014/main" id="{7488BDD9-101B-EFBB-001B-2E89A61E6858}"/>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9" name="Flowchart: Predefined Process 148">
                <a:extLst>
                  <a:ext uri="{FF2B5EF4-FFF2-40B4-BE49-F238E27FC236}">
                    <a16:creationId xmlns:a16="http://schemas.microsoft.com/office/drawing/2014/main" id="{D13829D3-EB73-675C-A9EE-C051314BB507}"/>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50" name="Rectangle 149">
                <a:extLst>
                  <a:ext uri="{FF2B5EF4-FFF2-40B4-BE49-F238E27FC236}">
                    <a16:creationId xmlns:a16="http://schemas.microsoft.com/office/drawing/2014/main" id="{8AE85A65-9BFA-2874-3500-81CB7F179408}"/>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ln>
                    <a:solidFill>
                      <a:srgbClr val="454545">
                        <a:lumMod val="40000"/>
                        <a:lumOff val="60000"/>
                      </a:srgbClr>
                    </a:solidFill>
                  </a:ln>
                  <a:solidFill>
                    <a:srgbClr val="DCDCE0"/>
                  </a:solidFill>
                  <a:latin typeface="Century Gothic" panose="020B0502020202020204"/>
                </a:endParaRPr>
              </a:p>
            </p:txBody>
          </p:sp>
          <p:sp>
            <p:nvSpPr>
              <p:cNvPr id="151" name="Rectangle 150">
                <a:extLst>
                  <a:ext uri="{FF2B5EF4-FFF2-40B4-BE49-F238E27FC236}">
                    <a16:creationId xmlns:a16="http://schemas.microsoft.com/office/drawing/2014/main" id="{B0526F58-BA3D-2563-2295-EC790FD47514}"/>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ln>
                    <a:solidFill>
                      <a:srgbClr val="454545">
                        <a:lumMod val="40000"/>
                        <a:lumOff val="60000"/>
                      </a:srgbClr>
                    </a:solidFill>
                  </a:ln>
                  <a:solidFill>
                    <a:srgbClr val="DCDCE0"/>
                  </a:solidFill>
                  <a:latin typeface="Century Gothic" panose="020B0502020202020204"/>
                </a:endParaRPr>
              </a:p>
            </p:txBody>
          </p:sp>
          <p:sp>
            <p:nvSpPr>
              <p:cNvPr id="152" name="Rectangle 151">
                <a:extLst>
                  <a:ext uri="{FF2B5EF4-FFF2-40B4-BE49-F238E27FC236}">
                    <a16:creationId xmlns:a16="http://schemas.microsoft.com/office/drawing/2014/main" id="{3F7DA2FD-8A26-A85E-3B8A-3F681B9A7EF5}"/>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53" name="Rectangle 152">
                <a:extLst>
                  <a:ext uri="{FF2B5EF4-FFF2-40B4-BE49-F238E27FC236}">
                    <a16:creationId xmlns:a16="http://schemas.microsoft.com/office/drawing/2014/main" id="{05FBD51B-0272-78C8-2D73-81C6735DAC70}"/>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grpSp>
      <p:grpSp>
        <p:nvGrpSpPr>
          <p:cNvPr id="209" name="Group 208">
            <a:extLst>
              <a:ext uri="{FF2B5EF4-FFF2-40B4-BE49-F238E27FC236}">
                <a16:creationId xmlns:a16="http://schemas.microsoft.com/office/drawing/2014/main" id="{203F9186-498E-6BA1-2F27-5CE46C25F6C4}"/>
              </a:ext>
            </a:extLst>
          </p:cNvPr>
          <p:cNvGrpSpPr/>
          <p:nvPr/>
        </p:nvGrpSpPr>
        <p:grpSpPr>
          <a:xfrm>
            <a:off x="639812" y="3748688"/>
            <a:ext cx="4792058" cy="1709395"/>
            <a:chOff x="-1054600" y="3194599"/>
            <a:chExt cx="8966122" cy="2634617"/>
          </a:xfrm>
        </p:grpSpPr>
        <p:grpSp>
          <p:nvGrpSpPr>
            <p:cNvPr id="210" name="Group 209">
              <a:extLst>
                <a:ext uri="{FF2B5EF4-FFF2-40B4-BE49-F238E27FC236}">
                  <a16:creationId xmlns:a16="http://schemas.microsoft.com/office/drawing/2014/main" id="{4BD5CB76-6B49-72E7-AD72-466984E8ED39}"/>
                </a:ext>
              </a:extLst>
            </p:cNvPr>
            <p:cNvGrpSpPr/>
            <p:nvPr/>
          </p:nvGrpSpPr>
          <p:grpSpPr>
            <a:xfrm>
              <a:off x="-27434" y="3290993"/>
              <a:ext cx="724828" cy="530305"/>
              <a:chOff x="4119659" y="3069397"/>
              <a:chExt cx="852739" cy="623888"/>
            </a:xfrm>
          </p:grpSpPr>
          <p:sp>
            <p:nvSpPr>
              <p:cNvPr id="215" name="Rectangle: Rounded Corners 21">
                <a:extLst>
                  <a:ext uri="{FF2B5EF4-FFF2-40B4-BE49-F238E27FC236}">
                    <a16:creationId xmlns:a16="http://schemas.microsoft.com/office/drawing/2014/main" id="{758FA601-1708-3D5B-A6E2-D9B2685B6350}"/>
                  </a:ext>
                </a:extLst>
              </p:cNvPr>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solidFill>
                <a:srgbClr val="5B9BD5"/>
              </a:solidFill>
              <a:ln w="12700" cap="flat" cmpd="sng" algn="ctr">
                <a:noFill/>
                <a:prstDash val="solid"/>
                <a:miter lim="800000"/>
              </a:ln>
              <a:effectLst/>
            </p:spPr>
            <p:txBody>
              <a:bodyPr rtlCol="0" anchor="ctr"/>
              <a:lstStyle/>
              <a:p>
                <a:pPr algn="ctr" defTabSz="685800">
                  <a:defRPr/>
                </a:pPr>
                <a:endParaRPr lang="en-US" sz="1148" kern="0">
                  <a:solidFill>
                    <a:prstClr val="white"/>
                  </a:solidFill>
                  <a:latin typeface="Calibri" panose="020F0502020204030204"/>
                </a:endParaRPr>
              </a:p>
            </p:txBody>
          </p:sp>
          <p:sp>
            <p:nvSpPr>
              <p:cNvPr id="216" name="Oval 9">
                <a:extLst>
                  <a:ext uri="{FF2B5EF4-FFF2-40B4-BE49-F238E27FC236}">
                    <a16:creationId xmlns:a16="http://schemas.microsoft.com/office/drawing/2014/main" id="{1AE8C7A5-150D-3D22-7D57-2C24826F7826}"/>
                  </a:ext>
                </a:extLst>
              </p:cNvPr>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ysClr val="window" lastClr="FFFFFF"/>
              </a:solidFill>
              <a:ln w="12700" cap="flat" cmpd="sng" algn="ctr">
                <a:noFill/>
                <a:prstDash val="solid"/>
                <a:miter lim="800000"/>
              </a:ln>
              <a:effectLst/>
            </p:spPr>
            <p:txBody>
              <a:bodyPr rtlCol="0" anchor="ctr"/>
              <a:lstStyle/>
              <a:p>
                <a:pPr algn="ctr" defTabSz="685800">
                  <a:defRPr/>
                </a:pPr>
                <a:endParaRPr lang="en-US" sz="1148" kern="0">
                  <a:solidFill>
                    <a:prstClr val="white"/>
                  </a:solidFill>
                  <a:latin typeface="Calibri" panose="020F0502020204030204"/>
                </a:endParaRPr>
              </a:p>
            </p:txBody>
          </p:sp>
          <p:cxnSp>
            <p:nvCxnSpPr>
              <p:cNvPr id="217" name="Straight Connector 216">
                <a:extLst>
                  <a:ext uri="{FF2B5EF4-FFF2-40B4-BE49-F238E27FC236}">
                    <a16:creationId xmlns:a16="http://schemas.microsoft.com/office/drawing/2014/main" id="{7C9E430F-8F8F-75F6-69B5-C7EB22F29408}"/>
                  </a:ext>
                </a:extLst>
              </p:cNvPr>
              <p:cNvCxnSpPr/>
              <p:nvPr/>
            </p:nvCxnSpPr>
            <p:spPr>
              <a:xfrm>
                <a:off x="4540076" y="3200764"/>
                <a:ext cx="107156" cy="0"/>
              </a:xfrm>
              <a:prstGeom prst="line">
                <a:avLst/>
              </a:prstGeom>
              <a:noFill/>
              <a:ln w="25400" cap="flat" cmpd="sng" algn="ctr">
                <a:solidFill>
                  <a:srgbClr val="ADADAD"/>
                </a:solidFill>
                <a:prstDash val="solid"/>
                <a:miter lim="800000"/>
              </a:ln>
              <a:effectLst/>
            </p:spPr>
          </p:cxnSp>
          <p:cxnSp>
            <p:nvCxnSpPr>
              <p:cNvPr id="218" name="Straight Connector 217">
                <a:extLst>
                  <a:ext uri="{FF2B5EF4-FFF2-40B4-BE49-F238E27FC236}">
                    <a16:creationId xmlns:a16="http://schemas.microsoft.com/office/drawing/2014/main" id="{250453B9-BE42-8BB0-53C1-8422A58A57FA}"/>
                  </a:ext>
                </a:extLst>
              </p:cNvPr>
              <p:cNvCxnSpPr/>
              <p:nvPr/>
            </p:nvCxnSpPr>
            <p:spPr>
              <a:xfrm>
                <a:off x="4566865" y="3262676"/>
                <a:ext cx="53578" cy="0"/>
              </a:xfrm>
              <a:prstGeom prst="line">
                <a:avLst/>
              </a:prstGeom>
              <a:noFill/>
              <a:ln w="25400" cap="flat" cmpd="sng" algn="ctr">
                <a:solidFill>
                  <a:srgbClr val="ADADAD"/>
                </a:solidFill>
                <a:prstDash val="solid"/>
                <a:miter lim="800000"/>
              </a:ln>
              <a:effectLst/>
            </p:spPr>
          </p:cxnSp>
          <p:cxnSp>
            <p:nvCxnSpPr>
              <p:cNvPr id="219" name="Straight Connector 218">
                <a:extLst>
                  <a:ext uri="{FF2B5EF4-FFF2-40B4-BE49-F238E27FC236}">
                    <a16:creationId xmlns:a16="http://schemas.microsoft.com/office/drawing/2014/main" id="{229BEA14-49FC-5540-D71C-B9A0D5F21771}"/>
                  </a:ext>
                </a:extLst>
              </p:cNvPr>
              <p:cNvCxnSpPr/>
              <p:nvPr/>
            </p:nvCxnSpPr>
            <p:spPr>
              <a:xfrm>
                <a:off x="4540076" y="3319827"/>
                <a:ext cx="107156" cy="0"/>
              </a:xfrm>
              <a:prstGeom prst="line">
                <a:avLst/>
              </a:prstGeom>
              <a:noFill/>
              <a:ln w="25400" cap="flat" cmpd="sng" algn="ctr">
                <a:solidFill>
                  <a:srgbClr val="ADADAD"/>
                </a:solidFill>
                <a:prstDash val="solid"/>
                <a:miter lim="800000"/>
              </a:ln>
              <a:effectLst/>
            </p:spPr>
          </p:cxnSp>
          <p:cxnSp>
            <p:nvCxnSpPr>
              <p:cNvPr id="220" name="Straight Connector 219">
                <a:extLst>
                  <a:ext uri="{FF2B5EF4-FFF2-40B4-BE49-F238E27FC236}">
                    <a16:creationId xmlns:a16="http://schemas.microsoft.com/office/drawing/2014/main" id="{B79AAF58-2DA7-FA11-86BF-204FEE1630D9}"/>
                  </a:ext>
                </a:extLst>
              </p:cNvPr>
              <p:cNvCxnSpPr/>
              <p:nvPr/>
            </p:nvCxnSpPr>
            <p:spPr>
              <a:xfrm>
                <a:off x="4566865" y="3381739"/>
                <a:ext cx="53578" cy="0"/>
              </a:xfrm>
              <a:prstGeom prst="line">
                <a:avLst/>
              </a:prstGeom>
              <a:noFill/>
              <a:ln w="25400" cap="flat" cmpd="sng" algn="ctr">
                <a:solidFill>
                  <a:srgbClr val="ADADAD"/>
                </a:solidFill>
                <a:prstDash val="solid"/>
                <a:miter lim="800000"/>
              </a:ln>
              <a:effectLst/>
            </p:spPr>
          </p:cxnSp>
          <p:cxnSp>
            <p:nvCxnSpPr>
              <p:cNvPr id="221" name="Straight Connector 220">
                <a:extLst>
                  <a:ext uri="{FF2B5EF4-FFF2-40B4-BE49-F238E27FC236}">
                    <a16:creationId xmlns:a16="http://schemas.microsoft.com/office/drawing/2014/main" id="{D4744CBA-BE54-84F1-0B4A-1089E39DCE08}"/>
                  </a:ext>
                </a:extLst>
              </p:cNvPr>
              <p:cNvCxnSpPr/>
              <p:nvPr/>
            </p:nvCxnSpPr>
            <p:spPr>
              <a:xfrm>
                <a:off x="4540076" y="3438889"/>
                <a:ext cx="107156" cy="0"/>
              </a:xfrm>
              <a:prstGeom prst="line">
                <a:avLst/>
              </a:prstGeom>
              <a:noFill/>
              <a:ln w="25400" cap="flat" cmpd="sng" algn="ctr">
                <a:solidFill>
                  <a:srgbClr val="ADADAD"/>
                </a:solidFill>
                <a:prstDash val="solid"/>
                <a:miter lim="800000"/>
              </a:ln>
              <a:effectLst/>
            </p:spPr>
          </p:cxnSp>
          <p:cxnSp>
            <p:nvCxnSpPr>
              <p:cNvPr id="222" name="Straight Connector 221">
                <a:extLst>
                  <a:ext uri="{FF2B5EF4-FFF2-40B4-BE49-F238E27FC236}">
                    <a16:creationId xmlns:a16="http://schemas.microsoft.com/office/drawing/2014/main" id="{D23A6904-5A8F-A0DC-3065-91A4EFAC6B62}"/>
                  </a:ext>
                </a:extLst>
              </p:cNvPr>
              <p:cNvCxnSpPr/>
              <p:nvPr/>
            </p:nvCxnSpPr>
            <p:spPr>
              <a:xfrm>
                <a:off x="4566865" y="3500801"/>
                <a:ext cx="53578" cy="0"/>
              </a:xfrm>
              <a:prstGeom prst="line">
                <a:avLst/>
              </a:prstGeom>
              <a:noFill/>
              <a:ln w="25400" cap="flat" cmpd="sng" algn="ctr">
                <a:solidFill>
                  <a:srgbClr val="ADADAD"/>
                </a:solidFill>
                <a:prstDash val="solid"/>
                <a:miter lim="800000"/>
              </a:ln>
              <a:effectLst/>
            </p:spPr>
          </p:cxnSp>
          <p:cxnSp>
            <p:nvCxnSpPr>
              <p:cNvPr id="223" name="Straight Connector 222">
                <a:extLst>
                  <a:ext uri="{FF2B5EF4-FFF2-40B4-BE49-F238E27FC236}">
                    <a16:creationId xmlns:a16="http://schemas.microsoft.com/office/drawing/2014/main" id="{E1403B32-9F47-BB8A-3A0E-8649DF67FF45}"/>
                  </a:ext>
                </a:extLst>
              </p:cNvPr>
              <p:cNvCxnSpPr/>
              <p:nvPr/>
            </p:nvCxnSpPr>
            <p:spPr>
              <a:xfrm>
                <a:off x="4540076" y="3565095"/>
                <a:ext cx="107156" cy="0"/>
              </a:xfrm>
              <a:prstGeom prst="line">
                <a:avLst/>
              </a:prstGeom>
              <a:noFill/>
              <a:ln w="25400" cap="flat" cmpd="sng" algn="ctr">
                <a:solidFill>
                  <a:srgbClr val="ADADAD"/>
                </a:solidFill>
                <a:prstDash val="solid"/>
                <a:miter lim="800000"/>
              </a:ln>
              <a:effectLst/>
            </p:spPr>
          </p:cxnSp>
          <p:sp>
            <p:nvSpPr>
              <p:cNvPr id="224" name="Rectangle: Rounded Corners 3">
                <a:extLst>
                  <a:ext uri="{FF2B5EF4-FFF2-40B4-BE49-F238E27FC236}">
                    <a16:creationId xmlns:a16="http://schemas.microsoft.com/office/drawing/2014/main" id="{21AADD7C-E73D-D079-341B-2DF9F944C5A4}"/>
                  </a:ext>
                </a:extLst>
              </p:cNvPr>
              <p:cNvSpPr/>
              <p:nvPr/>
            </p:nvSpPr>
            <p:spPr>
              <a:xfrm>
                <a:off x="4268486" y="3069397"/>
                <a:ext cx="703912"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w="12700" cap="flat" cmpd="sng" algn="ctr">
                <a:noFill/>
                <a:prstDash val="solid"/>
                <a:miter lim="800000"/>
              </a:ln>
              <a:effectLst/>
            </p:spPr>
            <p:txBody>
              <a:bodyPr rtlCol="0" anchor="ctr"/>
              <a:lstStyle/>
              <a:p>
                <a:pPr algn="ctr" defTabSz="685800">
                  <a:defRPr/>
                </a:pPr>
                <a:endParaRPr lang="en-US" sz="1148" kern="0">
                  <a:solidFill>
                    <a:prstClr val="white"/>
                  </a:solidFill>
                  <a:latin typeface="Calibri" panose="020F0502020204030204"/>
                </a:endParaRPr>
              </a:p>
            </p:txBody>
          </p:sp>
        </p:grpSp>
        <p:grpSp>
          <p:nvGrpSpPr>
            <p:cNvPr id="211" name="Group 210">
              <a:extLst>
                <a:ext uri="{FF2B5EF4-FFF2-40B4-BE49-F238E27FC236}">
                  <a16:creationId xmlns:a16="http://schemas.microsoft.com/office/drawing/2014/main" id="{F25E8EA6-472F-0B2D-F440-09E4D9F46273}"/>
                </a:ext>
              </a:extLst>
            </p:cNvPr>
            <p:cNvGrpSpPr/>
            <p:nvPr/>
          </p:nvGrpSpPr>
          <p:grpSpPr>
            <a:xfrm>
              <a:off x="-1054600" y="3194599"/>
              <a:ext cx="8966122" cy="2634617"/>
              <a:chOff x="-1054600" y="3194599"/>
              <a:chExt cx="8966122" cy="2634617"/>
            </a:xfrm>
          </p:grpSpPr>
          <p:sp>
            <p:nvSpPr>
              <p:cNvPr id="212" name="Rectangle 211">
                <a:extLst>
                  <a:ext uri="{FF2B5EF4-FFF2-40B4-BE49-F238E27FC236}">
                    <a16:creationId xmlns:a16="http://schemas.microsoft.com/office/drawing/2014/main" id="{51306695-8BE5-CF6D-24FB-12F3891ECAE9}"/>
                  </a:ext>
                </a:extLst>
              </p:cNvPr>
              <p:cNvSpPr/>
              <p:nvPr/>
            </p:nvSpPr>
            <p:spPr>
              <a:xfrm>
                <a:off x="-175055" y="4078775"/>
                <a:ext cx="7199207" cy="1750441"/>
              </a:xfrm>
              <a:prstGeom prst="rect">
                <a:avLst/>
              </a:prstGeom>
              <a:noFill/>
              <a:ln w="206375" cap="sq" cmpd="sng" algn="ctr">
                <a:solidFill>
                  <a:srgbClr val="B4B4B4"/>
                </a:solidFill>
                <a:prstDash val="solid"/>
                <a:miter lim="800000"/>
              </a:ln>
              <a:effectLst/>
              <a:scene3d>
                <a:camera prst="orthographicFront"/>
                <a:lightRig rig="threePt" dir="t"/>
              </a:scene3d>
              <a:sp3d>
                <a:bevelT/>
              </a:sp3d>
            </p:spPr>
            <p:txBody>
              <a:bodyPr rtlCol="0" anchor="ctr"/>
              <a:lstStyle/>
              <a:p>
                <a:pPr algn="ctr" defTabSz="685800">
                  <a:defRPr/>
                </a:pPr>
                <a:endParaRPr lang="en-US" sz="1148" kern="0">
                  <a:solidFill>
                    <a:prstClr val="white"/>
                  </a:solidFill>
                  <a:latin typeface="Calibri" panose="020F0502020204030204"/>
                </a:endParaRPr>
              </a:p>
            </p:txBody>
          </p:sp>
          <p:sp>
            <p:nvSpPr>
              <p:cNvPr id="213" name="Rectangle 63">
                <a:extLst>
                  <a:ext uri="{FF2B5EF4-FFF2-40B4-BE49-F238E27FC236}">
                    <a16:creationId xmlns:a16="http://schemas.microsoft.com/office/drawing/2014/main" id="{8771CBC4-BA32-18AF-D5F8-4738FB8DBC7D}"/>
                  </a:ext>
                </a:extLst>
              </p:cNvPr>
              <p:cNvSpPr/>
              <p:nvPr/>
            </p:nvSpPr>
            <p:spPr>
              <a:xfrm rot="21154528">
                <a:off x="-1054600" y="3194599"/>
                <a:ext cx="8966122" cy="1480723"/>
              </a:xfrm>
              <a:custGeom>
                <a:avLst/>
                <a:gdLst>
                  <a:gd name="connsiteX0" fmla="*/ 0 w 8702151"/>
                  <a:gd name="connsiteY0" fmla="*/ 0 h 2059342"/>
                  <a:gd name="connsiteX1" fmla="*/ 8702151 w 8702151"/>
                  <a:gd name="connsiteY1" fmla="*/ 0 h 2059342"/>
                  <a:gd name="connsiteX2" fmla="*/ 8702151 w 8702151"/>
                  <a:gd name="connsiteY2" fmla="*/ 2059342 h 2059342"/>
                  <a:gd name="connsiteX3" fmla="*/ 0 w 8702151"/>
                  <a:gd name="connsiteY3" fmla="*/ 2059342 h 2059342"/>
                  <a:gd name="connsiteX4" fmla="*/ 0 w 8702151"/>
                  <a:gd name="connsiteY4" fmla="*/ 0 h 2059342"/>
                  <a:gd name="connsiteX0" fmla="*/ 0 w 9195338"/>
                  <a:gd name="connsiteY0" fmla="*/ 0 h 2113985"/>
                  <a:gd name="connsiteX1" fmla="*/ 9195338 w 9195338"/>
                  <a:gd name="connsiteY1" fmla="*/ 54643 h 2113985"/>
                  <a:gd name="connsiteX2" fmla="*/ 9195338 w 9195338"/>
                  <a:gd name="connsiteY2" fmla="*/ 2113985 h 2113985"/>
                  <a:gd name="connsiteX3" fmla="*/ 493187 w 9195338"/>
                  <a:gd name="connsiteY3" fmla="*/ 2113985 h 2113985"/>
                  <a:gd name="connsiteX4" fmla="*/ 0 w 9195338"/>
                  <a:gd name="connsiteY4" fmla="*/ 0 h 2113985"/>
                  <a:gd name="connsiteX0" fmla="*/ 0 w 9931806"/>
                  <a:gd name="connsiteY0" fmla="*/ 0 h 2113985"/>
                  <a:gd name="connsiteX1" fmla="*/ 9195338 w 9931806"/>
                  <a:gd name="connsiteY1" fmla="*/ 54643 h 2113985"/>
                  <a:gd name="connsiteX2" fmla="*/ 9931806 w 9931806"/>
                  <a:gd name="connsiteY2" fmla="*/ 2033647 h 2113985"/>
                  <a:gd name="connsiteX3" fmla="*/ 493187 w 9931806"/>
                  <a:gd name="connsiteY3" fmla="*/ 2113985 h 2113985"/>
                  <a:gd name="connsiteX4" fmla="*/ 0 w 9931806"/>
                  <a:gd name="connsiteY4" fmla="*/ 0 h 2113985"/>
                  <a:gd name="connsiteX0" fmla="*/ 0 w 10032483"/>
                  <a:gd name="connsiteY0" fmla="*/ 0 h 2113985"/>
                  <a:gd name="connsiteX1" fmla="*/ 9195338 w 10032483"/>
                  <a:gd name="connsiteY1" fmla="*/ 54643 h 2113985"/>
                  <a:gd name="connsiteX2" fmla="*/ 10032483 w 10032483"/>
                  <a:gd name="connsiteY2" fmla="*/ 1938890 h 2113985"/>
                  <a:gd name="connsiteX3" fmla="*/ 493187 w 10032483"/>
                  <a:gd name="connsiteY3" fmla="*/ 2113985 h 2113985"/>
                  <a:gd name="connsiteX4" fmla="*/ 0 w 10032483"/>
                  <a:gd name="connsiteY4" fmla="*/ 0 h 2113985"/>
                  <a:gd name="connsiteX0" fmla="*/ 0 w 10070244"/>
                  <a:gd name="connsiteY0" fmla="*/ 0 h 2113985"/>
                  <a:gd name="connsiteX1" fmla="*/ 9195338 w 10070244"/>
                  <a:gd name="connsiteY1" fmla="*/ 54643 h 2113985"/>
                  <a:gd name="connsiteX2" fmla="*/ 10070244 w 10070244"/>
                  <a:gd name="connsiteY2" fmla="*/ 1875152 h 2113985"/>
                  <a:gd name="connsiteX3" fmla="*/ 493187 w 10070244"/>
                  <a:gd name="connsiteY3" fmla="*/ 2113985 h 2113985"/>
                  <a:gd name="connsiteX4" fmla="*/ 0 w 10070244"/>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56196"/>
                  <a:gd name="connsiteY0" fmla="*/ 0 h 2113985"/>
                  <a:gd name="connsiteX1" fmla="*/ 9195338 w 9956196"/>
                  <a:gd name="connsiteY1" fmla="*/ 54643 h 2113985"/>
                  <a:gd name="connsiteX2" fmla="*/ 9956196 w 9956196"/>
                  <a:gd name="connsiteY2" fmla="*/ 1771953 h 2113985"/>
                  <a:gd name="connsiteX3" fmla="*/ 493187 w 9956196"/>
                  <a:gd name="connsiteY3" fmla="*/ 2113985 h 2113985"/>
                  <a:gd name="connsiteX4" fmla="*/ 0 w 9956196"/>
                  <a:gd name="connsiteY4" fmla="*/ 0 h 2113985"/>
                  <a:gd name="connsiteX0" fmla="*/ 0 w 9907968"/>
                  <a:gd name="connsiteY0" fmla="*/ 0 h 2113985"/>
                  <a:gd name="connsiteX1" fmla="*/ 9195338 w 9907968"/>
                  <a:gd name="connsiteY1" fmla="*/ 54643 h 2113985"/>
                  <a:gd name="connsiteX2" fmla="*/ 9907968 w 9907968"/>
                  <a:gd name="connsiteY2" fmla="*/ 1765649 h 2113985"/>
                  <a:gd name="connsiteX3" fmla="*/ 493187 w 9907968"/>
                  <a:gd name="connsiteY3" fmla="*/ 2113985 h 2113985"/>
                  <a:gd name="connsiteX4" fmla="*/ 0 w 9907968"/>
                  <a:gd name="connsiteY4" fmla="*/ 0 h 2113985"/>
                  <a:gd name="connsiteX0" fmla="*/ 0 w 9941948"/>
                  <a:gd name="connsiteY0" fmla="*/ 0 h 2113985"/>
                  <a:gd name="connsiteX1" fmla="*/ 9195338 w 9941948"/>
                  <a:gd name="connsiteY1" fmla="*/ 54643 h 2113985"/>
                  <a:gd name="connsiteX2" fmla="*/ 9941948 w 9941948"/>
                  <a:gd name="connsiteY2" fmla="*/ 1730848 h 2113985"/>
                  <a:gd name="connsiteX3" fmla="*/ 493187 w 9941948"/>
                  <a:gd name="connsiteY3" fmla="*/ 2113985 h 2113985"/>
                  <a:gd name="connsiteX4" fmla="*/ 0 w 9941948"/>
                  <a:gd name="connsiteY4" fmla="*/ 0 h 2113985"/>
                  <a:gd name="connsiteX0" fmla="*/ 0 w 9938167"/>
                  <a:gd name="connsiteY0" fmla="*/ 0 h 2113985"/>
                  <a:gd name="connsiteX1" fmla="*/ 9195338 w 9938167"/>
                  <a:gd name="connsiteY1" fmla="*/ 54643 h 2113985"/>
                  <a:gd name="connsiteX2" fmla="*/ 9938167 w 9938167"/>
                  <a:gd name="connsiteY2" fmla="*/ 1759785 h 2113985"/>
                  <a:gd name="connsiteX3" fmla="*/ 493187 w 9938167"/>
                  <a:gd name="connsiteY3" fmla="*/ 2113985 h 2113985"/>
                  <a:gd name="connsiteX4" fmla="*/ 0 w 9938167"/>
                  <a:gd name="connsiteY4" fmla="*/ 0 h 2113985"/>
                  <a:gd name="connsiteX0" fmla="*/ 0 w 9938167"/>
                  <a:gd name="connsiteY0" fmla="*/ 0 h 2113985"/>
                  <a:gd name="connsiteX1" fmla="*/ 8972228 w 9938167"/>
                  <a:gd name="connsiteY1" fmla="*/ 35296 h 2113985"/>
                  <a:gd name="connsiteX2" fmla="*/ 9938167 w 9938167"/>
                  <a:gd name="connsiteY2" fmla="*/ 1759785 h 2113985"/>
                  <a:gd name="connsiteX3" fmla="*/ 493187 w 9938167"/>
                  <a:gd name="connsiteY3" fmla="*/ 2113985 h 2113985"/>
                  <a:gd name="connsiteX4" fmla="*/ 0 w 9938167"/>
                  <a:gd name="connsiteY4" fmla="*/ 0 h 2113985"/>
                  <a:gd name="connsiteX0" fmla="*/ 0 w 10239703"/>
                  <a:gd name="connsiteY0" fmla="*/ 0 h 2133771"/>
                  <a:gd name="connsiteX1" fmla="*/ 9273764 w 10239703"/>
                  <a:gd name="connsiteY1" fmla="*/ 55082 h 2133771"/>
                  <a:gd name="connsiteX2" fmla="*/ 10239703 w 10239703"/>
                  <a:gd name="connsiteY2" fmla="*/ 1779571 h 2133771"/>
                  <a:gd name="connsiteX3" fmla="*/ 794723 w 10239703"/>
                  <a:gd name="connsiteY3" fmla="*/ 2133771 h 2133771"/>
                  <a:gd name="connsiteX4" fmla="*/ 0 w 10239703"/>
                  <a:gd name="connsiteY4" fmla="*/ 0 h 2133771"/>
                  <a:gd name="connsiteX0" fmla="*/ 0 w 10476680"/>
                  <a:gd name="connsiteY0" fmla="*/ 31673 h 2078689"/>
                  <a:gd name="connsiteX1" fmla="*/ 9510741 w 10476680"/>
                  <a:gd name="connsiteY1" fmla="*/ 0 h 2078689"/>
                  <a:gd name="connsiteX2" fmla="*/ 10476680 w 10476680"/>
                  <a:gd name="connsiteY2" fmla="*/ 1724489 h 2078689"/>
                  <a:gd name="connsiteX3" fmla="*/ 1031700 w 10476680"/>
                  <a:gd name="connsiteY3" fmla="*/ 2078689 h 2078689"/>
                  <a:gd name="connsiteX4" fmla="*/ 0 w 10476680"/>
                  <a:gd name="connsiteY4" fmla="*/ 31673 h 2078689"/>
                  <a:gd name="connsiteX0" fmla="*/ 0 w 10439359"/>
                  <a:gd name="connsiteY0" fmla="*/ 46360 h 2078689"/>
                  <a:gd name="connsiteX1" fmla="*/ 9473420 w 10439359"/>
                  <a:gd name="connsiteY1" fmla="*/ 0 h 2078689"/>
                  <a:gd name="connsiteX2" fmla="*/ 10439359 w 10439359"/>
                  <a:gd name="connsiteY2" fmla="*/ 1724489 h 2078689"/>
                  <a:gd name="connsiteX3" fmla="*/ 994379 w 10439359"/>
                  <a:gd name="connsiteY3" fmla="*/ 2078689 h 2078689"/>
                  <a:gd name="connsiteX4" fmla="*/ 0 w 10439359"/>
                  <a:gd name="connsiteY4" fmla="*/ 46360 h 2078689"/>
                  <a:gd name="connsiteX0" fmla="*/ 0 w 10410422"/>
                  <a:gd name="connsiteY0" fmla="*/ 50142 h 2078689"/>
                  <a:gd name="connsiteX1" fmla="*/ 9444483 w 10410422"/>
                  <a:gd name="connsiteY1" fmla="*/ 0 h 2078689"/>
                  <a:gd name="connsiteX2" fmla="*/ 10410422 w 10410422"/>
                  <a:gd name="connsiteY2" fmla="*/ 1724489 h 2078689"/>
                  <a:gd name="connsiteX3" fmla="*/ 965442 w 10410422"/>
                  <a:gd name="connsiteY3" fmla="*/ 2078689 h 2078689"/>
                  <a:gd name="connsiteX4" fmla="*/ 0 w 10410422"/>
                  <a:gd name="connsiteY4" fmla="*/ 50142 h 2078689"/>
                  <a:gd name="connsiteX0" fmla="*/ 0 w 10410422"/>
                  <a:gd name="connsiteY0" fmla="*/ 50142 h 2065700"/>
                  <a:gd name="connsiteX1" fmla="*/ 9444483 w 10410422"/>
                  <a:gd name="connsiteY1" fmla="*/ 0 h 2065700"/>
                  <a:gd name="connsiteX2" fmla="*/ 10410422 w 10410422"/>
                  <a:gd name="connsiteY2" fmla="*/ 1724489 h 2065700"/>
                  <a:gd name="connsiteX3" fmla="*/ 1016191 w 10410422"/>
                  <a:gd name="connsiteY3" fmla="*/ 2065700 h 2065700"/>
                  <a:gd name="connsiteX4" fmla="*/ 0 w 10410422"/>
                  <a:gd name="connsiteY4" fmla="*/ 50142 h 2065700"/>
                  <a:gd name="connsiteX0" fmla="*/ 0 w 10352987"/>
                  <a:gd name="connsiteY0" fmla="*/ 136131 h 2065700"/>
                  <a:gd name="connsiteX1" fmla="*/ 9387048 w 10352987"/>
                  <a:gd name="connsiteY1" fmla="*/ 0 h 2065700"/>
                  <a:gd name="connsiteX2" fmla="*/ 10352987 w 10352987"/>
                  <a:gd name="connsiteY2" fmla="*/ 1724489 h 2065700"/>
                  <a:gd name="connsiteX3" fmla="*/ 958756 w 10352987"/>
                  <a:gd name="connsiteY3" fmla="*/ 2065700 h 2065700"/>
                  <a:gd name="connsiteX4" fmla="*/ 0 w 10352987"/>
                  <a:gd name="connsiteY4" fmla="*/ 136131 h 2065700"/>
                  <a:gd name="connsiteX0" fmla="*/ 0 w 10262833"/>
                  <a:gd name="connsiteY0" fmla="*/ 196966 h 2065700"/>
                  <a:gd name="connsiteX1" fmla="*/ 9296894 w 10262833"/>
                  <a:gd name="connsiteY1" fmla="*/ 0 h 2065700"/>
                  <a:gd name="connsiteX2" fmla="*/ 10262833 w 10262833"/>
                  <a:gd name="connsiteY2" fmla="*/ 1724489 h 2065700"/>
                  <a:gd name="connsiteX3" fmla="*/ 868602 w 10262833"/>
                  <a:gd name="connsiteY3" fmla="*/ 2065700 h 2065700"/>
                  <a:gd name="connsiteX4" fmla="*/ 0 w 10262833"/>
                  <a:gd name="connsiteY4" fmla="*/ 196966 h 2065700"/>
                  <a:gd name="connsiteX0" fmla="*/ 0 w 10262833"/>
                  <a:gd name="connsiteY0" fmla="*/ 196966 h 2065700"/>
                  <a:gd name="connsiteX1" fmla="*/ 199674 w 10262833"/>
                  <a:gd name="connsiteY1" fmla="*/ 241406 h 2065700"/>
                  <a:gd name="connsiteX2" fmla="*/ 9296894 w 10262833"/>
                  <a:gd name="connsiteY2" fmla="*/ 0 h 2065700"/>
                  <a:gd name="connsiteX3" fmla="*/ 10262833 w 10262833"/>
                  <a:gd name="connsiteY3" fmla="*/ 1724489 h 2065700"/>
                  <a:gd name="connsiteX4" fmla="*/ 868602 w 10262833"/>
                  <a:gd name="connsiteY4" fmla="*/ 2065700 h 2065700"/>
                  <a:gd name="connsiteX5" fmla="*/ 0 w 10262833"/>
                  <a:gd name="connsiteY5" fmla="*/ 196966 h 2065700"/>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9136"/>
                  <a:gd name="connsiteY0" fmla="*/ 196966 h 2049752"/>
                  <a:gd name="connsiteX1" fmla="*/ 199674 w 10269136"/>
                  <a:gd name="connsiteY1" fmla="*/ 241406 h 2049752"/>
                  <a:gd name="connsiteX2" fmla="*/ 9296894 w 10269136"/>
                  <a:gd name="connsiteY2" fmla="*/ 0 h 2049752"/>
                  <a:gd name="connsiteX3" fmla="*/ 10269136 w 10269136"/>
                  <a:gd name="connsiteY3" fmla="*/ 1676261 h 2049752"/>
                  <a:gd name="connsiteX4" fmla="*/ 821635 w 10269136"/>
                  <a:gd name="connsiteY4" fmla="*/ 2049752 h 2049752"/>
                  <a:gd name="connsiteX5" fmla="*/ 0 w 10269136"/>
                  <a:gd name="connsiteY5" fmla="*/ 196966 h 2049752"/>
                  <a:gd name="connsiteX0" fmla="*/ 0 w 10253626"/>
                  <a:gd name="connsiteY0" fmla="*/ 196966 h 2049752"/>
                  <a:gd name="connsiteX1" fmla="*/ 199674 w 10253626"/>
                  <a:gd name="connsiteY1" fmla="*/ 241406 h 2049752"/>
                  <a:gd name="connsiteX2" fmla="*/ 9296894 w 10253626"/>
                  <a:gd name="connsiteY2" fmla="*/ 0 h 2049752"/>
                  <a:gd name="connsiteX3" fmla="*/ 10253626 w 10253626"/>
                  <a:gd name="connsiteY3" fmla="*/ 1644803 h 2049752"/>
                  <a:gd name="connsiteX4" fmla="*/ 821635 w 10253626"/>
                  <a:gd name="connsiteY4" fmla="*/ 2049752 h 2049752"/>
                  <a:gd name="connsiteX5" fmla="*/ 0 w 10253626"/>
                  <a:gd name="connsiteY5" fmla="*/ 196966 h 2049752"/>
                  <a:gd name="connsiteX0" fmla="*/ 0 w 10186106"/>
                  <a:gd name="connsiteY0" fmla="*/ 196966 h 2049752"/>
                  <a:gd name="connsiteX1" fmla="*/ 199674 w 10186106"/>
                  <a:gd name="connsiteY1" fmla="*/ 241406 h 2049752"/>
                  <a:gd name="connsiteX2" fmla="*/ 9296894 w 10186106"/>
                  <a:gd name="connsiteY2" fmla="*/ 0 h 2049752"/>
                  <a:gd name="connsiteX3" fmla="*/ 10186106 w 10186106"/>
                  <a:gd name="connsiteY3" fmla="*/ 1635979 h 2049752"/>
                  <a:gd name="connsiteX4" fmla="*/ 821635 w 10186106"/>
                  <a:gd name="connsiteY4" fmla="*/ 2049752 h 2049752"/>
                  <a:gd name="connsiteX5" fmla="*/ 0 w 10186106"/>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9731"/>
                  <a:gd name="connsiteY0" fmla="*/ 196966 h 2049752"/>
                  <a:gd name="connsiteX1" fmla="*/ 199674 w 10229731"/>
                  <a:gd name="connsiteY1" fmla="*/ 241406 h 2049752"/>
                  <a:gd name="connsiteX2" fmla="*/ 9296894 w 10229731"/>
                  <a:gd name="connsiteY2" fmla="*/ 0 h 2049752"/>
                  <a:gd name="connsiteX3" fmla="*/ 10229731 w 10229731"/>
                  <a:gd name="connsiteY3" fmla="*/ 1602439 h 2049752"/>
                  <a:gd name="connsiteX4" fmla="*/ 821635 w 10229731"/>
                  <a:gd name="connsiteY4" fmla="*/ 2049752 h 2049752"/>
                  <a:gd name="connsiteX5" fmla="*/ 0 w 10229731"/>
                  <a:gd name="connsiteY5" fmla="*/ 196966 h 2049752"/>
                  <a:gd name="connsiteX0" fmla="*/ 0 w 10221346"/>
                  <a:gd name="connsiteY0" fmla="*/ 196966 h 2049752"/>
                  <a:gd name="connsiteX1" fmla="*/ 199674 w 10221346"/>
                  <a:gd name="connsiteY1" fmla="*/ 241406 h 2049752"/>
                  <a:gd name="connsiteX2" fmla="*/ 9296894 w 10221346"/>
                  <a:gd name="connsiteY2" fmla="*/ 0 h 2049752"/>
                  <a:gd name="connsiteX3" fmla="*/ 10221346 w 10221346"/>
                  <a:gd name="connsiteY3" fmla="*/ 1591533 h 2049752"/>
                  <a:gd name="connsiteX4" fmla="*/ 821635 w 10221346"/>
                  <a:gd name="connsiteY4" fmla="*/ 2049752 h 2049752"/>
                  <a:gd name="connsiteX5" fmla="*/ 0 w 10221346"/>
                  <a:gd name="connsiteY5" fmla="*/ 196966 h 2049752"/>
                  <a:gd name="connsiteX0" fmla="*/ 0 w 10221346"/>
                  <a:gd name="connsiteY0" fmla="*/ 205790 h 2058576"/>
                  <a:gd name="connsiteX1" fmla="*/ 199674 w 10221346"/>
                  <a:gd name="connsiteY1" fmla="*/ 250230 h 2058576"/>
                  <a:gd name="connsiteX2" fmla="*/ 9229374 w 10221346"/>
                  <a:gd name="connsiteY2" fmla="*/ 0 h 2058576"/>
                  <a:gd name="connsiteX3" fmla="*/ 10221346 w 10221346"/>
                  <a:gd name="connsiteY3" fmla="*/ 1600357 h 2058576"/>
                  <a:gd name="connsiteX4" fmla="*/ 821635 w 10221346"/>
                  <a:gd name="connsiteY4" fmla="*/ 2058576 h 2058576"/>
                  <a:gd name="connsiteX5" fmla="*/ 0 w 10221346"/>
                  <a:gd name="connsiteY5" fmla="*/ 205790 h 2058576"/>
                  <a:gd name="connsiteX0" fmla="*/ 0 w 10221346"/>
                  <a:gd name="connsiteY0" fmla="*/ 194941 h 2047727"/>
                  <a:gd name="connsiteX1" fmla="*/ 199674 w 10221346"/>
                  <a:gd name="connsiteY1" fmla="*/ 239381 h 2047727"/>
                  <a:gd name="connsiteX2" fmla="*/ 9012128 w 10221346"/>
                  <a:gd name="connsiteY2" fmla="*/ 0 h 2047727"/>
                  <a:gd name="connsiteX3" fmla="*/ 10221346 w 10221346"/>
                  <a:gd name="connsiteY3" fmla="*/ 1589508 h 2047727"/>
                  <a:gd name="connsiteX4" fmla="*/ 821635 w 10221346"/>
                  <a:gd name="connsiteY4" fmla="*/ 2047727 h 2047727"/>
                  <a:gd name="connsiteX5" fmla="*/ 0 w 10221346"/>
                  <a:gd name="connsiteY5" fmla="*/ 194941 h 2047727"/>
                  <a:gd name="connsiteX0" fmla="*/ 0 w 10221346"/>
                  <a:gd name="connsiteY0" fmla="*/ 203822 h 2056608"/>
                  <a:gd name="connsiteX1" fmla="*/ 199674 w 10221346"/>
                  <a:gd name="connsiteY1" fmla="*/ 248262 h 2056608"/>
                  <a:gd name="connsiteX2" fmla="*/ 8718977 w 10221346"/>
                  <a:gd name="connsiteY2" fmla="*/ 0 h 2056608"/>
                  <a:gd name="connsiteX3" fmla="*/ 10221346 w 10221346"/>
                  <a:gd name="connsiteY3" fmla="*/ 1598389 h 2056608"/>
                  <a:gd name="connsiteX4" fmla="*/ 821635 w 10221346"/>
                  <a:gd name="connsiteY4" fmla="*/ 2056608 h 2056608"/>
                  <a:gd name="connsiteX5" fmla="*/ 0 w 10221346"/>
                  <a:gd name="connsiteY5" fmla="*/ 203822 h 2056608"/>
                  <a:gd name="connsiteX0" fmla="*/ 621961 w 10021672"/>
                  <a:gd name="connsiteY0" fmla="*/ 2056608 h 2056608"/>
                  <a:gd name="connsiteX1" fmla="*/ 0 w 10021672"/>
                  <a:gd name="connsiteY1" fmla="*/ 248262 h 2056608"/>
                  <a:gd name="connsiteX2" fmla="*/ 8519303 w 10021672"/>
                  <a:gd name="connsiteY2" fmla="*/ 0 h 2056608"/>
                  <a:gd name="connsiteX3" fmla="*/ 10021672 w 10021672"/>
                  <a:gd name="connsiteY3" fmla="*/ 1598389 h 2056608"/>
                  <a:gd name="connsiteX4" fmla="*/ 621961 w 10021672"/>
                  <a:gd name="connsiteY4" fmla="*/ 2056608 h 2056608"/>
                  <a:gd name="connsiteX0" fmla="*/ 731461 w 10131172"/>
                  <a:gd name="connsiteY0" fmla="*/ 2056608 h 2056608"/>
                  <a:gd name="connsiteX1" fmla="*/ 0 w 10131172"/>
                  <a:gd name="connsiteY1" fmla="*/ 410537 h 2056608"/>
                  <a:gd name="connsiteX2" fmla="*/ 8628803 w 10131172"/>
                  <a:gd name="connsiteY2" fmla="*/ 0 h 2056608"/>
                  <a:gd name="connsiteX3" fmla="*/ 10131172 w 10131172"/>
                  <a:gd name="connsiteY3" fmla="*/ 1598389 h 2056608"/>
                  <a:gd name="connsiteX4" fmla="*/ 731461 w 10131172"/>
                  <a:gd name="connsiteY4" fmla="*/ 2056608 h 2056608"/>
                  <a:gd name="connsiteX0" fmla="*/ 658956 w 10058667"/>
                  <a:gd name="connsiteY0" fmla="*/ 2056608 h 2056608"/>
                  <a:gd name="connsiteX1" fmla="*/ 0 w 10058667"/>
                  <a:gd name="connsiteY1" fmla="*/ 606410 h 2056608"/>
                  <a:gd name="connsiteX2" fmla="*/ 8556298 w 10058667"/>
                  <a:gd name="connsiteY2" fmla="*/ 0 h 2056608"/>
                  <a:gd name="connsiteX3" fmla="*/ 10058667 w 10058667"/>
                  <a:gd name="connsiteY3" fmla="*/ 1598389 h 2056608"/>
                  <a:gd name="connsiteX4" fmla="*/ 658956 w 10058667"/>
                  <a:gd name="connsiteY4" fmla="*/ 2056608 h 2056608"/>
                  <a:gd name="connsiteX0" fmla="*/ 599056 w 9998767"/>
                  <a:gd name="connsiteY0" fmla="*/ 2056608 h 2056608"/>
                  <a:gd name="connsiteX1" fmla="*/ 0 w 9998767"/>
                  <a:gd name="connsiteY1" fmla="*/ 898739 h 2056608"/>
                  <a:gd name="connsiteX2" fmla="*/ 8496398 w 9998767"/>
                  <a:gd name="connsiteY2" fmla="*/ 0 h 2056608"/>
                  <a:gd name="connsiteX3" fmla="*/ 9998767 w 9998767"/>
                  <a:gd name="connsiteY3" fmla="*/ 1598389 h 2056608"/>
                  <a:gd name="connsiteX4" fmla="*/ 599056 w 9998767"/>
                  <a:gd name="connsiteY4" fmla="*/ 2056608 h 2056608"/>
                  <a:gd name="connsiteX0" fmla="*/ 459852 w 9859563"/>
                  <a:gd name="connsiteY0" fmla="*/ 2056608 h 2056608"/>
                  <a:gd name="connsiteX1" fmla="*/ 0 w 9859563"/>
                  <a:gd name="connsiteY1" fmla="*/ 1034656 h 2056608"/>
                  <a:gd name="connsiteX2" fmla="*/ 8357194 w 9859563"/>
                  <a:gd name="connsiteY2" fmla="*/ 0 h 2056608"/>
                  <a:gd name="connsiteX3" fmla="*/ 9859563 w 9859563"/>
                  <a:gd name="connsiteY3" fmla="*/ 1598389 h 2056608"/>
                  <a:gd name="connsiteX4" fmla="*/ 459852 w 9859563"/>
                  <a:gd name="connsiteY4" fmla="*/ 2056608 h 2056608"/>
                  <a:gd name="connsiteX0" fmla="*/ 388933 w 9788644"/>
                  <a:gd name="connsiteY0" fmla="*/ 2056608 h 2056608"/>
                  <a:gd name="connsiteX1" fmla="*/ 0 w 9788644"/>
                  <a:gd name="connsiteY1" fmla="*/ 867337 h 2056608"/>
                  <a:gd name="connsiteX2" fmla="*/ 8286275 w 9788644"/>
                  <a:gd name="connsiteY2" fmla="*/ 0 h 2056608"/>
                  <a:gd name="connsiteX3" fmla="*/ 9788644 w 9788644"/>
                  <a:gd name="connsiteY3" fmla="*/ 1598389 h 2056608"/>
                  <a:gd name="connsiteX4" fmla="*/ 388933 w 9788644"/>
                  <a:gd name="connsiteY4" fmla="*/ 2056608 h 2056608"/>
                  <a:gd name="connsiteX0" fmla="*/ 543263 w 9942974"/>
                  <a:gd name="connsiteY0" fmla="*/ 2056608 h 2056608"/>
                  <a:gd name="connsiteX1" fmla="*/ 0 w 9942974"/>
                  <a:gd name="connsiteY1" fmla="*/ 847167 h 2056608"/>
                  <a:gd name="connsiteX2" fmla="*/ 8440605 w 9942974"/>
                  <a:gd name="connsiteY2" fmla="*/ 0 h 2056608"/>
                  <a:gd name="connsiteX3" fmla="*/ 9942974 w 9942974"/>
                  <a:gd name="connsiteY3" fmla="*/ 1598389 h 2056608"/>
                  <a:gd name="connsiteX4" fmla="*/ 543263 w 9942974"/>
                  <a:gd name="connsiteY4" fmla="*/ 2056608 h 2056608"/>
                  <a:gd name="connsiteX0" fmla="*/ 543263 w 9942974"/>
                  <a:gd name="connsiteY0" fmla="*/ 1956370 h 1956370"/>
                  <a:gd name="connsiteX1" fmla="*/ 0 w 9942974"/>
                  <a:gd name="connsiteY1" fmla="*/ 746929 h 1956370"/>
                  <a:gd name="connsiteX2" fmla="*/ 8456936 w 9942974"/>
                  <a:gd name="connsiteY2" fmla="*/ 0 h 1956370"/>
                  <a:gd name="connsiteX3" fmla="*/ 9942974 w 9942974"/>
                  <a:gd name="connsiteY3" fmla="*/ 1498151 h 1956370"/>
                  <a:gd name="connsiteX4" fmla="*/ 543263 w 9942974"/>
                  <a:gd name="connsiteY4" fmla="*/ 1956370 h 1956370"/>
                  <a:gd name="connsiteX0" fmla="*/ 543263 w 9942974"/>
                  <a:gd name="connsiteY0" fmla="*/ 1853610 h 1853610"/>
                  <a:gd name="connsiteX1" fmla="*/ 0 w 9942974"/>
                  <a:gd name="connsiteY1" fmla="*/ 644169 h 1853610"/>
                  <a:gd name="connsiteX2" fmla="*/ 8492558 w 9942974"/>
                  <a:gd name="connsiteY2" fmla="*/ 0 h 1853610"/>
                  <a:gd name="connsiteX3" fmla="*/ 9942974 w 9942974"/>
                  <a:gd name="connsiteY3" fmla="*/ 1395391 h 1853610"/>
                  <a:gd name="connsiteX4" fmla="*/ 543263 w 9942974"/>
                  <a:gd name="connsiteY4" fmla="*/ 1853610 h 1853610"/>
                  <a:gd name="connsiteX0" fmla="*/ 543263 w 9942974"/>
                  <a:gd name="connsiteY0" fmla="*/ 1778527 h 1778527"/>
                  <a:gd name="connsiteX1" fmla="*/ 0 w 9942974"/>
                  <a:gd name="connsiteY1" fmla="*/ 569086 h 1778527"/>
                  <a:gd name="connsiteX2" fmla="*/ 8541608 w 9942974"/>
                  <a:gd name="connsiteY2" fmla="*/ 0 h 1778527"/>
                  <a:gd name="connsiteX3" fmla="*/ 9942974 w 9942974"/>
                  <a:gd name="connsiteY3" fmla="*/ 1320308 h 1778527"/>
                  <a:gd name="connsiteX4" fmla="*/ 543263 w 9942974"/>
                  <a:gd name="connsiteY4" fmla="*/ 1778527 h 1778527"/>
                  <a:gd name="connsiteX0" fmla="*/ 543263 w 9818020"/>
                  <a:gd name="connsiteY0" fmla="*/ 1778527 h 1778527"/>
                  <a:gd name="connsiteX1" fmla="*/ 0 w 9818020"/>
                  <a:gd name="connsiteY1" fmla="*/ 569086 h 1778527"/>
                  <a:gd name="connsiteX2" fmla="*/ 8541608 w 9818020"/>
                  <a:gd name="connsiteY2" fmla="*/ 0 h 1778527"/>
                  <a:gd name="connsiteX3" fmla="*/ 9818020 w 9818020"/>
                  <a:gd name="connsiteY3" fmla="*/ 1225496 h 1778527"/>
                  <a:gd name="connsiteX4" fmla="*/ 543263 w 9818020"/>
                  <a:gd name="connsiteY4" fmla="*/ 1778527 h 1778527"/>
                  <a:gd name="connsiteX0" fmla="*/ 543263 w 9782398"/>
                  <a:gd name="connsiteY0" fmla="*/ 1778527 h 1778527"/>
                  <a:gd name="connsiteX1" fmla="*/ 0 w 9782398"/>
                  <a:gd name="connsiteY1" fmla="*/ 569086 h 1778527"/>
                  <a:gd name="connsiteX2" fmla="*/ 8541608 w 9782398"/>
                  <a:gd name="connsiteY2" fmla="*/ 0 h 1778527"/>
                  <a:gd name="connsiteX3" fmla="*/ 9782398 w 9782398"/>
                  <a:gd name="connsiteY3" fmla="*/ 1122736 h 1778527"/>
                  <a:gd name="connsiteX4" fmla="*/ 543263 w 9782398"/>
                  <a:gd name="connsiteY4" fmla="*/ 1778527 h 1778527"/>
                  <a:gd name="connsiteX0" fmla="*/ 543263 w 9797910"/>
                  <a:gd name="connsiteY0" fmla="*/ 1778527 h 1778527"/>
                  <a:gd name="connsiteX1" fmla="*/ 0 w 9797910"/>
                  <a:gd name="connsiteY1" fmla="*/ 569086 h 1778527"/>
                  <a:gd name="connsiteX2" fmla="*/ 8541608 w 9797910"/>
                  <a:gd name="connsiteY2" fmla="*/ 0 h 1778527"/>
                  <a:gd name="connsiteX3" fmla="*/ 9797910 w 9797910"/>
                  <a:gd name="connsiteY3" fmla="*/ 1154194 h 1778527"/>
                  <a:gd name="connsiteX4" fmla="*/ 543263 w 9797910"/>
                  <a:gd name="connsiteY4" fmla="*/ 1778527 h 1778527"/>
                  <a:gd name="connsiteX0" fmla="*/ 616646 w 9871293"/>
                  <a:gd name="connsiteY0" fmla="*/ 1778527 h 1778527"/>
                  <a:gd name="connsiteX1" fmla="*/ 0 w 9871293"/>
                  <a:gd name="connsiteY1" fmla="*/ 530064 h 1778527"/>
                  <a:gd name="connsiteX2" fmla="*/ 8614991 w 9871293"/>
                  <a:gd name="connsiteY2" fmla="*/ 0 h 1778527"/>
                  <a:gd name="connsiteX3" fmla="*/ 9871293 w 9871293"/>
                  <a:gd name="connsiteY3" fmla="*/ 1154194 h 1778527"/>
                  <a:gd name="connsiteX4" fmla="*/ 616646 w 9871293"/>
                  <a:gd name="connsiteY4" fmla="*/ 1778527 h 1778527"/>
                  <a:gd name="connsiteX0" fmla="*/ 562553 w 9871293"/>
                  <a:gd name="connsiteY0" fmla="*/ 1742027 h 1742027"/>
                  <a:gd name="connsiteX1" fmla="*/ 0 w 9871293"/>
                  <a:gd name="connsiteY1" fmla="*/ 530064 h 1742027"/>
                  <a:gd name="connsiteX2" fmla="*/ 8614991 w 9871293"/>
                  <a:gd name="connsiteY2" fmla="*/ 0 h 1742027"/>
                  <a:gd name="connsiteX3" fmla="*/ 9871293 w 9871293"/>
                  <a:gd name="connsiteY3" fmla="*/ 1154194 h 1742027"/>
                  <a:gd name="connsiteX4" fmla="*/ 562553 w 9871293"/>
                  <a:gd name="connsiteY4" fmla="*/ 1742027 h 174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1293" h="1742027">
                    <a:moveTo>
                      <a:pt x="562553" y="1742027"/>
                    </a:moveTo>
                    <a:lnTo>
                      <a:pt x="0" y="530064"/>
                    </a:lnTo>
                    <a:lnTo>
                      <a:pt x="8614991" y="0"/>
                    </a:lnTo>
                    <a:lnTo>
                      <a:pt x="9871293" y="1154194"/>
                    </a:lnTo>
                    <a:lnTo>
                      <a:pt x="562553" y="1742027"/>
                    </a:lnTo>
                    <a:close/>
                  </a:path>
                </a:pathLst>
              </a:custGeom>
              <a:blipFill>
                <a:blip r:embed="rId4"/>
                <a:stretch>
                  <a:fillRect/>
                </a:stretch>
              </a:blipFill>
              <a:ln w="12700" cap="flat" cmpd="sng" algn="ctr">
                <a:solidFill>
                  <a:srgbClr val="C0C0C0"/>
                </a:solidFill>
                <a:prstDash val="solid"/>
                <a:miter lim="800000"/>
              </a:ln>
              <a:effectLst/>
              <a:scene3d>
                <a:camera prst="isometricOffAxis2Top"/>
                <a:lightRig rig="threePt" dir="t"/>
              </a:scene3d>
              <a:sp3d>
                <a:bevelT prst="relaxedInset"/>
              </a:sp3d>
            </p:spPr>
            <p:txBody>
              <a:bodyPr rtlCol="0" anchor="ctr"/>
              <a:lstStyle/>
              <a:p>
                <a:pPr algn="ctr" defTabSz="685800">
                  <a:defRPr/>
                </a:pPr>
                <a:endParaRPr lang="en-US" sz="1148" kern="0" dirty="0">
                  <a:solidFill>
                    <a:prstClr val="white"/>
                  </a:solidFill>
                  <a:latin typeface="Calibri" panose="020F0502020204030204"/>
                </a:endParaRPr>
              </a:p>
            </p:txBody>
          </p:sp>
          <p:sp>
            <p:nvSpPr>
              <p:cNvPr id="214" name="Freeform: Shape 156">
                <a:extLst>
                  <a:ext uri="{FF2B5EF4-FFF2-40B4-BE49-F238E27FC236}">
                    <a16:creationId xmlns:a16="http://schemas.microsoft.com/office/drawing/2014/main" id="{666153D5-B7C7-202E-B580-8EEEE755B5C8}"/>
                  </a:ext>
                </a:extLst>
              </p:cNvPr>
              <p:cNvSpPr/>
              <p:nvPr/>
            </p:nvSpPr>
            <p:spPr>
              <a:xfrm>
                <a:off x="4633068" y="4051402"/>
                <a:ext cx="163738" cy="176284"/>
              </a:xfrm>
              <a:custGeom>
                <a:avLst/>
                <a:gdLst>
                  <a:gd name="connsiteX0" fmla="*/ 151359 w 192634"/>
                  <a:gd name="connsiteY0" fmla="*/ 0 h 207393"/>
                  <a:gd name="connsiteX1" fmla="*/ 2134 w 192634"/>
                  <a:gd name="connsiteY1" fmla="*/ 107950 h 207393"/>
                  <a:gd name="connsiteX2" fmla="*/ 71984 w 192634"/>
                  <a:gd name="connsiteY2" fmla="*/ 206375 h 207393"/>
                  <a:gd name="connsiteX3" fmla="*/ 192634 w 192634"/>
                  <a:gd name="connsiteY3" fmla="*/ 44450 h 207393"/>
                </a:gdLst>
                <a:ahLst/>
                <a:cxnLst>
                  <a:cxn ang="0">
                    <a:pos x="connsiteX0" y="connsiteY0"/>
                  </a:cxn>
                  <a:cxn ang="0">
                    <a:pos x="connsiteX1" y="connsiteY1"/>
                  </a:cxn>
                  <a:cxn ang="0">
                    <a:pos x="connsiteX2" y="connsiteY2"/>
                  </a:cxn>
                  <a:cxn ang="0">
                    <a:pos x="connsiteX3" y="connsiteY3"/>
                  </a:cxn>
                </a:cxnLst>
                <a:rect l="l" t="t" r="r" b="b"/>
                <a:pathLst>
                  <a:path w="192634" h="207393">
                    <a:moveTo>
                      <a:pt x="151359" y="0"/>
                    </a:moveTo>
                    <a:cubicBezTo>
                      <a:pt x="83361" y="36777"/>
                      <a:pt x="15363" y="73554"/>
                      <a:pt x="2134" y="107950"/>
                    </a:cubicBezTo>
                    <a:cubicBezTo>
                      <a:pt x="-11095" y="142346"/>
                      <a:pt x="40234" y="216958"/>
                      <a:pt x="71984" y="206375"/>
                    </a:cubicBezTo>
                    <a:cubicBezTo>
                      <a:pt x="103734" y="195792"/>
                      <a:pt x="148184" y="120121"/>
                      <a:pt x="192634" y="44450"/>
                    </a:cubicBezTo>
                  </a:path>
                </a:pathLst>
              </a:custGeom>
              <a:noFill/>
              <a:ln w="50800" cap="flat" cmpd="sng" algn="ctr">
                <a:solidFill>
                  <a:srgbClr val="9F9E9F"/>
                </a:solidFill>
                <a:prstDash val="solid"/>
                <a:miter lim="800000"/>
              </a:ln>
              <a:effectLst/>
              <a:scene3d>
                <a:camera prst="isometricBottomDown"/>
                <a:lightRig rig="threePt" dir="t"/>
              </a:scene3d>
            </p:spPr>
            <p:txBody>
              <a:bodyPr rtlCol="0" anchor="ctr"/>
              <a:lstStyle/>
              <a:p>
                <a:pPr algn="ctr" defTabSz="685800">
                  <a:defRPr/>
                </a:pPr>
                <a:endParaRPr lang="en-US" sz="1148" kern="0">
                  <a:solidFill>
                    <a:prstClr val="white"/>
                  </a:solidFill>
                  <a:latin typeface="Calibri" panose="020F0502020204030204"/>
                </a:endParaRPr>
              </a:p>
            </p:txBody>
          </p:sp>
        </p:grpSp>
      </p:grpSp>
      <p:pic>
        <p:nvPicPr>
          <p:cNvPr id="49" name="Picture 28">
            <a:extLst>
              <a:ext uri="{FF2B5EF4-FFF2-40B4-BE49-F238E27FC236}">
                <a16:creationId xmlns:a16="http://schemas.microsoft.com/office/drawing/2014/main" id="{BCB28C5D-D08D-5227-7AB7-646D6150A44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1" b="-9319"/>
          <a:stretch/>
        </p:blipFill>
        <p:spPr bwMode="auto">
          <a:xfrm>
            <a:off x="7156659" y="3283122"/>
            <a:ext cx="991469" cy="335626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0" y="-48644"/>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Get All Staff Involved</a:t>
            </a:r>
            <a:endParaRPr lang="en-US" sz="4800" dirty="0">
              <a:solidFill>
                <a:schemeClr val="bg1"/>
              </a:solidFill>
              <a:latin typeface="Juice ITC" panose="04040403040A02020202" pitchFamily="82" charset="0"/>
            </a:endParaRPr>
          </a:p>
        </p:txBody>
      </p:sp>
      <p:sp>
        <p:nvSpPr>
          <p:cNvPr id="3" name="TextBox 2"/>
          <p:cNvSpPr txBox="1"/>
          <p:nvPr/>
        </p:nvSpPr>
        <p:spPr>
          <a:xfrm>
            <a:off x="495301" y="1373989"/>
            <a:ext cx="9314046" cy="1918474"/>
          </a:xfrm>
          <a:prstGeom prst="rect">
            <a:avLst/>
          </a:prstGeom>
          <a:noFill/>
        </p:spPr>
        <p:txBody>
          <a:bodyPr wrap="square" rtlCol="0">
            <a:spAutoFit/>
          </a:bodyPr>
          <a:lstStyle/>
          <a:p>
            <a:pPr marL="0" lvl="1">
              <a:spcAft>
                <a:spcPts val="800"/>
              </a:spcAft>
            </a:pPr>
            <a:r>
              <a:rPr lang="en-US" sz="2800" dirty="0">
                <a:solidFill>
                  <a:srgbClr val="000000"/>
                </a:solidFill>
              </a:rPr>
              <a:t>Train your staff to identify any food safety risk and to conduct visual inspections throughout the day. This will serve as another set of eyes maintaining the integrity of your operation.</a:t>
            </a:r>
            <a:endParaRPr lang="en-US" sz="2500" dirty="0">
              <a:solidFill>
                <a:srgbClr val="000000"/>
              </a:solidFill>
            </a:endParaRPr>
          </a:p>
          <a:p>
            <a:pPr marL="0" lvl="1"/>
            <a:endParaRPr lang="en-US" sz="2800" dirty="0">
              <a:solidFill>
                <a:srgbClr val="000000"/>
              </a:solidFill>
            </a:endParaRPr>
          </a:p>
        </p:txBody>
      </p:sp>
      <p:grpSp>
        <p:nvGrpSpPr>
          <p:cNvPr id="4" name="Group 3">
            <a:extLst>
              <a:ext uri="{FF2B5EF4-FFF2-40B4-BE49-F238E27FC236}">
                <a16:creationId xmlns:a16="http://schemas.microsoft.com/office/drawing/2014/main" id="{27CF326D-4B4B-AEF7-64F4-4A7CEE01C555}"/>
              </a:ext>
            </a:extLst>
          </p:cNvPr>
          <p:cNvGrpSpPr/>
          <p:nvPr/>
        </p:nvGrpSpPr>
        <p:grpSpPr>
          <a:xfrm flipH="1">
            <a:off x="1786123" y="3703144"/>
            <a:ext cx="1500856" cy="2968866"/>
            <a:chOff x="5717208" y="5271648"/>
            <a:chExt cx="2459564" cy="4546470"/>
          </a:xfrm>
        </p:grpSpPr>
        <p:sp>
          <p:nvSpPr>
            <p:cNvPr id="5" name="Freeform: Shape 4">
              <a:extLst>
                <a:ext uri="{FF2B5EF4-FFF2-40B4-BE49-F238E27FC236}">
                  <a16:creationId xmlns:a16="http://schemas.microsoft.com/office/drawing/2014/main" id="{2AFB3545-EF13-3E68-EE52-5744D5827E72}"/>
                </a:ext>
              </a:extLst>
            </p:cNvPr>
            <p:cNvSpPr/>
            <p:nvPr/>
          </p:nvSpPr>
          <p:spPr>
            <a:xfrm rot="2000829" flipH="1">
              <a:off x="5717208" y="6890201"/>
              <a:ext cx="1238726" cy="904192"/>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7" name="Group 6">
              <a:extLst>
                <a:ext uri="{FF2B5EF4-FFF2-40B4-BE49-F238E27FC236}">
                  <a16:creationId xmlns:a16="http://schemas.microsoft.com/office/drawing/2014/main" id="{9C58C063-C93D-E171-191E-6947AB7F54FE}"/>
                </a:ext>
              </a:extLst>
            </p:cNvPr>
            <p:cNvGrpSpPr/>
            <p:nvPr/>
          </p:nvGrpSpPr>
          <p:grpSpPr>
            <a:xfrm>
              <a:off x="6564515" y="5271648"/>
              <a:ext cx="1612257" cy="4546470"/>
              <a:chOff x="6933999" y="1766450"/>
              <a:chExt cx="1612257" cy="4546470"/>
            </a:xfrm>
          </p:grpSpPr>
          <p:grpSp>
            <p:nvGrpSpPr>
              <p:cNvPr id="10" name="Group 9">
                <a:extLst>
                  <a:ext uri="{FF2B5EF4-FFF2-40B4-BE49-F238E27FC236}">
                    <a16:creationId xmlns:a16="http://schemas.microsoft.com/office/drawing/2014/main" id="{176CDC92-5AE1-9B31-0511-9876079A40D7}"/>
                  </a:ext>
                </a:extLst>
              </p:cNvPr>
              <p:cNvGrpSpPr/>
              <p:nvPr/>
            </p:nvGrpSpPr>
            <p:grpSpPr>
              <a:xfrm>
                <a:off x="6933999" y="4803676"/>
                <a:ext cx="1606514" cy="1509244"/>
                <a:chOff x="-2376531" y="6832600"/>
                <a:chExt cx="1606514" cy="1509244"/>
              </a:xfrm>
            </p:grpSpPr>
            <p:pic>
              <p:nvPicPr>
                <p:cNvPr id="20" name="Picture 19">
                  <a:extLst>
                    <a:ext uri="{FF2B5EF4-FFF2-40B4-BE49-F238E27FC236}">
                      <a16:creationId xmlns:a16="http://schemas.microsoft.com/office/drawing/2014/main" id="{A2C6B7F3-5EED-0522-2B79-53FD748DD4E4}"/>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21" name="Rectangle 20">
                  <a:extLst>
                    <a:ext uri="{FF2B5EF4-FFF2-40B4-BE49-F238E27FC236}">
                      <a16:creationId xmlns:a16="http://schemas.microsoft.com/office/drawing/2014/main" id="{DF0BACAD-FB9F-8129-8C32-73CC10B63797}"/>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1" name="Group 10">
                <a:extLst>
                  <a:ext uri="{FF2B5EF4-FFF2-40B4-BE49-F238E27FC236}">
                    <a16:creationId xmlns:a16="http://schemas.microsoft.com/office/drawing/2014/main" id="{13691544-C24E-6C51-7D32-D63833873241}"/>
                  </a:ext>
                </a:extLst>
              </p:cNvPr>
              <p:cNvGrpSpPr/>
              <p:nvPr/>
            </p:nvGrpSpPr>
            <p:grpSpPr>
              <a:xfrm flipH="1">
                <a:off x="8158770" y="3511001"/>
                <a:ext cx="384447" cy="1651647"/>
                <a:chOff x="8693479" y="9726083"/>
                <a:chExt cx="384447" cy="1651647"/>
              </a:xfrm>
            </p:grpSpPr>
            <p:sp>
              <p:nvSpPr>
                <p:cNvPr id="17" name="Flowchart: Terminator 16">
                  <a:extLst>
                    <a:ext uri="{FF2B5EF4-FFF2-40B4-BE49-F238E27FC236}">
                      <a16:creationId xmlns:a16="http://schemas.microsoft.com/office/drawing/2014/main" id="{754346A0-9A34-2501-DE50-D66E40F8F67C}"/>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 name="Flowchart: Terminator 1151">
                  <a:extLst>
                    <a:ext uri="{FF2B5EF4-FFF2-40B4-BE49-F238E27FC236}">
                      <a16:creationId xmlns:a16="http://schemas.microsoft.com/office/drawing/2014/main" id="{F50689F4-0A1A-D17E-0905-04450DB8768D}"/>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 name="Freeform: Shape 18">
                  <a:extLst>
                    <a:ext uri="{FF2B5EF4-FFF2-40B4-BE49-F238E27FC236}">
                      <a16:creationId xmlns:a16="http://schemas.microsoft.com/office/drawing/2014/main" id="{A8057515-80DD-6560-8B6B-BF773EEB9D4E}"/>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3" name="Rectangle 12">
                <a:extLst>
                  <a:ext uri="{FF2B5EF4-FFF2-40B4-BE49-F238E27FC236}">
                    <a16:creationId xmlns:a16="http://schemas.microsoft.com/office/drawing/2014/main" id="{49668215-10FF-679D-BB7F-6C5EF9319B98}"/>
                  </a:ext>
                </a:extLst>
              </p:cNvPr>
              <p:cNvSpPr/>
              <p:nvPr/>
            </p:nvSpPr>
            <p:spPr>
              <a:xfrm>
                <a:off x="7271739" y="3876144"/>
                <a:ext cx="962705" cy="952932"/>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4" name="Group 13">
                <a:extLst>
                  <a:ext uri="{FF2B5EF4-FFF2-40B4-BE49-F238E27FC236}">
                    <a16:creationId xmlns:a16="http://schemas.microsoft.com/office/drawing/2014/main" id="{A9424D29-588E-F358-38BC-F82F2602C34C}"/>
                  </a:ext>
                </a:extLst>
              </p:cNvPr>
              <p:cNvGrpSpPr/>
              <p:nvPr/>
            </p:nvGrpSpPr>
            <p:grpSpPr>
              <a:xfrm>
                <a:off x="6939742" y="1766450"/>
                <a:ext cx="1606514" cy="2386247"/>
                <a:chOff x="6939742" y="1766450"/>
                <a:chExt cx="1606514" cy="2386247"/>
              </a:xfrm>
            </p:grpSpPr>
            <p:sp>
              <p:nvSpPr>
                <p:cNvPr id="15" name="Oval 14">
                  <a:extLst>
                    <a:ext uri="{FF2B5EF4-FFF2-40B4-BE49-F238E27FC236}">
                      <a16:creationId xmlns:a16="http://schemas.microsoft.com/office/drawing/2014/main" id="{1D82D534-7BA5-0C29-C9D7-4C507C1EC7EC}"/>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6" name="Picture 15">
                  <a:extLst>
                    <a:ext uri="{FF2B5EF4-FFF2-40B4-BE49-F238E27FC236}">
                      <a16:creationId xmlns:a16="http://schemas.microsoft.com/office/drawing/2014/main" id="{058F87F0-ABB7-AAB6-AA11-AC20C1CD39D0}"/>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grpSp>
        <p:nvGrpSpPr>
          <p:cNvPr id="22" name="Group 21">
            <a:extLst>
              <a:ext uri="{FF2B5EF4-FFF2-40B4-BE49-F238E27FC236}">
                <a16:creationId xmlns:a16="http://schemas.microsoft.com/office/drawing/2014/main" id="{7E7CD4E2-AE10-97B7-2379-A6C76D5A4D12}"/>
              </a:ext>
            </a:extLst>
          </p:cNvPr>
          <p:cNvGrpSpPr/>
          <p:nvPr/>
        </p:nvGrpSpPr>
        <p:grpSpPr>
          <a:xfrm flipH="1">
            <a:off x="3879414" y="2778593"/>
            <a:ext cx="2273108" cy="2855424"/>
            <a:chOff x="-5417485" y="1433122"/>
            <a:chExt cx="4304679" cy="4488284"/>
          </a:xfrm>
        </p:grpSpPr>
        <p:sp>
          <p:nvSpPr>
            <p:cNvPr id="23" name="Freeform: Shape 22">
              <a:extLst>
                <a:ext uri="{FF2B5EF4-FFF2-40B4-BE49-F238E27FC236}">
                  <a16:creationId xmlns:a16="http://schemas.microsoft.com/office/drawing/2014/main" id="{443A3B5E-4D19-1E2E-0EFC-465E270C55E7}"/>
                </a:ext>
              </a:extLst>
            </p:cNvPr>
            <p:cNvSpPr/>
            <p:nvPr/>
          </p:nvSpPr>
          <p:spPr>
            <a:xfrm rot="11844690" flipH="1" flipV="1">
              <a:off x="-4297726" y="3349771"/>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 name="Freeform: Shape 23">
              <a:extLst>
                <a:ext uri="{FF2B5EF4-FFF2-40B4-BE49-F238E27FC236}">
                  <a16:creationId xmlns:a16="http://schemas.microsoft.com/office/drawing/2014/main" id="{64270DDA-6155-76FE-6CD7-B19C364A85DF}"/>
                </a:ext>
              </a:extLst>
            </p:cNvPr>
            <p:cNvSpPr/>
            <p:nvPr/>
          </p:nvSpPr>
          <p:spPr>
            <a:xfrm rot="20148131">
              <a:off x="-4312755" y="3203988"/>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25" name="Group 24">
              <a:extLst>
                <a:ext uri="{FF2B5EF4-FFF2-40B4-BE49-F238E27FC236}">
                  <a16:creationId xmlns:a16="http://schemas.microsoft.com/office/drawing/2014/main" id="{19D56334-72CF-0B84-9132-D1DC2AF2FE35}"/>
                </a:ext>
              </a:extLst>
            </p:cNvPr>
            <p:cNvGrpSpPr/>
            <p:nvPr/>
          </p:nvGrpSpPr>
          <p:grpSpPr>
            <a:xfrm rot="2289400">
              <a:off x="-5417485" y="5518085"/>
              <a:ext cx="330708" cy="403321"/>
              <a:chOff x="3312043" y="4084938"/>
              <a:chExt cx="189762" cy="211269"/>
            </a:xfrm>
          </p:grpSpPr>
          <p:sp>
            <p:nvSpPr>
              <p:cNvPr id="47" name="Chord 46">
                <a:extLst>
                  <a:ext uri="{FF2B5EF4-FFF2-40B4-BE49-F238E27FC236}">
                    <a16:creationId xmlns:a16="http://schemas.microsoft.com/office/drawing/2014/main" id="{7105872F-8640-69A0-494C-3B4182DF71A2}"/>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8" name="Chord 47">
                <a:extLst>
                  <a:ext uri="{FF2B5EF4-FFF2-40B4-BE49-F238E27FC236}">
                    <a16:creationId xmlns:a16="http://schemas.microsoft.com/office/drawing/2014/main" id="{2537B3D3-10FB-16BD-3E48-B1EC45E7F96A}"/>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6" name="Group 25">
              <a:extLst>
                <a:ext uri="{FF2B5EF4-FFF2-40B4-BE49-F238E27FC236}">
                  <a16:creationId xmlns:a16="http://schemas.microsoft.com/office/drawing/2014/main" id="{CB72033E-E7D2-2424-DB4E-859C022F4580}"/>
                </a:ext>
              </a:extLst>
            </p:cNvPr>
            <p:cNvGrpSpPr/>
            <p:nvPr/>
          </p:nvGrpSpPr>
          <p:grpSpPr>
            <a:xfrm rot="20415526">
              <a:off x="-4209940" y="5513156"/>
              <a:ext cx="330708" cy="403321"/>
              <a:chOff x="3312043" y="4084938"/>
              <a:chExt cx="189762" cy="211269"/>
            </a:xfrm>
          </p:grpSpPr>
          <p:sp>
            <p:nvSpPr>
              <p:cNvPr id="45" name="Chord 44">
                <a:extLst>
                  <a:ext uri="{FF2B5EF4-FFF2-40B4-BE49-F238E27FC236}">
                    <a16:creationId xmlns:a16="http://schemas.microsoft.com/office/drawing/2014/main" id="{5D4BF31F-6950-2EA4-2198-771CB3DD2F6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6" name="Chord 45">
                <a:extLst>
                  <a:ext uri="{FF2B5EF4-FFF2-40B4-BE49-F238E27FC236}">
                    <a16:creationId xmlns:a16="http://schemas.microsoft.com/office/drawing/2014/main" id="{750BC2C9-F3BB-4249-F5F2-22DC9AACF356}"/>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27" name="Flowchart: Off-page Connector 26">
              <a:extLst>
                <a:ext uri="{FF2B5EF4-FFF2-40B4-BE49-F238E27FC236}">
                  <a16:creationId xmlns:a16="http://schemas.microsoft.com/office/drawing/2014/main" id="{4AB32E77-2EB9-8022-30FE-A7D9F82B17B1}"/>
                </a:ext>
              </a:extLst>
            </p:cNvPr>
            <p:cNvSpPr/>
            <p:nvPr/>
          </p:nvSpPr>
          <p:spPr>
            <a:xfrm>
              <a:off x="-4585774" y="2976064"/>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 name="Freeform: Shape 27">
              <a:extLst>
                <a:ext uri="{FF2B5EF4-FFF2-40B4-BE49-F238E27FC236}">
                  <a16:creationId xmlns:a16="http://schemas.microsoft.com/office/drawing/2014/main" id="{D6E52808-CBE8-5E0D-7AA8-254D8068747E}"/>
                </a:ext>
              </a:extLst>
            </p:cNvPr>
            <p:cNvSpPr/>
            <p:nvPr/>
          </p:nvSpPr>
          <p:spPr>
            <a:xfrm>
              <a:off x="-5188462" y="4863926"/>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9" name="Flowchart: Manual Operation 26">
              <a:extLst>
                <a:ext uri="{FF2B5EF4-FFF2-40B4-BE49-F238E27FC236}">
                  <a16:creationId xmlns:a16="http://schemas.microsoft.com/office/drawing/2014/main" id="{CED91737-3AF7-9CD0-F16E-43B8C5519525}"/>
                </a:ext>
              </a:extLst>
            </p:cNvPr>
            <p:cNvSpPr/>
            <p:nvPr/>
          </p:nvSpPr>
          <p:spPr>
            <a:xfrm rot="11865990" flipV="1">
              <a:off x="-5030170" y="4415067"/>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0" name="Rectangle 29">
              <a:extLst>
                <a:ext uri="{FF2B5EF4-FFF2-40B4-BE49-F238E27FC236}">
                  <a16:creationId xmlns:a16="http://schemas.microsoft.com/office/drawing/2014/main" id="{EF09DCF5-DA24-2E25-9725-F2C5B79727A2}"/>
                </a:ext>
              </a:extLst>
            </p:cNvPr>
            <p:cNvSpPr/>
            <p:nvPr/>
          </p:nvSpPr>
          <p:spPr>
            <a:xfrm>
              <a:off x="-4961627" y="3501538"/>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1" name="Flowchart: Manual Operation 26">
              <a:extLst>
                <a:ext uri="{FF2B5EF4-FFF2-40B4-BE49-F238E27FC236}">
                  <a16:creationId xmlns:a16="http://schemas.microsoft.com/office/drawing/2014/main" id="{6A020FFF-1561-6AAD-0C3B-B04B1D455B52}"/>
                </a:ext>
              </a:extLst>
            </p:cNvPr>
            <p:cNvSpPr/>
            <p:nvPr/>
          </p:nvSpPr>
          <p:spPr>
            <a:xfrm rot="10031462" flipV="1">
              <a:off x="-4446943" y="4447202"/>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 name="Freeform: Shape 31">
              <a:extLst>
                <a:ext uri="{FF2B5EF4-FFF2-40B4-BE49-F238E27FC236}">
                  <a16:creationId xmlns:a16="http://schemas.microsoft.com/office/drawing/2014/main" id="{6918F3D1-4F7F-A128-CD21-F374E0FBDC00}"/>
                </a:ext>
              </a:extLst>
            </p:cNvPr>
            <p:cNvSpPr/>
            <p:nvPr/>
          </p:nvSpPr>
          <p:spPr>
            <a:xfrm rot="21305718">
              <a:off x="-4907608" y="3184511"/>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3" name="Freeform: Shape 32">
              <a:extLst>
                <a:ext uri="{FF2B5EF4-FFF2-40B4-BE49-F238E27FC236}">
                  <a16:creationId xmlns:a16="http://schemas.microsoft.com/office/drawing/2014/main" id="{71493479-01A9-9825-0683-A83C90D2CDF1}"/>
                </a:ext>
              </a:extLst>
            </p:cNvPr>
            <p:cNvSpPr/>
            <p:nvPr/>
          </p:nvSpPr>
          <p:spPr>
            <a:xfrm rot="12954194" flipV="1">
              <a:off x="-5268038" y="5176345"/>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4" name="Oval 33">
              <a:extLst>
                <a:ext uri="{FF2B5EF4-FFF2-40B4-BE49-F238E27FC236}">
                  <a16:creationId xmlns:a16="http://schemas.microsoft.com/office/drawing/2014/main" id="{71710471-D9CD-2C62-3862-E7BD74E5C988}"/>
                </a:ext>
              </a:extLst>
            </p:cNvPr>
            <p:cNvSpPr/>
            <p:nvPr/>
          </p:nvSpPr>
          <p:spPr>
            <a:xfrm>
              <a:off x="-4284620" y="3419608"/>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5" name="Oval 34">
              <a:extLst>
                <a:ext uri="{FF2B5EF4-FFF2-40B4-BE49-F238E27FC236}">
                  <a16:creationId xmlns:a16="http://schemas.microsoft.com/office/drawing/2014/main" id="{47779845-2AC4-E4C4-ED53-B6E739FA8060}"/>
                </a:ext>
              </a:extLst>
            </p:cNvPr>
            <p:cNvSpPr/>
            <p:nvPr/>
          </p:nvSpPr>
          <p:spPr>
            <a:xfrm>
              <a:off x="-4271920" y="3533908"/>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36" name="Picture 35">
              <a:extLst>
                <a:ext uri="{FF2B5EF4-FFF2-40B4-BE49-F238E27FC236}">
                  <a16:creationId xmlns:a16="http://schemas.microsoft.com/office/drawing/2014/main" id="{55583CEA-2DCF-2AEC-3D98-3CA8D2CAEC35}"/>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4219905" y="3377492"/>
              <a:ext cx="184798" cy="287906"/>
            </a:xfrm>
            <a:prstGeom prst="rect">
              <a:avLst/>
            </a:prstGeom>
            <a:ln>
              <a:noFill/>
            </a:ln>
          </p:spPr>
        </p:pic>
        <p:pic>
          <p:nvPicPr>
            <p:cNvPr id="37" name="Picture 9">
              <a:extLst>
                <a:ext uri="{FF2B5EF4-FFF2-40B4-BE49-F238E27FC236}">
                  <a16:creationId xmlns:a16="http://schemas.microsoft.com/office/drawing/2014/main" id="{029516B6-EB2C-C8C1-D4C7-E9A814D191E9}"/>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b="62206"/>
            <a:stretch/>
          </p:blipFill>
          <p:spPr bwMode="auto">
            <a:xfrm>
              <a:off x="-5136414" y="1433122"/>
              <a:ext cx="1468885" cy="1706123"/>
            </a:xfrm>
            <a:prstGeom prst="rect">
              <a:avLst/>
            </a:prstGeom>
            <a:noFill/>
            <a:extLst>
              <a:ext uri="{909E8E84-426E-40DD-AFC4-6F175D3DCCD1}">
                <a14:hiddenFill xmlns:a14="http://schemas.microsoft.com/office/drawing/2010/main">
                  <a:solidFill>
                    <a:srgbClr val="FFFFFF"/>
                  </a:solidFill>
                </a14:hiddenFill>
              </a:ext>
            </a:extLst>
          </p:spPr>
        </p:pic>
        <p:grpSp>
          <p:nvGrpSpPr>
            <p:cNvPr id="38" name="Group 37">
              <a:extLst>
                <a:ext uri="{FF2B5EF4-FFF2-40B4-BE49-F238E27FC236}">
                  <a16:creationId xmlns:a16="http://schemas.microsoft.com/office/drawing/2014/main" id="{7E90D309-691E-BE91-850A-B6F17779A905}"/>
                </a:ext>
              </a:extLst>
            </p:cNvPr>
            <p:cNvGrpSpPr/>
            <p:nvPr/>
          </p:nvGrpSpPr>
          <p:grpSpPr>
            <a:xfrm flipH="1">
              <a:off x="-3635841" y="3271760"/>
              <a:ext cx="2523035" cy="490902"/>
              <a:chOff x="9523616" y="8185990"/>
              <a:chExt cx="2523035" cy="490902"/>
            </a:xfrm>
          </p:grpSpPr>
          <p:sp>
            <p:nvSpPr>
              <p:cNvPr id="41" name="Flowchart: Data 40">
                <a:extLst>
                  <a:ext uri="{FF2B5EF4-FFF2-40B4-BE49-F238E27FC236}">
                    <a16:creationId xmlns:a16="http://schemas.microsoft.com/office/drawing/2014/main" id="{2BA7051D-F869-1024-4810-EF110EE20A8E}"/>
                  </a:ext>
                </a:extLst>
              </p:cNvPr>
              <p:cNvSpPr/>
              <p:nvPr/>
            </p:nvSpPr>
            <p:spPr>
              <a:xfrm rot="568185">
                <a:off x="9523616" y="850603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2" name="Flowchart: Data 41">
                <a:extLst>
                  <a:ext uri="{FF2B5EF4-FFF2-40B4-BE49-F238E27FC236}">
                    <a16:creationId xmlns:a16="http://schemas.microsoft.com/office/drawing/2014/main" id="{1F3B3658-AD0A-2A26-C4C8-18F12E6BD18D}"/>
                  </a:ext>
                </a:extLst>
              </p:cNvPr>
              <p:cNvSpPr/>
              <p:nvPr/>
            </p:nvSpPr>
            <p:spPr>
              <a:xfrm rot="568185">
                <a:off x="9523616" y="84145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3" name="Flowchart: Data 42">
                <a:extLst>
                  <a:ext uri="{FF2B5EF4-FFF2-40B4-BE49-F238E27FC236}">
                    <a16:creationId xmlns:a16="http://schemas.microsoft.com/office/drawing/2014/main" id="{A6F8B442-7899-CC6A-0415-F30DE80731DB}"/>
                  </a:ext>
                </a:extLst>
              </p:cNvPr>
              <p:cNvSpPr/>
              <p:nvPr/>
            </p:nvSpPr>
            <p:spPr>
              <a:xfrm rot="568185">
                <a:off x="9523616" y="830791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4" name="Flowchart: Data 43">
                <a:extLst>
                  <a:ext uri="{FF2B5EF4-FFF2-40B4-BE49-F238E27FC236}">
                    <a16:creationId xmlns:a16="http://schemas.microsoft.com/office/drawing/2014/main" id="{C6219352-F68C-4E4E-EB23-2024E23745E8}"/>
                  </a:ext>
                </a:extLst>
              </p:cNvPr>
              <p:cNvSpPr/>
              <p:nvPr/>
            </p:nvSpPr>
            <p:spPr>
              <a:xfrm rot="568185">
                <a:off x="9523616" y="81859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39" name="Freeform: Shape 38">
              <a:extLst>
                <a:ext uri="{FF2B5EF4-FFF2-40B4-BE49-F238E27FC236}">
                  <a16:creationId xmlns:a16="http://schemas.microsoft.com/office/drawing/2014/main" id="{472558CA-8F19-F1FF-745A-005780D475A8}"/>
                </a:ext>
              </a:extLst>
            </p:cNvPr>
            <p:cNvSpPr/>
            <p:nvPr/>
          </p:nvSpPr>
          <p:spPr>
            <a:xfrm rot="11294129" flipH="1" flipV="1">
              <a:off x="-4416448" y="3484243"/>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0" name="Freeform: Shape 39">
              <a:extLst>
                <a:ext uri="{FF2B5EF4-FFF2-40B4-BE49-F238E27FC236}">
                  <a16:creationId xmlns:a16="http://schemas.microsoft.com/office/drawing/2014/main" id="{BC8CB509-2E68-BD1B-5C42-21D4355C79F7}"/>
                </a:ext>
              </a:extLst>
            </p:cNvPr>
            <p:cNvSpPr/>
            <p:nvPr/>
          </p:nvSpPr>
          <p:spPr>
            <a:xfrm rot="18489132">
              <a:off x="-4845333" y="3253943"/>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50" name="Group 49">
            <a:extLst>
              <a:ext uri="{FF2B5EF4-FFF2-40B4-BE49-F238E27FC236}">
                <a16:creationId xmlns:a16="http://schemas.microsoft.com/office/drawing/2014/main" id="{490695F6-2B43-A475-B19B-7C7F7B91E158}"/>
              </a:ext>
            </a:extLst>
          </p:cNvPr>
          <p:cNvGrpSpPr/>
          <p:nvPr/>
        </p:nvGrpSpPr>
        <p:grpSpPr>
          <a:xfrm>
            <a:off x="10247086" y="1327829"/>
            <a:ext cx="1736205" cy="1891011"/>
            <a:chOff x="-1291755" y="2720076"/>
            <a:chExt cx="2982307" cy="3699774"/>
          </a:xfrm>
        </p:grpSpPr>
        <p:sp>
          <p:nvSpPr>
            <p:cNvPr id="51" name="Oval 50">
              <a:extLst>
                <a:ext uri="{FF2B5EF4-FFF2-40B4-BE49-F238E27FC236}">
                  <a16:creationId xmlns:a16="http://schemas.microsoft.com/office/drawing/2014/main" id="{97432444-C46D-7F0B-C803-16B837CCC134}"/>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9C98A162-9A70-53E7-F0DC-ACB243F307E3}"/>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52F6732-E399-B7D4-8F61-0E67481EB742}"/>
                </a:ext>
              </a:extLst>
            </p:cNvPr>
            <p:cNvGrpSpPr/>
            <p:nvPr/>
          </p:nvGrpSpPr>
          <p:grpSpPr>
            <a:xfrm flipH="1">
              <a:off x="-1205954" y="2720076"/>
              <a:ext cx="2290770" cy="3649875"/>
              <a:chOff x="720551" y="1573392"/>
              <a:chExt cx="2290770" cy="3649875"/>
            </a:xfrm>
          </p:grpSpPr>
          <p:sp>
            <p:nvSpPr>
              <p:cNvPr id="54" name="Freeform: Shape 53">
                <a:extLst>
                  <a:ext uri="{FF2B5EF4-FFF2-40B4-BE49-F238E27FC236}">
                    <a16:creationId xmlns:a16="http://schemas.microsoft.com/office/drawing/2014/main" id="{3C1543FC-A922-7D71-C95B-0F0BCA603B34}"/>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55" name="Flowchart: Terminator 54">
                <a:extLst>
                  <a:ext uri="{FF2B5EF4-FFF2-40B4-BE49-F238E27FC236}">
                    <a16:creationId xmlns:a16="http://schemas.microsoft.com/office/drawing/2014/main" id="{B92DAFE4-769F-B8C4-5270-A6B3277E8535}"/>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6" name="Flowchart: Delay 55">
                <a:extLst>
                  <a:ext uri="{FF2B5EF4-FFF2-40B4-BE49-F238E27FC236}">
                    <a16:creationId xmlns:a16="http://schemas.microsoft.com/office/drawing/2014/main" id="{72683EE7-59E4-C927-F2AE-4359D3E018AD}"/>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57" name="Group 56">
                <a:extLst>
                  <a:ext uri="{FF2B5EF4-FFF2-40B4-BE49-F238E27FC236}">
                    <a16:creationId xmlns:a16="http://schemas.microsoft.com/office/drawing/2014/main" id="{1A44847F-3491-99E6-734A-7A18C3DE5E08}"/>
                  </a:ext>
                </a:extLst>
              </p:cNvPr>
              <p:cNvGrpSpPr/>
              <p:nvPr/>
            </p:nvGrpSpPr>
            <p:grpSpPr>
              <a:xfrm>
                <a:off x="720551" y="1574772"/>
                <a:ext cx="1581557" cy="3648495"/>
                <a:chOff x="701501" y="393208"/>
                <a:chExt cx="1581557" cy="3648495"/>
              </a:xfrm>
            </p:grpSpPr>
            <p:sp>
              <p:nvSpPr>
                <p:cNvPr id="105" name="Flowchart: Manual Operation 26">
                  <a:extLst>
                    <a:ext uri="{FF2B5EF4-FFF2-40B4-BE49-F238E27FC236}">
                      <a16:creationId xmlns:a16="http://schemas.microsoft.com/office/drawing/2014/main" id="{AC9C9EC8-968A-8126-C757-E38D1FBFF93E}"/>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6" name="Rectangle: Single Corner Snipped 29">
                  <a:extLst>
                    <a:ext uri="{FF2B5EF4-FFF2-40B4-BE49-F238E27FC236}">
                      <a16:creationId xmlns:a16="http://schemas.microsoft.com/office/drawing/2014/main" id="{81E5F458-FBE6-A13A-B424-15A2ED54A0A6}"/>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7" name="Oval 106">
                  <a:extLst>
                    <a:ext uri="{FF2B5EF4-FFF2-40B4-BE49-F238E27FC236}">
                      <a16:creationId xmlns:a16="http://schemas.microsoft.com/office/drawing/2014/main" id="{42080033-AEF1-7220-E0E8-56B6B4A2A863}"/>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8" name="Oval 107">
                  <a:extLst>
                    <a:ext uri="{FF2B5EF4-FFF2-40B4-BE49-F238E27FC236}">
                      <a16:creationId xmlns:a16="http://schemas.microsoft.com/office/drawing/2014/main" id="{47D9CFA8-5FA6-E7E9-8D02-EEA099DEBB84}"/>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9" name="Flowchart: Off-page Connector 108">
                  <a:extLst>
                    <a:ext uri="{FF2B5EF4-FFF2-40B4-BE49-F238E27FC236}">
                      <a16:creationId xmlns:a16="http://schemas.microsoft.com/office/drawing/2014/main" id="{E23EB134-478B-3CE8-28F4-F0E06D6EB0DC}"/>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0" name="Oval 109">
                  <a:extLst>
                    <a:ext uri="{FF2B5EF4-FFF2-40B4-BE49-F238E27FC236}">
                      <a16:creationId xmlns:a16="http://schemas.microsoft.com/office/drawing/2014/main" id="{13BFD421-FFBF-3C2C-D3B5-B2E84EA089DD}"/>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1" name="Flowchart: Terminator 110">
                  <a:extLst>
                    <a:ext uri="{FF2B5EF4-FFF2-40B4-BE49-F238E27FC236}">
                      <a16:creationId xmlns:a16="http://schemas.microsoft.com/office/drawing/2014/main" id="{2AFCA760-D90E-D347-2127-8C3A1645FE1C}"/>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2" name="Flowchart: Delay 111">
                  <a:extLst>
                    <a:ext uri="{FF2B5EF4-FFF2-40B4-BE49-F238E27FC236}">
                      <a16:creationId xmlns:a16="http://schemas.microsoft.com/office/drawing/2014/main" id="{D2804330-1036-697B-FBB6-839F5B1C5A32}"/>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13" name="Isosceles Triangle 112">
                  <a:extLst>
                    <a:ext uri="{FF2B5EF4-FFF2-40B4-BE49-F238E27FC236}">
                      <a16:creationId xmlns:a16="http://schemas.microsoft.com/office/drawing/2014/main" id="{F4FE76F2-A5F3-AE42-B4AD-ABC8E70B570C}"/>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4" name="Oval 113">
                  <a:extLst>
                    <a:ext uri="{FF2B5EF4-FFF2-40B4-BE49-F238E27FC236}">
                      <a16:creationId xmlns:a16="http://schemas.microsoft.com/office/drawing/2014/main" id="{4690143A-526E-935A-3BE1-D6F0A79651B0}"/>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5" name="Oval 114">
                  <a:extLst>
                    <a:ext uri="{FF2B5EF4-FFF2-40B4-BE49-F238E27FC236}">
                      <a16:creationId xmlns:a16="http://schemas.microsoft.com/office/drawing/2014/main" id="{8BD91B03-FC71-5839-A90A-3FB62493B500}"/>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6" name="Oval 115">
                  <a:extLst>
                    <a:ext uri="{FF2B5EF4-FFF2-40B4-BE49-F238E27FC236}">
                      <a16:creationId xmlns:a16="http://schemas.microsoft.com/office/drawing/2014/main" id="{80D17994-7309-4F90-8FF9-742E748E7985}"/>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7" name="Oval 116">
                  <a:extLst>
                    <a:ext uri="{FF2B5EF4-FFF2-40B4-BE49-F238E27FC236}">
                      <a16:creationId xmlns:a16="http://schemas.microsoft.com/office/drawing/2014/main" id="{536B02D4-3603-F757-5870-DBDC550A9394}"/>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8" name="Flowchart: Terminator 117">
                  <a:extLst>
                    <a:ext uri="{FF2B5EF4-FFF2-40B4-BE49-F238E27FC236}">
                      <a16:creationId xmlns:a16="http://schemas.microsoft.com/office/drawing/2014/main" id="{D3E84254-A143-ECBB-28FB-51AA18104762}"/>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9" name="Flowchart: Terminator 118">
                  <a:extLst>
                    <a:ext uri="{FF2B5EF4-FFF2-40B4-BE49-F238E27FC236}">
                      <a16:creationId xmlns:a16="http://schemas.microsoft.com/office/drawing/2014/main" id="{97D034D4-EF2B-3152-2E0F-1D48A3D52050}"/>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0" name="Moon 119">
                  <a:extLst>
                    <a:ext uri="{FF2B5EF4-FFF2-40B4-BE49-F238E27FC236}">
                      <a16:creationId xmlns:a16="http://schemas.microsoft.com/office/drawing/2014/main" id="{F034BF6B-C43A-BD79-5EF5-D92172782FA3}"/>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21" name="Moon 120">
                  <a:extLst>
                    <a:ext uri="{FF2B5EF4-FFF2-40B4-BE49-F238E27FC236}">
                      <a16:creationId xmlns:a16="http://schemas.microsoft.com/office/drawing/2014/main" id="{F5BE5CDC-3E38-D4A8-E037-D0FCD99FC4D5}"/>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22" name="Oval 121">
                  <a:extLst>
                    <a:ext uri="{FF2B5EF4-FFF2-40B4-BE49-F238E27FC236}">
                      <a16:creationId xmlns:a16="http://schemas.microsoft.com/office/drawing/2014/main" id="{EB3A2276-DBF1-3C04-B832-A90D2514FD5C}"/>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23" name="Flowchart: Delay 122">
                  <a:extLst>
                    <a:ext uri="{FF2B5EF4-FFF2-40B4-BE49-F238E27FC236}">
                      <a16:creationId xmlns:a16="http://schemas.microsoft.com/office/drawing/2014/main" id="{90DBCFFF-D996-A200-85AF-8FDD05F9AD20}"/>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24" name="Right Triangle 123">
                  <a:extLst>
                    <a:ext uri="{FF2B5EF4-FFF2-40B4-BE49-F238E27FC236}">
                      <a16:creationId xmlns:a16="http://schemas.microsoft.com/office/drawing/2014/main" id="{0557DE11-4D20-745F-BC77-4DF480648CA4}"/>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5" name="Right Triangle 124">
                  <a:extLst>
                    <a:ext uri="{FF2B5EF4-FFF2-40B4-BE49-F238E27FC236}">
                      <a16:creationId xmlns:a16="http://schemas.microsoft.com/office/drawing/2014/main" id="{B67E5F2C-B3F0-5EBD-044A-96A67A15A057}"/>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6" name="Flowchart: Manual Operation 26">
                  <a:extLst>
                    <a:ext uri="{FF2B5EF4-FFF2-40B4-BE49-F238E27FC236}">
                      <a16:creationId xmlns:a16="http://schemas.microsoft.com/office/drawing/2014/main" id="{263E8708-9260-8C9C-7A83-7AA0A70353D1}"/>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7" name="Flowchart: Terminator 126">
                  <a:extLst>
                    <a:ext uri="{FF2B5EF4-FFF2-40B4-BE49-F238E27FC236}">
                      <a16:creationId xmlns:a16="http://schemas.microsoft.com/office/drawing/2014/main" id="{348F03FD-0B71-47A1-96EA-F92239EC6347}"/>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28" name="Flowchart: Connector 127">
                  <a:extLst>
                    <a:ext uri="{FF2B5EF4-FFF2-40B4-BE49-F238E27FC236}">
                      <a16:creationId xmlns:a16="http://schemas.microsoft.com/office/drawing/2014/main" id="{7814E5FB-0ED1-4D59-C4DA-8731413B557B}"/>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29" name="Flowchart: Connector 128">
                  <a:extLst>
                    <a:ext uri="{FF2B5EF4-FFF2-40B4-BE49-F238E27FC236}">
                      <a16:creationId xmlns:a16="http://schemas.microsoft.com/office/drawing/2014/main" id="{DC06501F-3327-95DA-4F3B-2014B53A4AE4}"/>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30" name="Group 129">
                  <a:extLst>
                    <a:ext uri="{FF2B5EF4-FFF2-40B4-BE49-F238E27FC236}">
                      <a16:creationId xmlns:a16="http://schemas.microsoft.com/office/drawing/2014/main" id="{C0408D99-36C2-EFF6-A08C-B3A5B02E1FD1}"/>
                    </a:ext>
                  </a:extLst>
                </p:cNvPr>
                <p:cNvGrpSpPr/>
                <p:nvPr/>
              </p:nvGrpSpPr>
              <p:grpSpPr>
                <a:xfrm>
                  <a:off x="1717423" y="2352216"/>
                  <a:ext cx="325110" cy="522802"/>
                  <a:chOff x="859632" y="2338402"/>
                  <a:chExt cx="571500" cy="788345"/>
                </a:xfrm>
              </p:grpSpPr>
              <p:sp>
                <p:nvSpPr>
                  <p:cNvPr id="132" name="Rectangle 131">
                    <a:extLst>
                      <a:ext uri="{FF2B5EF4-FFF2-40B4-BE49-F238E27FC236}">
                        <a16:creationId xmlns:a16="http://schemas.microsoft.com/office/drawing/2014/main" id="{D773AEA9-F48D-FBF0-30FF-C039D1095695}"/>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33" name="Picture 132">
                    <a:extLst>
                      <a:ext uri="{FF2B5EF4-FFF2-40B4-BE49-F238E27FC236}">
                        <a16:creationId xmlns:a16="http://schemas.microsoft.com/office/drawing/2014/main" id="{12CD40BD-E9E1-4FE4-03B2-0A606A2E013E}"/>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31" name="Freeform: Shape 130">
                  <a:extLst>
                    <a:ext uri="{FF2B5EF4-FFF2-40B4-BE49-F238E27FC236}">
                      <a16:creationId xmlns:a16="http://schemas.microsoft.com/office/drawing/2014/main" id="{C9F0685A-B7BC-E368-6529-E8A80FAD7194}"/>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58" name="Rectangle: Single Corner Snipped 29">
                <a:extLst>
                  <a:ext uri="{FF2B5EF4-FFF2-40B4-BE49-F238E27FC236}">
                    <a16:creationId xmlns:a16="http://schemas.microsoft.com/office/drawing/2014/main" id="{885B28C1-B90E-260E-91F7-4810F5C8B4F7}"/>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9" name="Oval 58">
                <a:extLst>
                  <a:ext uri="{FF2B5EF4-FFF2-40B4-BE49-F238E27FC236}">
                    <a16:creationId xmlns:a16="http://schemas.microsoft.com/office/drawing/2014/main" id="{21473656-BA85-F126-4436-92C378CC5FDB}"/>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60" name="Oval 59">
                <a:extLst>
                  <a:ext uri="{FF2B5EF4-FFF2-40B4-BE49-F238E27FC236}">
                    <a16:creationId xmlns:a16="http://schemas.microsoft.com/office/drawing/2014/main" id="{BD8E3F9C-27E6-F362-6254-82F6DEF29BA8}"/>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1" name="Flowchart: Off-page Connector 60">
                <a:extLst>
                  <a:ext uri="{FF2B5EF4-FFF2-40B4-BE49-F238E27FC236}">
                    <a16:creationId xmlns:a16="http://schemas.microsoft.com/office/drawing/2014/main" id="{48099049-FB26-2E98-65E5-FC5290EAD4BF}"/>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2" name="Oval 61">
                <a:extLst>
                  <a:ext uri="{FF2B5EF4-FFF2-40B4-BE49-F238E27FC236}">
                    <a16:creationId xmlns:a16="http://schemas.microsoft.com/office/drawing/2014/main" id="{67B605E4-7A11-3DC5-7BE4-33E73343B68D}"/>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3" name="Flowchart: Terminator 62">
                <a:extLst>
                  <a:ext uri="{FF2B5EF4-FFF2-40B4-BE49-F238E27FC236}">
                    <a16:creationId xmlns:a16="http://schemas.microsoft.com/office/drawing/2014/main" id="{43C66275-F49E-1BD9-B966-2448B068F1B7}"/>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4" name="Flowchart: Delay 63">
                <a:extLst>
                  <a:ext uri="{FF2B5EF4-FFF2-40B4-BE49-F238E27FC236}">
                    <a16:creationId xmlns:a16="http://schemas.microsoft.com/office/drawing/2014/main" id="{24DABA58-32FF-20C2-35A4-2D51C786EB72}"/>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65" name="Moon 64">
                <a:extLst>
                  <a:ext uri="{FF2B5EF4-FFF2-40B4-BE49-F238E27FC236}">
                    <a16:creationId xmlns:a16="http://schemas.microsoft.com/office/drawing/2014/main" id="{FA5370E9-25DE-6824-5D72-68219BD191AE}"/>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66" name="Moon 65">
                <a:extLst>
                  <a:ext uri="{FF2B5EF4-FFF2-40B4-BE49-F238E27FC236}">
                    <a16:creationId xmlns:a16="http://schemas.microsoft.com/office/drawing/2014/main" id="{89C48BC8-673D-0341-E7F8-801302C0BB70}"/>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67" name="Oval 66">
                <a:extLst>
                  <a:ext uri="{FF2B5EF4-FFF2-40B4-BE49-F238E27FC236}">
                    <a16:creationId xmlns:a16="http://schemas.microsoft.com/office/drawing/2014/main" id="{63A03D5A-7786-8EC4-C2C7-47D58E142F9E}"/>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68" name="Right Triangle 67">
                <a:extLst>
                  <a:ext uri="{FF2B5EF4-FFF2-40B4-BE49-F238E27FC236}">
                    <a16:creationId xmlns:a16="http://schemas.microsoft.com/office/drawing/2014/main" id="{FAD59A86-ACAE-2383-94C8-1AD516373C32}"/>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9" name="Right Triangle 68">
                <a:extLst>
                  <a:ext uri="{FF2B5EF4-FFF2-40B4-BE49-F238E27FC236}">
                    <a16:creationId xmlns:a16="http://schemas.microsoft.com/office/drawing/2014/main" id="{BE02FD45-283A-11D1-B486-50FCCF03FA64}"/>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70" name="Flowchart: Terminator 69">
                <a:extLst>
                  <a:ext uri="{FF2B5EF4-FFF2-40B4-BE49-F238E27FC236}">
                    <a16:creationId xmlns:a16="http://schemas.microsoft.com/office/drawing/2014/main" id="{A29E6CFE-B59D-F512-6BC5-CEE4C5D8D0DD}"/>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71" name="Flowchart: Connector 70">
                <a:extLst>
                  <a:ext uri="{FF2B5EF4-FFF2-40B4-BE49-F238E27FC236}">
                    <a16:creationId xmlns:a16="http://schemas.microsoft.com/office/drawing/2014/main" id="{427EA79B-8388-66DA-ED8D-443DA51AC554}"/>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72" name="Flowchart: Connector 71">
                <a:extLst>
                  <a:ext uri="{FF2B5EF4-FFF2-40B4-BE49-F238E27FC236}">
                    <a16:creationId xmlns:a16="http://schemas.microsoft.com/office/drawing/2014/main" id="{1B1F0521-8D92-C311-11D5-50DE14B9E35E}"/>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73" name="Freeform: Shape 72">
                <a:extLst>
                  <a:ext uri="{FF2B5EF4-FFF2-40B4-BE49-F238E27FC236}">
                    <a16:creationId xmlns:a16="http://schemas.microsoft.com/office/drawing/2014/main" id="{F9D74ACB-439D-7FA9-D99E-F40229EEF01F}"/>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74" name="Group 73">
                <a:extLst>
                  <a:ext uri="{FF2B5EF4-FFF2-40B4-BE49-F238E27FC236}">
                    <a16:creationId xmlns:a16="http://schemas.microsoft.com/office/drawing/2014/main" id="{C18C4B3C-D0F1-5D90-6607-60337E721F3B}"/>
                  </a:ext>
                </a:extLst>
              </p:cNvPr>
              <p:cNvGrpSpPr/>
              <p:nvPr/>
            </p:nvGrpSpPr>
            <p:grpSpPr>
              <a:xfrm>
                <a:off x="1736703" y="3532400"/>
                <a:ext cx="325110" cy="522802"/>
                <a:chOff x="859632" y="2338402"/>
                <a:chExt cx="571500" cy="788345"/>
              </a:xfrm>
            </p:grpSpPr>
            <p:sp>
              <p:nvSpPr>
                <p:cNvPr id="103" name="Rectangle 102">
                  <a:extLst>
                    <a:ext uri="{FF2B5EF4-FFF2-40B4-BE49-F238E27FC236}">
                      <a16:creationId xmlns:a16="http://schemas.microsoft.com/office/drawing/2014/main" id="{142246BA-CF3C-3A20-890C-BE00E4CF7E39}"/>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04" name="Picture 103">
                  <a:extLst>
                    <a:ext uri="{FF2B5EF4-FFF2-40B4-BE49-F238E27FC236}">
                      <a16:creationId xmlns:a16="http://schemas.microsoft.com/office/drawing/2014/main" id="{5E1C6478-F4E4-3506-5F85-F5900CCB0A91}"/>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75" name="Group 74">
                <a:extLst>
                  <a:ext uri="{FF2B5EF4-FFF2-40B4-BE49-F238E27FC236}">
                    <a16:creationId xmlns:a16="http://schemas.microsoft.com/office/drawing/2014/main" id="{9A40174B-0EBC-1E4E-3E48-CCC21ADC1C9A}"/>
                  </a:ext>
                </a:extLst>
              </p:cNvPr>
              <p:cNvGrpSpPr/>
              <p:nvPr/>
            </p:nvGrpSpPr>
            <p:grpSpPr>
              <a:xfrm rot="19720146">
                <a:off x="1182580" y="2371883"/>
                <a:ext cx="386764" cy="226743"/>
                <a:chOff x="5136060" y="1710152"/>
                <a:chExt cx="538831" cy="347248"/>
              </a:xfrm>
            </p:grpSpPr>
            <p:sp>
              <p:nvSpPr>
                <p:cNvPr id="93" name="Oval 5">
                  <a:extLst>
                    <a:ext uri="{FF2B5EF4-FFF2-40B4-BE49-F238E27FC236}">
                      <a16:creationId xmlns:a16="http://schemas.microsoft.com/office/drawing/2014/main" id="{9DB6865C-2E08-2FB2-8C5D-CC822334E228}"/>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94" name="Group 93">
                  <a:extLst>
                    <a:ext uri="{FF2B5EF4-FFF2-40B4-BE49-F238E27FC236}">
                      <a16:creationId xmlns:a16="http://schemas.microsoft.com/office/drawing/2014/main" id="{95D024A3-C396-B2B8-8323-D237DADD5642}"/>
                    </a:ext>
                  </a:extLst>
                </p:cNvPr>
                <p:cNvGrpSpPr/>
                <p:nvPr/>
              </p:nvGrpSpPr>
              <p:grpSpPr>
                <a:xfrm rot="20545732">
                  <a:off x="5242936" y="1710152"/>
                  <a:ext cx="85726" cy="45719"/>
                  <a:chOff x="5293988" y="1700325"/>
                  <a:chExt cx="85726" cy="42639"/>
                </a:xfrm>
              </p:grpSpPr>
              <p:cxnSp>
                <p:nvCxnSpPr>
                  <p:cNvPr id="100" name="Straight Connector 99">
                    <a:extLst>
                      <a:ext uri="{FF2B5EF4-FFF2-40B4-BE49-F238E27FC236}">
                        <a16:creationId xmlns:a16="http://schemas.microsoft.com/office/drawing/2014/main" id="{FCEBDA4A-DFA4-111A-7CC0-C0B8848EFB9B}"/>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1" name="Straight Connector 100">
                    <a:extLst>
                      <a:ext uri="{FF2B5EF4-FFF2-40B4-BE49-F238E27FC236}">
                        <a16:creationId xmlns:a16="http://schemas.microsoft.com/office/drawing/2014/main" id="{B4E62766-C15C-5809-139E-2F1D54134AED}"/>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2" name="Straight Connector 101">
                    <a:extLst>
                      <a:ext uri="{FF2B5EF4-FFF2-40B4-BE49-F238E27FC236}">
                        <a16:creationId xmlns:a16="http://schemas.microsoft.com/office/drawing/2014/main" id="{BB455D44-D7C3-CFFF-E170-044663A7DF8F}"/>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95" name="Oval 4">
                  <a:extLst>
                    <a:ext uri="{FF2B5EF4-FFF2-40B4-BE49-F238E27FC236}">
                      <a16:creationId xmlns:a16="http://schemas.microsoft.com/office/drawing/2014/main" id="{95856A6B-4CCD-52DA-4F6E-90B1EF309752}"/>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6" name="Oval 95">
                  <a:extLst>
                    <a:ext uri="{FF2B5EF4-FFF2-40B4-BE49-F238E27FC236}">
                      <a16:creationId xmlns:a16="http://schemas.microsoft.com/office/drawing/2014/main" id="{D9E7A98D-2600-30E8-E3CA-010059863DE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7" name="Oval 96">
                  <a:extLst>
                    <a:ext uri="{FF2B5EF4-FFF2-40B4-BE49-F238E27FC236}">
                      <a16:creationId xmlns:a16="http://schemas.microsoft.com/office/drawing/2014/main" id="{38C47E28-ACB4-32EA-8369-AB38DA3227A3}"/>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98" name="Oval 97">
                  <a:extLst>
                    <a:ext uri="{FF2B5EF4-FFF2-40B4-BE49-F238E27FC236}">
                      <a16:creationId xmlns:a16="http://schemas.microsoft.com/office/drawing/2014/main" id="{F71F626E-1A5E-6016-5549-51F350B4793D}"/>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9" name="Oval 98">
                  <a:extLst>
                    <a:ext uri="{FF2B5EF4-FFF2-40B4-BE49-F238E27FC236}">
                      <a16:creationId xmlns:a16="http://schemas.microsoft.com/office/drawing/2014/main" id="{8DEA0E96-E85C-3F6C-2E8D-0377DE956E25}"/>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76" name="Group 75">
                <a:extLst>
                  <a:ext uri="{FF2B5EF4-FFF2-40B4-BE49-F238E27FC236}">
                    <a16:creationId xmlns:a16="http://schemas.microsoft.com/office/drawing/2014/main" id="{33B322E9-F5BA-806C-2CD2-DE7417C49F76}"/>
                  </a:ext>
                </a:extLst>
              </p:cNvPr>
              <p:cNvGrpSpPr/>
              <p:nvPr/>
            </p:nvGrpSpPr>
            <p:grpSpPr>
              <a:xfrm rot="1705800" flipH="1">
                <a:off x="1678571" y="2367738"/>
                <a:ext cx="386764" cy="226743"/>
                <a:chOff x="5136060" y="1710152"/>
                <a:chExt cx="538831" cy="347248"/>
              </a:xfrm>
            </p:grpSpPr>
            <p:sp>
              <p:nvSpPr>
                <p:cNvPr id="83" name="Oval 5">
                  <a:extLst>
                    <a:ext uri="{FF2B5EF4-FFF2-40B4-BE49-F238E27FC236}">
                      <a16:creationId xmlns:a16="http://schemas.microsoft.com/office/drawing/2014/main" id="{34915800-09DC-2646-526D-AD430A2F02A2}"/>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84" name="Group 83">
                  <a:extLst>
                    <a:ext uri="{FF2B5EF4-FFF2-40B4-BE49-F238E27FC236}">
                      <a16:creationId xmlns:a16="http://schemas.microsoft.com/office/drawing/2014/main" id="{9026F793-BBAF-4065-CBC7-9064038269C8}"/>
                    </a:ext>
                  </a:extLst>
                </p:cNvPr>
                <p:cNvGrpSpPr/>
                <p:nvPr/>
              </p:nvGrpSpPr>
              <p:grpSpPr>
                <a:xfrm rot="20545732">
                  <a:off x="5242936" y="1710152"/>
                  <a:ext cx="85726" cy="45719"/>
                  <a:chOff x="5293988" y="1700325"/>
                  <a:chExt cx="85726" cy="42639"/>
                </a:xfrm>
              </p:grpSpPr>
              <p:cxnSp>
                <p:nvCxnSpPr>
                  <p:cNvPr id="90" name="Straight Connector 89">
                    <a:extLst>
                      <a:ext uri="{FF2B5EF4-FFF2-40B4-BE49-F238E27FC236}">
                        <a16:creationId xmlns:a16="http://schemas.microsoft.com/office/drawing/2014/main" id="{A28E1862-2563-2C02-5B03-8FC2A8DEDB32}"/>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1" name="Straight Connector 90">
                    <a:extLst>
                      <a:ext uri="{FF2B5EF4-FFF2-40B4-BE49-F238E27FC236}">
                        <a16:creationId xmlns:a16="http://schemas.microsoft.com/office/drawing/2014/main" id="{04B80883-5074-3048-D752-FFCCB801A980}"/>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2" name="Straight Connector 91">
                    <a:extLst>
                      <a:ext uri="{FF2B5EF4-FFF2-40B4-BE49-F238E27FC236}">
                        <a16:creationId xmlns:a16="http://schemas.microsoft.com/office/drawing/2014/main" id="{152D7808-3C9D-015E-F0D8-0D6CAD137909}"/>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85" name="Oval 4">
                  <a:extLst>
                    <a:ext uri="{FF2B5EF4-FFF2-40B4-BE49-F238E27FC236}">
                      <a16:creationId xmlns:a16="http://schemas.microsoft.com/office/drawing/2014/main" id="{02CD3B55-83B8-1351-F0E5-025958BB0409}"/>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86" name="Oval 85">
                  <a:extLst>
                    <a:ext uri="{FF2B5EF4-FFF2-40B4-BE49-F238E27FC236}">
                      <a16:creationId xmlns:a16="http://schemas.microsoft.com/office/drawing/2014/main" id="{EF8707D3-9CBE-FA2A-76CB-285B2D2FBEB1}"/>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87" name="Oval 86">
                  <a:extLst>
                    <a:ext uri="{FF2B5EF4-FFF2-40B4-BE49-F238E27FC236}">
                      <a16:creationId xmlns:a16="http://schemas.microsoft.com/office/drawing/2014/main" id="{B0322A72-D97E-9461-F59E-08A08EAF0E98}"/>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88" name="Oval 87">
                  <a:extLst>
                    <a:ext uri="{FF2B5EF4-FFF2-40B4-BE49-F238E27FC236}">
                      <a16:creationId xmlns:a16="http://schemas.microsoft.com/office/drawing/2014/main" id="{10BB6EA0-C8DD-B71C-AB61-0F0B7940B78E}"/>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89" name="Oval 88">
                  <a:extLst>
                    <a:ext uri="{FF2B5EF4-FFF2-40B4-BE49-F238E27FC236}">
                      <a16:creationId xmlns:a16="http://schemas.microsoft.com/office/drawing/2014/main" id="{3FFFB55C-9AEE-A95D-F184-A22154302B6E}"/>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77" name="Freeform: Shape 76">
                <a:extLst>
                  <a:ext uri="{FF2B5EF4-FFF2-40B4-BE49-F238E27FC236}">
                    <a16:creationId xmlns:a16="http://schemas.microsoft.com/office/drawing/2014/main" id="{11B4467B-DBD2-980E-35C2-DCD4B9FB3CAF}"/>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8" name="Oval 77">
                <a:extLst>
                  <a:ext uri="{FF2B5EF4-FFF2-40B4-BE49-F238E27FC236}">
                    <a16:creationId xmlns:a16="http://schemas.microsoft.com/office/drawing/2014/main" id="{C474CC17-05CA-1662-C977-80DE9E015BCC}"/>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79" name="Oval 78">
                <a:extLst>
                  <a:ext uri="{FF2B5EF4-FFF2-40B4-BE49-F238E27FC236}">
                    <a16:creationId xmlns:a16="http://schemas.microsoft.com/office/drawing/2014/main" id="{C605EE3D-CC93-45CD-1AD0-4612F57AA70B}"/>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80" name="Diagonal Stripe 79">
                <a:extLst>
                  <a:ext uri="{FF2B5EF4-FFF2-40B4-BE49-F238E27FC236}">
                    <a16:creationId xmlns:a16="http://schemas.microsoft.com/office/drawing/2014/main" id="{5D01F6A8-B8F1-6A18-2D24-24A4696E4CF1}"/>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81" name="Diagonal Stripe 80">
                <a:extLst>
                  <a:ext uri="{FF2B5EF4-FFF2-40B4-BE49-F238E27FC236}">
                    <a16:creationId xmlns:a16="http://schemas.microsoft.com/office/drawing/2014/main" id="{D98BEA28-7F1C-7B24-4C60-CB54EBD98079}"/>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82" name="Isosceles Triangle 81">
                <a:extLst>
                  <a:ext uri="{FF2B5EF4-FFF2-40B4-BE49-F238E27FC236}">
                    <a16:creationId xmlns:a16="http://schemas.microsoft.com/office/drawing/2014/main" id="{3326D76C-82DE-3C07-23B2-F8CB3E9BF49C}"/>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98297124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descr="Text&#10;&#10;Description automatically generated">
            <a:extLst>
              <a:ext uri="{FF2B5EF4-FFF2-40B4-BE49-F238E27FC236}">
                <a16:creationId xmlns:a16="http://schemas.microsoft.com/office/drawing/2014/main" id="{E70DF3EA-38A9-416D-8E0B-94E2E369A2CA}"/>
              </a:ext>
            </a:extLst>
          </p:cNvPr>
          <p:cNvPicPr>
            <a:picLocks noChangeAspect="1"/>
          </p:cNvPicPr>
          <p:nvPr/>
        </p:nvPicPr>
        <p:blipFill>
          <a:blip r:embed="rId5"/>
          <a:stretch>
            <a:fillRect/>
          </a:stretch>
        </p:blipFill>
        <p:spPr>
          <a:xfrm rot="5400000">
            <a:off x="3215638" y="-2118357"/>
            <a:ext cx="5760721" cy="12192000"/>
          </a:xfrm>
          <a:prstGeom prst="rect">
            <a:avLst/>
          </a:prstGeom>
        </p:spPr>
      </p:pic>
      <p:sp>
        <p:nvSpPr>
          <p:cNvPr id="7" name="Title 1"/>
          <p:cNvSpPr>
            <a:spLocks noGrp="1"/>
          </p:cNvSpPr>
          <p:nvPr>
            <p:ph type="title"/>
          </p:nvPr>
        </p:nvSpPr>
        <p:spPr>
          <a:xfrm>
            <a:off x="0" y="0"/>
            <a:ext cx="12192000" cy="1097280"/>
          </a:xfrm>
          <a:solidFill>
            <a:srgbClr val="712766"/>
          </a:solidFill>
          <a:ln w="25400">
            <a:noFill/>
          </a:ln>
        </p:spPr>
        <p:txBody>
          <a:bodyPr>
            <a:normAutofit/>
          </a:bodyPr>
          <a:lstStyle/>
          <a:p>
            <a:pPr marL="457200" algn="l"/>
            <a:r>
              <a:rPr lang="en-US" sz="4800" b="1" dirty="0">
                <a:solidFill>
                  <a:schemeClr val="bg1"/>
                </a:solidFill>
                <a:latin typeface="Juice ITC" panose="04040403040A02020202" pitchFamily="82" charset="0"/>
              </a:rPr>
              <a:t>Gretchen Reflection</a:t>
            </a:r>
          </a:p>
        </p:txBody>
      </p:sp>
      <p:sp>
        <p:nvSpPr>
          <p:cNvPr id="10" name="TextBox 9"/>
          <p:cNvSpPr txBox="1"/>
          <p:nvPr/>
        </p:nvSpPr>
        <p:spPr>
          <a:xfrm>
            <a:off x="1749502" y="2662661"/>
            <a:ext cx="6715345" cy="461665"/>
          </a:xfrm>
          <a:prstGeom prst="rect">
            <a:avLst/>
          </a:prstGeom>
          <a:noFill/>
        </p:spPr>
        <p:txBody>
          <a:bodyPr wrap="square" rtlCol="0">
            <a:spAutoFit/>
          </a:bodyPr>
          <a:lstStyle/>
          <a:p>
            <a:r>
              <a:rPr lang="en-US" sz="2400" dirty="0">
                <a:solidFill>
                  <a:srgbClr val="000000"/>
                </a:solidFill>
              </a:rPr>
              <a:t>How often should you conduct a daily walkthrough?</a:t>
            </a:r>
          </a:p>
        </p:txBody>
      </p:sp>
      <p:sp>
        <p:nvSpPr>
          <p:cNvPr id="14" name="TextBox 13">
            <a:extLst>
              <a:ext uri="{FF2B5EF4-FFF2-40B4-BE49-F238E27FC236}">
                <a16:creationId xmlns:a16="http://schemas.microsoft.com/office/drawing/2014/main" id="{C6B3D7CF-E063-43E8-BF99-14AFF5678A37}"/>
              </a:ext>
            </a:extLst>
          </p:cNvPr>
          <p:cNvSpPr txBox="1"/>
          <p:nvPr/>
        </p:nvSpPr>
        <p:spPr>
          <a:xfrm>
            <a:off x="1749502" y="3446906"/>
            <a:ext cx="4667084" cy="461665"/>
          </a:xfrm>
          <a:prstGeom prst="rect">
            <a:avLst/>
          </a:prstGeom>
          <a:noFill/>
        </p:spPr>
        <p:txBody>
          <a:bodyPr wrap="square" rtlCol="0">
            <a:spAutoFit/>
          </a:bodyPr>
          <a:lstStyle/>
          <a:p>
            <a:r>
              <a:rPr lang="en-US" sz="2400" dirty="0">
                <a:solidFill>
                  <a:srgbClr val="000000"/>
                </a:solidFill>
              </a:rPr>
              <a:t>Where should it take place?</a:t>
            </a:r>
          </a:p>
        </p:txBody>
      </p:sp>
      <p:sp>
        <p:nvSpPr>
          <p:cNvPr id="15" name="TextBox 14">
            <a:extLst>
              <a:ext uri="{FF2B5EF4-FFF2-40B4-BE49-F238E27FC236}">
                <a16:creationId xmlns:a16="http://schemas.microsoft.com/office/drawing/2014/main" id="{8FD5609F-6D2E-4FF3-858A-9BCE675706BD}"/>
              </a:ext>
            </a:extLst>
          </p:cNvPr>
          <p:cNvSpPr txBox="1"/>
          <p:nvPr/>
        </p:nvSpPr>
        <p:spPr>
          <a:xfrm>
            <a:off x="1520354" y="1419860"/>
            <a:ext cx="4896232" cy="707886"/>
          </a:xfrm>
          <a:prstGeom prst="rect">
            <a:avLst/>
          </a:prstGeom>
          <a:noFill/>
        </p:spPr>
        <p:txBody>
          <a:bodyPr wrap="square" rtlCol="0">
            <a:spAutoFit/>
          </a:bodyPr>
          <a:lstStyle/>
          <a:p>
            <a:r>
              <a:rPr lang="en-US" sz="4000" dirty="0">
                <a:solidFill>
                  <a:srgbClr val="000000"/>
                </a:solidFill>
              </a:rPr>
              <a:t>Let’s Discuss:</a:t>
            </a:r>
          </a:p>
        </p:txBody>
      </p:sp>
      <p:sp>
        <p:nvSpPr>
          <p:cNvPr id="17" name="TextBox 16">
            <a:extLst>
              <a:ext uri="{FF2B5EF4-FFF2-40B4-BE49-F238E27FC236}">
                <a16:creationId xmlns:a16="http://schemas.microsoft.com/office/drawing/2014/main" id="{9CF2C418-4992-4827-9139-9EDBA156F0C6}"/>
              </a:ext>
            </a:extLst>
          </p:cNvPr>
          <p:cNvSpPr txBox="1"/>
          <p:nvPr/>
        </p:nvSpPr>
        <p:spPr>
          <a:xfrm>
            <a:off x="1749502" y="4231151"/>
            <a:ext cx="4667084" cy="461665"/>
          </a:xfrm>
          <a:prstGeom prst="rect">
            <a:avLst/>
          </a:prstGeom>
          <a:noFill/>
        </p:spPr>
        <p:txBody>
          <a:bodyPr wrap="square" rtlCol="0">
            <a:spAutoFit/>
          </a:bodyPr>
          <a:lstStyle/>
          <a:p>
            <a:r>
              <a:rPr lang="en-US" sz="2400" dirty="0">
                <a:solidFill>
                  <a:srgbClr val="000000"/>
                </a:solidFill>
              </a:rPr>
              <a:t>When is it done?</a:t>
            </a:r>
          </a:p>
        </p:txBody>
      </p:sp>
      <p:pic>
        <p:nvPicPr>
          <p:cNvPr id="2" name="mixkit-casting-long-fairy-magic-spell-875">
            <a:hlinkClick r:id="" action="ppaction://media"/>
            <a:extLst>
              <a:ext uri="{FF2B5EF4-FFF2-40B4-BE49-F238E27FC236}">
                <a16:creationId xmlns:a16="http://schemas.microsoft.com/office/drawing/2014/main" id="{86CAD86C-65FD-4451-9892-5A975213CAAB}"/>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447800" y="2433705"/>
            <a:ext cx="406400" cy="406400"/>
          </a:xfrm>
          <a:prstGeom prst="rect">
            <a:avLst/>
          </a:prstGeom>
        </p:spPr>
      </p:pic>
      <p:grpSp>
        <p:nvGrpSpPr>
          <p:cNvPr id="9" name="Group 8">
            <a:extLst>
              <a:ext uri="{FF2B5EF4-FFF2-40B4-BE49-F238E27FC236}">
                <a16:creationId xmlns:a16="http://schemas.microsoft.com/office/drawing/2014/main" id="{A8D61B68-32A4-92AB-AB0C-136C50B9D76D}"/>
              </a:ext>
            </a:extLst>
          </p:cNvPr>
          <p:cNvGrpSpPr/>
          <p:nvPr/>
        </p:nvGrpSpPr>
        <p:grpSpPr>
          <a:xfrm>
            <a:off x="8071649" y="3124385"/>
            <a:ext cx="1736205" cy="1891011"/>
            <a:chOff x="-1291755" y="2720076"/>
            <a:chExt cx="2982307" cy="3699774"/>
          </a:xfrm>
        </p:grpSpPr>
        <p:sp>
          <p:nvSpPr>
            <p:cNvPr id="95" name="Oval 94">
              <a:extLst>
                <a:ext uri="{FF2B5EF4-FFF2-40B4-BE49-F238E27FC236}">
                  <a16:creationId xmlns:a16="http://schemas.microsoft.com/office/drawing/2014/main" id="{5B91DDF3-43F5-6049-CA27-634DB044A469}"/>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D0E3FA9B-DA25-F010-04B7-35F3380F6B04}"/>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7" name="Group 96">
              <a:extLst>
                <a:ext uri="{FF2B5EF4-FFF2-40B4-BE49-F238E27FC236}">
                  <a16:creationId xmlns:a16="http://schemas.microsoft.com/office/drawing/2014/main" id="{4C9A119C-0512-E723-77C3-D84E6C0BC62D}"/>
                </a:ext>
              </a:extLst>
            </p:cNvPr>
            <p:cNvGrpSpPr/>
            <p:nvPr/>
          </p:nvGrpSpPr>
          <p:grpSpPr>
            <a:xfrm flipH="1">
              <a:off x="-1205954" y="2720076"/>
              <a:ext cx="2290770" cy="3649875"/>
              <a:chOff x="720551" y="1573392"/>
              <a:chExt cx="2290770" cy="3649875"/>
            </a:xfrm>
          </p:grpSpPr>
          <p:sp>
            <p:nvSpPr>
              <p:cNvPr id="98" name="Freeform: Shape 97">
                <a:extLst>
                  <a:ext uri="{FF2B5EF4-FFF2-40B4-BE49-F238E27FC236}">
                    <a16:creationId xmlns:a16="http://schemas.microsoft.com/office/drawing/2014/main" id="{DCD1CEEA-8DA1-2B23-049E-AFCF5032016B}"/>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99" name="Flowchart: Terminator 98">
                <a:extLst>
                  <a:ext uri="{FF2B5EF4-FFF2-40B4-BE49-F238E27FC236}">
                    <a16:creationId xmlns:a16="http://schemas.microsoft.com/office/drawing/2014/main" id="{FF6C7A89-49DC-464D-C769-10B785FFF33A}"/>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0" name="Flowchart: Delay 99">
                <a:extLst>
                  <a:ext uri="{FF2B5EF4-FFF2-40B4-BE49-F238E27FC236}">
                    <a16:creationId xmlns:a16="http://schemas.microsoft.com/office/drawing/2014/main" id="{2FF9261E-1E5A-FEE0-413B-751EC5822846}"/>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01" name="Group 100">
                <a:extLst>
                  <a:ext uri="{FF2B5EF4-FFF2-40B4-BE49-F238E27FC236}">
                    <a16:creationId xmlns:a16="http://schemas.microsoft.com/office/drawing/2014/main" id="{43B6A5D4-11F2-1A03-BA0C-7FEE3702BA14}"/>
                  </a:ext>
                </a:extLst>
              </p:cNvPr>
              <p:cNvGrpSpPr/>
              <p:nvPr/>
            </p:nvGrpSpPr>
            <p:grpSpPr>
              <a:xfrm>
                <a:off x="720551" y="1574772"/>
                <a:ext cx="1581557" cy="3648495"/>
                <a:chOff x="701501" y="393208"/>
                <a:chExt cx="1581557" cy="3648495"/>
              </a:xfrm>
            </p:grpSpPr>
            <p:sp>
              <p:nvSpPr>
                <p:cNvPr id="149" name="Flowchart: Manual Operation 26">
                  <a:extLst>
                    <a:ext uri="{FF2B5EF4-FFF2-40B4-BE49-F238E27FC236}">
                      <a16:creationId xmlns:a16="http://schemas.microsoft.com/office/drawing/2014/main" id="{BBDB544A-31A1-5E09-01EB-804C4E10F995}"/>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0" name="Rectangle: Single Corner Snipped 29">
                  <a:extLst>
                    <a:ext uri="{FF2B5EF4-FFF2-40B4-BE49-F238E27FC236}">
                      <a16:creationId xmlns:a16="http://schemas.microsoft.com/office/drawing/2014/main" id="{626C7F60-3EA9-D9B6-2E47-D3474B2A7269}"/>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1" name="Oval 150">
                  <a:extLst>
                    <a:ext uri="{FF2B5EF4-FFF2-40B4-BE49-F238E27FC236}">
                      <a16:creationId xmlns:a16="http://schemas.microsoft.com/office/drawing/2014/main" id="{A6F9E890-A866-6E82-AAE7-0A9BFA950C72}"/>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2" name="Oval 151">
                  <a:extLst>
                    <a:ext uri="{FF2B5EF4-FFF2-40B4-BE49-F238E27FC236}">
                      <a16:creationId xmlns:a16="http://schemas.microsoft.com/office/drawing/2014/main" id="{CE672A06-28E1-0BE8-A2F6-5CEEE893BB15}"/>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3" name="Flowchart: Off-page Connector 152">
                  <a:extLst>
                    <a:ext uri="{FF2B5EF4-FFF2-40B4-BE49-F238E27FC236}">
                      <a16:creationId xmlns:a16="http://schemas.microsoft.com/office/drawing/2014/main" id="{B2C29F41-9DE3-6E98-2459-C461BBD872F8}"/>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4" name="Oval 153">
                  <a:extLst>
                    <a:ext uri="{FF2B5EF4-FFF2-40B4-BE49-F238E27FC236}">
                      <a16:creationId xmlns:a16="http://schemas.microsoft.com/office/drawing/2014/main" id="{1AFFB7E4-9F32-75AA-263C-A5F7FF2FF697}"/>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5" name="Flowchart: Terminator 154">
                  <a:extLst>
                    <a:ext uri="{FF2B5EF4-FFF2-40B4-BE49-F238E27FC236}">
                      <a16:creationId xmlns:a16="http://schemas.microsoft.com/office/drawing/2014/main" id="{8458611F-70CB-CBB9-1382-2E43140A2BA8}"/>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6" name="Flowchart: Delay 155">
                  <a:extLst>
                    <a:ext uri="{FF2B5EF4-FFF2-40B4-BE49-F238E27FC236}">
                      <a16:creationId xmlns:a16="http://schemas.microsoft.com/office/drawing/2014/main" id="{E7A9654D-F477-7E57-E3DF-911FF116D6B7}"/>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7" name="Isosceles Triangle 156">
                  <a:extLst>
                    <a:ext uri="{FF2B5EF4-FFF2-40B4-BE49-F238E27FC236}">
                      <a16:creationId xmlns:a16="http://schemas.microsoft.com/office/drawing/2014/main" id="{445F7933-9F08-3B51-EFEB-BA11948F3603}"/>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8" name="Oval 157">
                  <a:extLst>
                    <a:ext uri="{FF2B5EF4-FFF2-40B4-BE49-F238E27FC236}">
                      <a16:creationId xmlns:a16="http://schemas.microsoft.com/office/drawing/2014/main" id="{83E77F32-D130-4962-8E50-CAB64B6F4488}"/>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9" name="Oval 158">
                  <a:extLst>
                    <a:ext uri="{FF2B5EF4-FFF2-40B4-BE49-F238E27FC236}">
                      <a16:creationId xmlns:a16="http://schemas.microsoft.com/office/drawing/2014/main" id="{D16F057A-79A8-718E-CC7A-960E4A609505}"/>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0" name="Oval 159">
                  <a:extLst>
                    <a:ext uri="{FF2B5EF4-FFF2-40B4-BE49-F238E27FC236}">
                      <a16:creationId xmlns:a16="http://schemas.microsoft.com/office/drawing/2014/main" id="{20BC39DE-FBB7-6DD8-94D4-9A6D97A917E2}"/>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1" name="Oval 160">
                  <a:extLst>
                    <a:ext uri="{FF2B5EF4-FFF2-40B4-BE49-F238E27FC236}">
                      <a16:creationId xmlns:a16="http://schemas.microsoft.com/office/drawing/2014/main" id="{EBFF617B-1F38-37C3-956A-C7A26B557ECC}"/>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2" name="Flowchart: Terminator 161">
                  <a:extLst>
                    <a:ext uri="{FF2B5EF4-FFF2-40B4-BE49-F238E27FC236}">
                      <a16:creationId xmlns:a16="http://schemas.microsoft.com/office/drawing/2014/main" id="{D3E99784-2E31-8E23-15B4-6AFB8D20901D}"/>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3" name="Flowchart: Terminator 162">
                  <a:extLst>
                    <a:ext uri="{FF2B5EF4-FFF2-40B4-BE49-F238E27FC236}">
                      <a16:creationId xmlns:a16="http://schemas.microsoft.com/office/drawing/2014/main" id="{131F2F7E-4126-DCA4-C59A-43A6605AE5AC}"/>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4" name="Moon 163">
                  <a:extLst>
                    <a:ext uri="{FF2B5EF4-FFF2-40B4-BE49-F238E27FC236}">
                      <a16:creationId xmlns:a16="http://schemas.microsoft.com/office/drawing/2014/main" id="{A0A02398-44A6-C9F0-F89D-D4B2FEE3BCAC}"/>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5" name="Moon 164">
                  <a:extLst>
                    <a:ext uri="{FF2B5EF4-FFF2-40B4-BE49-F238E27FC236}">
                      <a16:creationId xmlns:a16="http://schemas.microsoft.com/office/drawing/2014/main" id="{3C381618-3658-3705-E383-6D5840A8AAF0}"/>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6" name="Oval 165">
                  <a:extLst>
                    <a:ext uri="{FF2B5EF4-FFF2-40B4-BE49-F238E27FC236}">
                      <a16:creationId xmlns:a16="http://schemas.microsoft.com/office/drawing/2014/main" id="{2D4E65C4-0FA6-F745-F5A3-50482E3E5EF5}"/>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7" name="Flowchart: Delay 166">
                  <a:extLst>
                    <a:ext uri="{FF2B5EF4-FFF2-40B4-BE49-F238E27FC236}">
                      <a16:creationId xmlns:a16="http://schemas.microsoft.com/office/drawing/2014/main" id="{9781EDFD-157A-5485-8B9C-0A2C1D6BB50E}"/>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8" name="Right Triangle 167">
                  <a:extLst>
                    <a:ext uri="{FF2B5EF4-FFF2-40B4-BE49-F238E27FC236}">
                      <a16:creationId xmlns:a16="http://schemas.microsoft.com/office/drawing/2014/main" id="{D68E41D1-543E-FC31-1301-BED3A749A0D7}"/>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9" name="Right Triangle 168">
                  <a:extLst>
                    <a:ext uri="{FF2B5EF4-FFF2-40B4-BE49-F238E27FC236}">
                      <a16:creationId xmlns:a16="http://schemas.microsoft.com/office/drawing/2014/main" id="{8C91D0B7-ED29-0A06-B379-1D3DC7C2884A}"/>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0" name="Flowchart: Manual Operation 26">
                  <a:extLst>
                    <a:ext uri="{FF2B5EF4-FFF2-40B4-BE49-F238E27FC236}">
                      <a16:creationId xmlns:a16="http://schemas.microsoft.com/office/drawing/2014/main" id="{A24E9066-C1FB-F409-3586-F302F0487CF3}"/>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1" name="Flowchart: Terminator 170">
                  <a:extLst>
                    <a:ext uri="{FF2B5EF4-FFF2-40B4-BE49-F238E27FC236}">
                      <a16:creationId xmlns:a16="http://schemas.microsoft.com/office/drawing/2014/main" id="{429E715D-29B8-B5E2-40A7-578B8A2BAB5B}"/>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2" name="Flowchart: Connector 171">
                  <a:extLst>
                    <a:ext uri="{FF2B5EF4-FFF2-40B4-BE49-F238E27FC236}">
                      <a16:creationId xmlns:a16="http://schemas.microsoft.com/office/drawing/2014/main" id="{FB33AD56-5723-5DC8-F62D-B25C3A2266EE}"/>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3" name="Flowchart: Connector 172">
                  <a:extLst>
                    <a:ext uri="{FF2B5EF4-FFF2-40B4-BE49-F238E27FC236}">
                      <a16:creationId xmlns:a16="http://schemas.microsoft.com/office/drawing/2014/main" id="{1D301D72-FE66-D85C-3FFC-A4B0692D071C}"/>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74" name="Group 173">
                  <a:extLst>
                    <a:ext uri="{FF2B5EF4-FFF2-40B4-BE49-F238E27FC236}">
                      <a16:creationId xmlns:a16="http://schemas.microsoft.com/office/drawing/2014/main" id="{3A7E564F-F487-EFD3-E23A-E7D92430C8D6}"/>
                    </a:ext>
                  </a:extLst>
                </p:cNvPr>
                <p:cNvGrpSpPr/>
                <p:nvPr/>
              </p:nvGrpSpPr>
              <p:grpSpPr>
                <a:xfrm>
                  <a:off x="1717423" y="2352216"/>
                  <a:ext cx="325110" cy="522802"/>
                  <a:chOff x="859632" y="2338402"/>
                  <a:chExt cx="571500" cy="788345"/>
                </a:xfrm>
              </p:grpSpPr>
              <p:sp>
                <p:nvSpPr>
                  <p:cNvPr id="176" name="Rectangle 175">
                    <a:extLst>
                      <a:ext uri="{FF2B5EF4-FFF2-40B4-BE49-F238E27FC236}">
                        <a16:creationId xmlns:a16="http://schemas.microsoft.com/office/drawing/2014/main" id="{38ACF51E-328F-B393-6CD4-31E68E40D951}"/>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77" name="Picture 176">
                    <a:extLst>
                      <a:ext uri="{FF2B5EF4-FFF2-40B4-BE49-F238E27FC236}">
                        <a16:creationId xmlns:a16="http://schemas.microsoft.com/office/drawing/2014/main" id="{E9E850C1-EE1F-1CA3-C084-0196FEF88D57}"/>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75" name="Freeform: Shape 174">
                  <a:extLst>
                    <a:ext uri="{FF2B5EF4-FFF2-40B4-BE49-F238E27FC236}">
                      <a16:creationId xmlns:a16="http://schemas.microsoft.com/office/drawing/2014/main" id="{80D156FE-F3E8-4EE2-7C66-C06DF5708715}"/>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02" name="Rectangle: Single Corner Snipped 29">
                <a:extLst>
                  <a:ext uri="{FF2B5EF4-FFF2-40B4-BE49-F238E27FC236}">
                    <a16:creationId xmlns:a16="http://schemas.microsoft.com/office/drawing/2014/main" id="{E45B9A44-5AF5-BFF7-38AA-CE91D262F897}"/>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3" name="Oval 102">
                <a:extLst>
                  <a:ext uri="{FF2B5EF4-FFF2-40B4-BE49-F238E27FC236}">
                    <a16:creationId xmlns:a16="http://schemas.microsoft.com/office/drawing/2014/main" id="{03DC9BC1-88B2-6D19-2A6D-6D8D119BB84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4" name="Oval 103">
                <a:extLst>
                  <a:ext uri="{FF2B5EF4-FFF2-40B4-BE49-F238E27FC236}">
                    <a16:creationId xmlns:a16="http://schemas.microsoft.com/office/drawing/2014/main" id="{12C6080F-E9D2-6B96-F049-8C99E33FC290}"/>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5" name="Flowchart: Off-page Connector 104">
                <a:extLst>
                  <a:ext uri="{FF2B5EF4-FFF2-40B4-BE49-F238E27FC236}">
                    <a16:creationId xmlns:a16="http://schemas.microsoft.com/office/drawing/2014/main" id="{663F75E8-754B-0877-49AB-1BA85157DD15}"/>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6" name="Oval 105">
                <a:extLst>
                  <a:ext uri="{FF2B5EF4-FFF2-40B4-BE49-F238E27FC236}">
                    <a16:creationId xmlns:a16="http://schemas.microsoft.com/office/drawing/2014/main" id="{AA2AC070-ED63-5457-D837-E064F37C82D5}"/>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7" name="Flowchart: Terminator 106">
                <a:extLst>
                  <a:ext uri="{FF2B5EF4-FFF2-40B4-BE49-F238E27FC236}">
                    <a16:creationId xmlns:a16="http://schemas.microsoft.com/office/drawing/2014/main" id="{9611CE0F-E606-3D1C-D635-B4D80821D6AA}"/>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8" name="Flowchart: Delay 107">
                <a:extLst>
                  <a:ext uri="{FF2B5EF4-FFF2-40B4-BE49-F238E27FC236}">
                    <a16:creationId xmlns:a16="http://schemas.microsoft.com/office/drawing/2014/main" id="{3874CDF8-0931-70C4-1C71-6F0729CEA004}"/>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9" name="Moon 108">
                <a:extLst>
                  <a:ext uri="{FF2B5EF4-FFF2-40B4-BE49-F238E27FC236}">
                    <a16:creationId xmlns:a16="http://schemas.microsoft.com/office/drawing/2014/main" id="{38DD6EF2-4D8B-7A1A-2ACC-EE46FA5255C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10" name="Moon 109">
                <a:extLst>
                  <a:ext uri="{FF2B5EF4-FFF2-40B4-BE49-F238E27FC236}">
                    <a16:creationId xmlns:a16="http://schemas.microsoft.com/office/drawing/2014/main" id="{EE982A73-7CCD-AEF7-679E-BE06624853A2}"/>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1" name="Oval 110">
                <a:extLst>
                  <a:ext uri="{FF2B5EF4-FFF2-40B4-BE49-F238E27FC236}">
                    <a16:creationId xmlns:a16="http://schemas.microsoft.com/office/drawing/2014/main" id="{F92C96B0-5BBE-2B78-33C0-32D55221F9B2}"/>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2" name="Right Triangle 111">
                <a:extLst>
                  <a:ext uri="{FF2B5EF4-FFF2-40B4-BE49-F238E27FC236}">
                    <a16:creationId xmlns:a16="http://schemas.microsoft.com/office/drawing/2014/main" id="{BF654D01-03C9-69ED-C5F4-C6EEEDED809F}"/>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3" name="Right Triangle 112">
                <a:extLst>
                  <a:ext uri="{FF2B5EF4-FFF2-40B4-BE49-F238E27FC236}">
                    <a16:creationId xmlns:a16="http://schemas.microsoft.com/office/drawing/2014/main" id="{C4098E3D-8E3F-A919-BB33-B1F65F1ED573}"/>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4" name="Flowchart: Terminator 113">
                <a:extLst>
                  <a:ext uri="{FF2B5EF4-FFF2-40B4-BE49-F238E27FC236}">
                    <a16:creationId xmlns:a16="http://schemas.microsoft.com/office/drawing/2014/main" id="{613177FD-575F-355C-5B98-5958F409B7FE}"/>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5" name="Flowchart: Connector 114">
                <a:extLst>
                  <a:ext uri="{FF2B5EF4-FFF2-40B4-BE49-F238E27FC236}">
                    <a16:creationId xmlns:a16="http://schemas.microsoft.com/office/drawing/2014/main" id="{E5DC726C-24C3-E86B-0C61-5747AE18D76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6" name="Flowchart: Connector 115">
                <a:extLst>
                  <a:ext uri="{FF2B5EF4-FFF2-40B4-BE49-F238E27FC236}">
                    <a16:creationId xmlns:a16="http://schemas.microsoft.com/office/drawing/2014/main" id="{8645854A-933C-C7C6-E91B-B0BCC999EB64}"/>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7" name="Freeform: Shape 116">
                <a:extLst>
                  <a:ext uri="{FF2B5EF4-FFF2-40B4-BE49-F238E27FC236}">
                    <a16:creationId xmlns:a16="http://schemas.microsoft.com/office/drawing/2014/main" id="{6DA27738-A29A-5128-CA53-569AAA65CFB3}"/>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18" name="Group 117">
                <a:extLst>
                  <a:ext uri="{FF2B5EF4-FFF2-40B4-BE49-F238E27FC236}">
                    <a16:creationId xmlns:a16="http://schemas.microsoft.com/office/drawing/2014/main" id="{C6A035C8-66A0-F78D-8AB0-7B9E8E9DF3A0}"/>
                  </a:ext>
                </a:extLst>
              </p:cNvPr>
              <p:cNvGrpSpPr/>
              <p:nvPr/>
            </p:nvGrpSpPr>
            <p:grpSpPr>
              <a:xfrm>
                <a:off x="1736703" y="3532400"/>
                <a:ext cx="325110" cy="522802"/>
                <a:chOff x="859632" y="2338402"/>
                <a:chExt cx="571500" cy="788345"/>
              </a:xfrm>
            </p:grpSpPr>
            <p:sp>
              <p:nvSpPr>
                <p:cNvPr id="147" name="Rectangle 146">
                  <a:extLst>
                    <a:ext uri="{FF2B5EF4-FFF2-40B4-BE49-F238E27FC236}">
                      <a16:creationId xmlns:a16="http://schemas.microsoft.com/office/drawing/2014/main" id="{C3626110-D8DD-70F8-07E9-6D9C97216CF1}"/>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48" name="Picture 147">
                  <a:extLst>
                    <a:ext uri="{FF2B5EF4-FFF2-40B4-BE49-F238E27FC236}">
                      <a16:creationId xmlns:a16="http://schemas.microsoft.com/office/drawing/2014/main" id="{BD5A9EDC-DB3E-9131-82C7-D57DD98C2DA8}"/>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19" name="Group 118">
                <a:extLst>
                  <a:ext uri="{FF2B5EF4-FFF2-40B4-BE49-F238E27FC236}">
                    <a16:creationId xmlns:a16="http://schemas.microsoft.com/office/drawing/2014/main" id="{129DDF48-0967-EE48-35DB-65E4F058A369}"/>
                  </a:ext>
                </a:extLst>
              </p:cNvPr>
              <p:cNvGrpSpPr/>
              <p:nvPr/>
            </p:nvGrpSpPr>
            <p:grpSpPr>
              <a:xfrm rot="19720146">
                <a:off x="1182580" y="2371883"/>
                <a:ext cx="386764" cy="226743"/>
                <a:chOff x="5136060" y="1710152"/>
                <a:chExt cx="538831" cy="347248"/>
              </a:xfrm>
            </p:grpSpPr>
            <p:sp>
              <p:nvSpPr>
                <p:cNvPr id="137" name="Oval 5">
                  <a:extLst>
                    <a:ext uri="{FF2B5EF4-FFF2-40B4-BE49-F238E27FC236}">
                      <a16:creationId xmlns:a16="http://schemas.microsoft.com/office/drawing/2014/main" id="{3C0988A7-5CE0-2D57-B602-C95B018B4897}"/>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8" name="Group 137">
                  <a:extLst>
                    <a:ext uri="{FF2B5EF4-FFF2-40B4-BE49-F238E27FC236}">
                      <a16:creationId xmlns:a16="http://schemas.microsoft.com/office/drawing/2014/main" id="{11ADB742-8FA3-78CE-E6CB-3C48C2EB1723}"/>
                    </a:ext>
                  </a:extLst>
                </p:cNvPr>
                <p:cNvGrpSpPr/>
                <p:nvPr/>
              </p:nvGrpSpPr>
              <p:grpSpPr>
                <a:xfrm rot="20545732">
                  <a:off x="5242936" y="1710152"/>
                  <a:ext cx="85726" cy="45719"/>
                  <a:chOff x="5293988" y="1700325"/>
                  <a:chExt cx="85726" cy="42639"/>
                </a:xfrm>
              </p:grpSpPr>
              <p:cxnSp>
                <p:nvCxnSpPr>
                  <p:cNvPr id="144" name="Straight Connector 143">
                    <a:extLst>
                      <a:ext uri="{FF2B5EF4-FFF2-40B4-BE49-F238E27FC236}">
                        <a16:creationId xmlns:a16="http://schemas.microsoft.com/office/drawing/2014/main" id="{A47FC1B4-B971-5F3F-A0D8-65A19600F714}"/>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5" name="Straight Connector 144">
                    <a:extLst>
                      <a:ext uri="{FF2B5EF4-FFF2-40B4-BE49-F238E27FC236}">
                        <a16:creationId xmlns:a16="http://schemas.microsoft.com/office/drawing/2014/main" id="{04119786-3AE9-5E67-712A-22F8E08D5E98}"/>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6" name="Straight Connector 145">
                    <a:extLst>
                      <a:ext uri="{FF2B5EF4-FFF2-40B4-BE49-F238E27FC236}">
                        <a16:creationId xmlns:a16="http://schemas.microsoft.com/office/drawing/2014/main" id="{73BBBD1E-450E-AA92-C936-2C9C29E3D60D}"/>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9" name="Oval 4">
                  <a:extLst>
                    <a:ext uri="{FF2B5EF4-FFF2-40B4-BE49-F238E27FC236}">
                      <a16:creationId xmlns:a16="http://schemas.microsoft.com/office/drawing/2014/main" id="{235CC19D-AF01-626E-EB03-6AA4CDCE53C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0" name="Oval 139">
                  <a:extLst>
                    <a:ext uri="{FF2B5EF4-FFF2-40B4-BE49-F238E27FC236}">
                      <a16:creationId xmlns:a16="http://schemas.microsoft.com/office/drawing/2014/main" id="{4224B8DB-F1C6-077C-EA7F-AEF5E9C1372C}"/>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1" name="Oval 140">
                  <a:extLst>
                    <a:ext uri="{FF2B5EF4-FFF2-40B4-BE49-F238E27FC236}">
                      <a16:creationId xmlns:a16="http://schemas.microsoft.com/office/drawing/2014/main" id="{A8B2889D-596E-8A76-8ABD-3879BDE92500}"/>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2" name="Oval 141">
                  <a:extLst>
                    <a:ext uri="{FF2B5EF4-FFF2-40B4-BE49-F238E27FC236}">
                      <a16:creationId xmlns:a16="http://schemas.microsoft.com/office/drawing/2014/main" id="{AA3F6A77-30C5-BDBE-5C0F-1DBAF0EC205C}"/>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3" name="Oval 142">
                  <a:extLst>
                    <a:ext uri="{FF2B5EF4-FFF2-40B4-BE49-F238E27FC236}">
                      <a16:creationId xmlns:a16="http://schemas.microsoft.com/office/drawing/2014/main" id="{CC2C0C0C-98E8-EC2E-D23D-CA660A2246FD}"/>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20" name="Group 119">
                <a:extLst>
                  <a:ext uri="{FF2B5EF4-FFF2-40B4-BE49-F238E27FC236}">
                    <a16:creationId xmlns:a16="http://schemas.microsoft.com/office/drawing/2014/main" id="{37213ED2-F336-3D73-F7D2-EA056AE4F1DA}"/>
                  </a:ext>
                </a:extLst>
              </p:cNvPr>
              <p:cNvGrpSpPr/>
              <p:nvPr/>
            </p:nvGrpSpPr>
            <p:grpSpPr>
              <a:xfrm rot="1705800" flipH="1">
                <a:off x="1678571" y="2367738"/>
                <a:ext cx="386764" cy="226743"/>
                <a:chOff x="5136060" y="1710152"/>
                <a:chExt cx="538831" cy="347248"/>
              </a:xfrm>
            </p:grpSpPr>
            <p:sp>
              <p:nvSpPr>
                <p:cNvPr id="127" name="Oval 5">
                  <a:extLst>
                    <a:ext uri="{FF2B5EF4-FFF2-40B4-BE49-F238E27FC236}">
                      <a16:creationId xmlns:a16="http://schemas.microsoft.com/office/drawing/2014/main" id="{534C8B73-57FB-8A43-53E5-78D34C19AE8F}"/>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28" name="Group 127">
                  <a:extLst>
                    <a:ext uri="{FF2B5EF4-FFF2-40B4-BE49-F238E27FC236}">
                      <a16:creationId xmlns:a16="http://schemas.microsoft.com/office/drawing/2014/main" id="{7FCD2150-A822-C8EC-B990-0B7D10E7363A}"/>
                    </a:ext>
                  </a:extLst>
                </p:cNvPr>
                <p:cNvGrpSpPr/>
                <p:nvPr/>
              </p:nvGrpSpPr>
              <p:grpSpPr>
                <a:xfrm rot="20545732">
                  <a:off x="5242936" y="1710152"/>
                  <a:ext cx="85726" cy="45719"/>
                  <a:chOff x="5293988" y="1700325"/>
                  <a:chExt cx="85726" cy="42639"/>
                </a:xfrm>
              </p:grpSpPr>
              <p:cxnSp>
                <p:nvCxnSpPr>
                  <p:cNvPr id="134" name="Straight Connector 133">
                    <a:extLst>
                      <a:ext uri="{FF2B5EF4-FFF2-40B4-BE49-F238E27FC236}">
                        <a16:creationId xmlns:a16="http://schemas.microsoft.com/office/drawing/2014/main" id="{D0467039-BEE8-4072-6FE3-C3CF4A98A902}"/>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5" name="Straight Connector 134">
                    <a:extLst>
                      <a:ext uri="{FF2B5EF4-FFF2-40B4-BE49-F238E27FC236}">
                        <a16:creationId xmlns:a16="http://schemas.microsoft.com/office/drawing/2014/main" id="{E5D2CA06-D7C5-28D5-13B7-2A3A62E96545}"/>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6" name="Straight Connector 135">
                    <a:extLst>
                      <a:ext uri="{FF2B5EF4-FFF2-40B4-BE49-F238E27FC236}">
                        <a16:creationId xmlns:a16="http://schemas.microsoft.com/office/drawing/2014/main" id="{2EB978FF-8224-AD3B-3AB1-820E204A76C4}"/>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29" name="Oval 4">
                  <a:extLst>
                    <a:ext uri="{FF2B5EF4-FFF2-40B4-BE49-F238E27FC236}">
                      <a16:creationId xmlns:a16="http://schemas.microsoft.com/office/drawing/2014/main" id="{09F19517-06D4-B919-A1F2-A35EE68C08F6}"/>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0" name="Oval 129">
                  <a:extLst>
                    <a:ext uri="{FF2B5EF4-FFF2-40B4-BE49-F238E27FC236}">
                      <a16:creationId xmlns:a16="http://schemas.microsoft.com/office/drawing/2014/main" id="{75768F77-FCC6-FDEC-A657-2D59014CF50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1" name="Oval 130">
                  <a:extLst>
                    <a:ext uri="{FF2B5EF4-FFF2-40B4-BE49-F238E27FC236}">
                      <a16:creationId xmlns:a16="http://schemas.microsoft.com/office/drawing/2014/main" id="{199326AE-3AD4-1C62-F218-42703872D93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2" name="Oval 131">
                  <a:extLst>
                    <a:ext uri="{FF2B5EF4-FFF2-40B4-BE49-F238E27FC236}">
                      <a16:creationId xmlns:a16="http://schemas.microsoft.com/office/drawing/2014/main" id="{5230E9AE-49BD-8333-D7D6-086F033A4AA8}"/>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3" name="Oval 132">
                  <a:extLst>
                    <a:ext uri="{FF2B5EF4-FFF2-40B4-BE49-F238E27FC236}">
                      <a16:creationId xmlns:a16="http://schemas.microsoft.com/office/drawing/2014/main" id="{6755F8DE-149C-DC95-D5C8-F11A6C57D8BF}"/>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21" name="Freeform: Shape 120">
                <a:extLst>
                  <a:ext uri="{FF2B5EF4-FFF2-40B4-BE49-F238E27FC236}">
                    <a16:creationId xmlns:a16="http://schemas.microsoft.com/office/drawing/2014/main" id="{25620FDA-8A78-350C-6C48-01A3346423FC}"/>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2" name="Oval 121">
                <a:extLst>
                  <a:ext uri="{FF2B5EF4-FFF2-40B4-BE49-F238E27FC236}">
                    <a16:creationId xmlns:a16="http://schemas.microsoft.com/office/drawing/2014/main" id="{C1293FA5-D4C8-A5CC-31B5-0E4EF78B1645}"/>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3" name="Oval 122">
                <a:extLst>
                  <a:ext uri="{FF2B5EF4-FFF2-40B4-BE49-F238E27FC236}">
                    <a16:creationId xmlns:a16="http://schemas.microsoft.com/office/drawing/2014/main" id="{5A420DF8-B450-DE55-ADF1-0013A81866B5}"/>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4" name="Diagonal Stripe 123">
                <a:extLst>
                  <a:ext uri="{FF2B5EF4-FFF2-40B4-BE49-F238E27FC236}">
                    <a16:creationId xmlns:a16="http://schemas.microsoft.com/office/drawing/2014/main" id="{C7178D4D-9E58-85B5-2EC1-B3A06D14D1E5}"/>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5" name="Diagonal Stripe 124">
                <a:extLst>
                  <a:ext uri="{FF2B5EF4-FFF2-40B4-BE49-F238E27FC236}">
                    <a16:creationId xmlns:a16="http://schemas.microsoft.com/office/drawing/2014/main" id="{2E2DE72D-906D-EB39-2F64-6EC3E6E90D69}"/>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6" name="Isosceles Triangle 125">
                <a:extLst>
                  <a:ext uri="{FF2B5EF4-FFF2-40B4-BE49-F238E27FC236}">
                    <a16:creationId xmlns:a16="http://schemas.microsoft.com/office/drawing/2014/main" id="{444F884A-064C-07D1-7408-EB114CB90A0A}"/>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1662401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406"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2" fill="hold" display="0">
                  <p:stCondLst>
                    <p:cond delay="indefinite"/>
                  </p:stCondLst>
                  <p:endCondLst>
                    <p:cond evt="onStopAudio" delay="0">
                      <p:tgtEl>
                        <p:sldTgt/>
                      </p:tgtEl>
                    </p:cond>
                  </p:endCondLst>
                </p:cTn>
                <p:tgtEl>
                  <p:spTgt spid="2"/>
                </p:tgtEl>
              </p:cMediaNode>
            </p:audio>
          </p:childTnLst>
        </p:cTn>
      </p:par>
    </p:tnLst>
    <p:bldLst>
      <p:bldP spid="10" grpId="0"/>
      <p:bldP spid="14" grpId="0"/>
      <p:bldP spid="1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6" name="Rectangle 175">
            <a:extLst>
              <a:ext uri="{FF2B5EF4-FFF2-40B4-BE49-F238E27FC236}">
                <a16:creationId xmlns:a16="http://schemas.microsoft.com/office/drawing/2014/main" id="{978953BB-C70F-48A6-B6B0-EAC9384F0035}"/>
              </a:ext>
            </a:extLst>
          </p:cNvPr>
          <p:cNvSpPr/>
          <p:nvPr/>
        </p:nvSpPr>
        <p:spPr>
          <a:xfrm>
            <a:off x="1524348" y="-8147"/>
            <a:ext cx="9143652" cy="542508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pic>
        <p:nvPicPr>
          <p:cNvPr id="7" name="bouncy-ant">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flipH="1">
            <a:off x="4020619" y="4375557"/>
            <a:ext cx="1081402" cy="811052"/>
          </a:xfrm>
          <a:prstGeom prst="rect">
            <a:avLst/>
          </a:prstGeom>
        </p:spPr>
      </p:pic>
      <p:pic>
        <p:nvPicPr>
          <p:cNvPr id="238" name="bouncy-ant">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9269127" y="2637392"/>
            <a:ext cx="1081402" cy="811052"/>
          </a:xfrm>
          <a:prstGeom prst="rect">
            <a:avLst/>
          </a:prstGeom>
        </p:spPr>
      </p:pic>
      <p:sp>
        <p:nvSpPr>
          <p:cNvPr id="389" name="Rectangle 388">
            <a:extLst>
              <a:ext uri="{FF2B5EF4-FFF2-40B4-BE49-F238E27FC236}">
                <a16:creationId xmlns:a16="http://schemas.microsoft.com/office/drawing/2014/main" id="{6CED1D88-E4AC-40C7-9F6E-6F0FE827C4C2}"/>
              </a:ext>
            </a:extLst>
          </p:cNvPr>
          <p:cNvSpPr/>
          <p:nvPr/>
        </p:nvSpPr>
        <p:spPr>
          <a:xfrm>
            <a:off x="6196841" y="3872619"/>
            <a:ext cx="3194845" cy="695852"/>
          </a:xfrm>
          <a:prstGeom prst="rect">
            <a:avLst/>
          </a:prstGeom>
          <a:gradFill>
            <a:gsLst>
              <a:gs pos="20000">
                <a:sysClr val="window" lastClr="FFFFFF">
                  <a:lumMod val="85000"/>
                </a:sysClr>
              </a:gs>
              <a:gs pos="79000">
                <a:sysClr val="window" lastClr="FFFFFF">
                  <a:lumMod val="85000"/>
                </a:sysClr>
              </a:gs>
              <a:gs pos="31000">
                <a:srgbClr val="EEEEEE"/>
              </a:gs>
              <a:gs pos="43000">
                <a:sysClr val="window" lastClr="FFFFFF">
                  <a:lumMod val="85000"/>
                </a:sysClr>
              </a:gs>
              <a:gs pos="59000">
                <a:sysClr val="window" lastClr="FFFFFF">
                  <a:lumMod val="85000"/>
                </a:sysClr>
              </a:gs>
              <a:gs pos="66000">
                <a:sysClr val="window" lastClr="FFFFFF">
                  <a:lumMod val="95000"/>
                </a:sysClr>
              </a:gs>
            </a:gsLst>
            <a:lin ang="0" scaled="1"/>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dirty="0">
              <a:solidFill>
                <a:prstClr val="white"/>
              </a:solidFill>
              <a:latin typeface="Calibri"/>
            </a:endParaRPr>
          </a:p>
        </p:txBody>
      </p:sp>
      <p:pic>
        <p:nvPicPr>
          <p:cNvPr id="1026" name="Picture 2" descr="hand washing infographic">
            <a:extLst>
              <a:ext uri="{FF2B5EF4-FFF2-40B4-BE49-F238E27FC236}">
                <a16:creationId xmlns:a16="http://schemas.microsoft.com/office/drawing/2014/main" id="{24D4C84D-41B7-49C0-AED7-126A70ADD869}"/>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2385807" y="1310673"/>
            <a:ext cx="809995" cy="870876"/>
          </a:xfrm>
          <a:prstGeom prst="rect">
            <a:avLst/>
          </a:prstGeom>
          <a:noFill/>
          <a:extLst>
            <a:ext uri="{909E8E84-426E-40DD-AFC4-6F175D3DCCD1}">
              <a14:hiddenFill xmlns:a14="http://schemas.microsoft.com/office/drawing/2010/main">
                <a:solidFill>
                  <a:srgbClr val="FFFFFF"/>
                </a:solidFill>
              </a14:hiddenFill>
            </a:ext>
          </a:extLst>
        </p:spPr>
      </p:pic>
      <p:grpSp>
        <p:nvGrpSpPr>
          <p:cNvPr id="219" name="Group 218">
            <a:extLst>
              <a:ext uri="{FF2B5EF4-FFF2-40B4-BE49-F238E27FC236}">
                <a16:creationId xmlns:a16="http://schemas.microsoft.com/office/drawing/2014/main" id="{35F92052-C4AA-4028-85AB-AA5061F1DD64}"/>
              </a:ext>
            </a:extLst>
          </p:cNvPr>
          <p:cNvGrpSpPr>
            <a:grpSpLocks noChangeAspect="1"/>
          </p:cNvGrpSpPr>
          <p:nvPr/>
        </p:nvGrpSpPr>
        <p:grpSpPr>
          <a:xfrm>
            <a:off x="875168" y="1321097"/>
            <a:ext cx="1334245" cy="863406"/>
            <a:chOff x="8722032" y="1390651"/>
            <a:chExt cx="1781386" cy="1152756"/>
          </a:xfrm>
        </p:grpSpPr>
        <p:sp>
          <p:nvSpPr>
            <p:cNvPr id="220" name="Freeform: Shape 219">
              <a:extLst>
                <a:ext uri="{FF2B5EF4-FFF2-40B4-BE49-F238E27FC236}">
                  <a16:creationId xmlns:a16="http://schemas.microsoft.com/office/drawing/2014/main" id="{D31D0440-F64C-448D-90B0-0B4EDDC2F1E1}"/>
                </a:ext>
              </a:extLst>
            </p:cNvPr>
            <p:cNvSpPr/>
            <p:nvPr/>
          </p:nvSpPr>
          <p:spPr>
            <a:xfrm>
              <a:off x="8726452" y="1390651"/>
              <a:ext cx="1776966" cy="1152756"/>
            </a:xfrm>
            <a:custGeom>
              <a:avLst/>
              <a:gdLst>
                <a:gd name="connsiteX0" fmla="*/ 184754 w 1776966"/>
                <a:gd name="connsiteY0" fmla="*/ 0 h 1152756"/>
                <a:gd name="connsiteX1" fmla="*/ 1591694 w 1776966"/>
                <a:gd name="connsiteY1" fmla="*/ 0 h 1152756"/>
                <a:gd name="connsiteX2" fmla="*/ 1776448 w 1776966"/>
                <a:gd name="connsiteY2" fmla="*/ 184754 h 1152756"/>
                <a:gd name="connsiteX3" fmla="*/ 1776448 w 1776966"/>
                <a:gd name="connsiteY3" fmla="*/ 923750 h 1152756"/>
                <a:gd name="connsiteX4" fmla="*/ 1774896 w 1776966"/>
                <a:gd name="connsiteY4" fmla="*/ 931438 h 1152756"/>
                <a:gd name="connsiteX5" fmla="*/ 1776966 w 1776966"/>
                <a:gd name="connsiteY5" fmla="*/ 931438 h 1152756"/>
                <a:gd name="connsiteX6" fmla="*/ 1776966 w 1776966"/>
                <a:gd name="connsiteY6" fmla="*/ 1152756 h 1152756"/>
                <a:gd name="connsiteX7" fmla="*/ 517 w 1776966"/>
                <a:gd name="connsiteY7" fmla="*/ 1152756 h 1152756"/>
                <a:gd name="connsiteX8" fmla="*/ 517 w 1776966"/>
                <a:gd name="connsiteY8" fmla="*/ 931438 h 1152756"/>
                <a:gd name="connsiteX9" fmla="*/ 1552 w 1776966"/>
                <a:gd name="connsiteY9" fmla="*/ 931438 h 1152756"/>
                <a:gd name="connsiteX10" fmla="*/ 0 w 1776966"/>
                <a:gd name="connsiteY10" fmla="*/ 923750 h 1152756"/>
                <a:gd name="connsiteX11" fmla="*/ 0 w 1776966"/>
                <a:gd name="connsiteY11" fmla="*/ 184754 h 1152756"/>
                <a:gd name="connsiteX12" fmla="*/ 184754 w 1776966"/>
                <a:gd name="connsiteY12" fmla="*/ 0 h 115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966" h="1152756">
                  <a:moveTo>
                    <a:pt x="184754" y="0"/>
                  </a:moveTo>
                  <a:lnTo>
                    <a:pt x="1591694" y="0"/>
                  </a:lnTo>
                  <a:cubicBezTo>
                    <a:pt x="1693731" y="0"/>
                    <a:pt x="1776448" y="82717"/>
                    <a:pt x="1776448" y="184754"/>
                  </a:cubicBezTo>
                  <a:lnTo>
                    <a:pt x="1776448" y="923750"/>
                  </a:lnTo>
                  <a:lnTo>
                    <a:pt x="1774896" y="931438"/>
                  </a:lnTo>
                  <a:lnTo>
                    <a:pt x="1776966" y="931438"/>
                  </a:lnTo>
                  <a:lnTo>
                    <a:pt x="1776966" y="1152756"/>
                  </a:lnTo>
                  <a:lnTo>
                    <a:pt x="517" y="1152756"/>
                  </a:lnTo>
                  <a:lnTo>
                    <a:pt x="517" y="931438"/>
                  </a:lnTo>
                  <a:lnTo>
                    <a:pt x="1552" y="931438"/>
                  </a:lnTo>
                  <a:lnTo>
                    <a:pt x="0" y="923750"/>
                  </a:lnTo>
                  <a:lnTo>
                    <a:pt x="0" y="184754"/>
                  </a:lnTo>
                  <a:cubicBezTo>
                    <a:pt x="0" y="82717"/>
                    <a:pt x="82717" y="0"/>
                    <a:pt x="184754" y="0"/>
                  </a:cubicBezTo>
                  <a:close/>
                </a:path>
              </a:pathLst>
            </a:custGeom>
            <a:gradFill>
              <a:gsLst>
                <a:gs pos="42000">
                  <a:srgbClr val="CBCBCB"/>
                </a:gs>
                <a:gs pos="100000">
                  <a:srgbClr val="D4D4D4"/>
                </a:gs>
                <a:gs pos="0">
                  <a:sysClr val="window" lastClr="FFFFFF">
                    <a:lumMod val="85000"/>
                  </a:sysClr>
                </a:gs>
                <a:gs pos="81000">
                  <a:sysClr val="window" lastClr="FFFFFF">
                    <a:lumMod val="85000"/>
                  </a:sysClr>
                </a:gs>
                <a:gs pos="63000">
                  <a:sysClr val="window" lastClr="FFFFFF">
                    <a:lumMod val="75000"/>
                  </a:sysClr>
                </a:gs>
              </a:gsLst>
              <a:lin ang="5400000" scaled="1"/>
            </a:gradFill>
            <a:ln w="9525" cap="flat" cmpd="sng" algn="ctr">
              <a:solidFill>
                <a:sysClr val="window" lastClr="FFFFFF">
                  <a:lumMod val="50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dirty="0">
                <a:solidFill>
                  <a:prstClr val="white"/>
                </a:solidFill>
                <a:latin typeface="Calibri"/>
              </a:endParaRPr>
            </a:p>
          </p:txBody>
        </p:sp>
        <p:grpSp>
          <p:nvGrpSpPr>
            <p:cNvPr id="221" name="Group 220">
              <a:extLst>
                <a:ext uri="{FF2B5EF4-FFF2-40B4-BE49-F238E27FC236}">
                  <a16:creationId xmlns:a16="http://schemas.microsoft.com/office/drawing/2014/main" id="{F75B9F53-7F40-445B-9A63-3436ACD920B5}"/>
                </a:ext>
              </a:extLst>
            </p:cNvPr>
            <p:cNvGrpSpPr/>
            <p:nvPr/>
          </p:nvGrpSpPr>
          <p:grpSpPr>
            <a:xfrm>
              <a:off x="8777817" y="1520230"/>
              <a:ext cx="1664879" cy="957759"/>
              <a:chOff x="8777817" y="1541395"/>
              <a:chExt cx="1664879" cy="957759"/>
            </a:xfrm>
          </p:grpSpPr>
          <p:sp>
            <p:nvSpPr>
              <p:cNvPr id="227" name="Freeform: Shape 226">
                <a:extLst>
                  <a:ext uri="{FF2B5EF4-FFF2-40B4-BE49-F238E27FC236}">
                    <a16:creationId xmlns:a16="http://schemas.microsoft.com/office/drawing/2014/main" id="{0A8D1D41-6C8D-49A7-A38E-88B93C4E07EC}"/>
                  </a:ext>
                </a:extLst>
              </p:cNvPr>
              <p:cNvSpPr/>
              <p:nvPr/>
            </p:nvSpPr>
            <p:spPr>
              <a:xfrm>
                <a:off x="8777817" y="1541395"/>
                <a:ext cx="1664879" cy="957759"/>
              </a:xfrm>
              <a:custGeom>
                <a:avLst/>
                <a:gdLst>
                  <a:gd name="connsiteX0" fmla="*/ 964519 w 1664879"/>
                  <a:gd name="connsiteY0" fmla="*/ 226424 h 957759"/>
                  <a:gd name="connsiteX1" fmla="*/ 937087 w 1664879"/>
                  <a:gd name="connsiteY1" fmla="*/ 253856 h 957759"/>
                  <a:gd name="connsiteX2" fmla="*/ 964519 w 1664879"/>
                  <a:gd name="connsiteY2" fmla="*/ 281288 h 957759"/>
                  <a:gd name="connsiteX3" fmla="*/ 991951 w 1664879"/>
                  <a:gd name="connsiteY3" fmla="*/ 253856 h 957759"/>
                  <a:gd name="connsiteX4" fmla="*/ 964519 w 1664879"/>
                  <a:gd name="connsiteY4" fmla="*/ 226424 h 957759"/>
                  <a:gd name="connsiteX5" fmla="*/ 695279 w 1664879"/>
                  <a:gd name="connsiteY5" fmla="*/ 226424 h 957759"/>
                  <a:gd name="connsiteX6" fmla="*/ 667847 w 1664879"/>
                  <a:gd name="connsiteY6" fmla="*/ 253856 h 957759"/>
                  <a:gd name="connsiteX7" fmla="*/ 695279 w 1664879"/>
                  <a:gd name="connsiteY7" fmla="*/ 281288 h 957759"/>
                  <a:gd name="connsiteX8" fmla="*/ 722711 w 1664879"/>
                  <a:gd name="connsiteY8" fmla="*/ 253856 h 957759"/>
                  <a:gd name="connsiteX9" fmla="*/ 695279 w 1664879"/>
                  <a:gd name="connsiteY9" fmla="*/ 226424 h 957759"/>
                  <a:gd name="connsiteX10" fmla="*/ 159630 w 1664879"/>
                  <a:gd name="connsiteY10" fmla="*/ 0 h 957759"/>
                  <a:gd name="connsiteX11" fmla="*/ 1505249 w 1664879"/>
                  <a:gd name="connsiteY11" fmla="*/ 0 h 957759"/>
                  <a:gd name="connsiteX12" fmla="*/ 1664879 w 1664879"/>
                  <a:gd name="connsiteY12" fmla="*/ 159630 h 957759"/>
                  <a:gd name="connsiteX13" fmla="*/ 1664879 w 1664879"/>
                  <a:gd name="connsiteY13" fmla="*/ 798129 h 957759"/>
                  <a:gd name="connsiteX14" fmla="*/ 1505249 w 1664879"/>
                  <a:gd name="connsiteY14" fmla="*/ 957759 h 957759"/>
                  <a:gd name="connsiteX15" fmla="*/ 159630 w 1664879"/>
                  <a:gd name="connsiteY15" fmla="*/ 957759 h 957759"/>
                  <a:gd name="connsiteX16" fmla="*/ 0 w 1664879"/>
                  <a:gd name="connsiteY16" fmla="*/ 798129 h 957759"/>
                  <a:gd name="connsiteX17" fmla="*/ 0 w 1664879"/>
                  <a:gd name="connsiteY17" fmla="*/ 159630 h 957759"/>
                  <a:gd name="connsiteX18" fmla="*/ 159630 w 1664879"/>
                  <a:gd name="connsiteY18" fmla="*/ 0 h 95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4879" h="957759">
                    <a:moveTo>
                      <a:pt x="964519" y="226424"/>
                    </a:moveTo>
                    <a:cubicBezTo>
                      <a:pt x="949369" y="226424"/>
                      <a:pt x="937087" y="238706"/>
                      <a:pt x="937087" y="253856"/>
                    </a:cubicBezTo>
                    <a:cubicBezTo>
                      <a:pt x="937087" y="269006"/>
                      <a:pt x="949369" y="281288"/>
                      <a:pt x="964519" y="281288"/>
                    </a:cubicBezTo>
                    <a:cubicBezTo>
                      <a:pt x="979669" y="281288"/>
                      <a:pt x="991951" y="269006"/>
                      <a:pt x="991951" y="253856"/>
                    </a:cubicBezTo>
                    <a:cubicBezTo>
                      <a:pt x="991951" y="238706"/>
                      <a:pt x="979669" y="226424"/>
                      <a:pt x="964519" y="226424"/>
                    </a:cubicBezTo>
                    <a:close/>
                    <a:moveTo>
                      <a:pt x="695279" y="226424"/>
                    </a:moveTo>
                    <a:cubicBezTo>
                      <a:pt x="680129" y="226424"/>
                      <a:pt x="667847" y="238706"/>
                      <a:pt x="667847" y="253856"/>
                    </a:cubicBezTo>
                    <a:cubicBezTo>
                      <a:pt x="667847" y="269006"/>
                      <a:pt x="680129" y="281288"/>
                      <a:pt x="695279" y="281288"/>
                    </a:cubicBezTo>
                    <a:cubicBezTo>
                      <a:pt x="710429" y="281288"/>
                      <a:pt x="722711" y="269006"/>
                      <a:pt x="722711" y="253856"/>
                    </a:cubicBezTo>
                    <a:cubicBezTo>
                      <a:pt x="722711" y="238706"/>
                      <a:pt x="710429" y="226424"/>
                      <a:pt x="695279" y="226424"/>
                    </a:cubicBezTo>
                    <a:close/>
                    <a:moveTo>
                      <a:pt x="159630" y="0"/>
                    </a:moveTo>
                    <a:lnTo>
                      <a:pt x="1505249" y="0"/>
                    </a:lnTo>
                    <a:cubicBezTo>
                      <a:pt x="1593410" y="0"/>
                      <a:pt x="1664879" y="71469"/>
                      <a:pt x="1664879" y="159630"/>
                    </a:cubicBezTo>
                    <a:lnTo>
                      <a:pt x="1664879" y="798129"/>
                    </a:lnTo>
                    <a:cubicBezTo>
                      <a:pt x="1664879" y="886290"/>
                      <a:pt x="1593410" y="957759"/>
                      <a:pt x="1505249" y="957759"/>
                    </a:cubicBezTo>
                    <a:lnTo>
                      <a:pt x="159630" y="957759"/>
                    </a:lnTo>
                    <a:cubicBezTo>
                      <a:pt x="71469" y="957759"/>
                      <a:pt x="0" y="886290"/>
                      <a:pt x="0" y="798129"/>
                    </a:cubicBezTo>
                    <a:lnTo>
                      <a:pt x="0" y="159630"/>
                    </a:lnTo>
                    <a:cubicBezTo>
                      <a:pt x="0" y="71469"/>
                      <a:pt x="71469" y="0"/>
                      <a:pt x="159630" y="0"/>
                    </a:cubicBezTo>
                    <a:close/>
                  </a:path>
                </a:pathLst>
              </a:custGeom>
              <a:gradFill flip="none" rotWithShape="1">
                <a:gsLst>
                  <a:gs pos="63000">
                    <a:sysClr val="window" lastClr="FFFFFF">
                      <a:lumMod val="85000"/>
                    </a:sysClr>
                  </a:gs>
                  <a:gs pos="20000">
                    <a:sysClr val="window" lastClr="FFFFFF">
                      <a:lumMod val="75000"/>
                    </a:sysClr>
                  </a:gs>
                  <a:gs pos="44000">
                    <a:sysClr val="window" lastClr="FFFFFF">
                      <a:lumMod val="85000"/>
                    </a:sysClr>
                  </a:gs>
                  <a:gs pos="90000">
                    <a:sysClr val="window" lastClr="FFFFFF">
                      <a:lumMod val="75000"/>
                    </a:sysClr>
                  </a:gs>
                </a:gsLst>
                <a:lin ang="5400000" scaled="1"/>
                <a:tileRect/>
              </a:gradFill>
              <a:ln w="9525" cap="flat" cmpd="sng" algn="ctr">
                <a:solidFill>
                  <a:sysClr val="window" lastClr="FFFFFF">
                    <a:lumMod val="50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228" name="Group 227">
                <a:extLst>
                  <a:ext uri="{FF2B5EF4-FFF2-40B4-BE49-F238E27FC236}">
                    <a16:creationId xmlns:a16="http://schemas.microsoft.com/office/drawing/2014/main" id="{4BEB3B85-D58A-409E-B0EF-DB3C8F2C47D2}"/>
                  </a:ext>
                </a:extLst>
              </p:cNvPr>
              <p:cNvGrpSpPr>
                <a:grpSpLocks noChangeAspect="1"/>
              </p:cNvGrpSpPr>
              <p:nvPr/>
            </p:nvGrpSpPr>
            <p:grpSpPr>
              <a:xfrm>
                <a:off x="9554049" y="1745515"/>
                <a:ext cx="112415" cy="112415"/>
                <a:chOff x="9375896" y="796679"/>
                <a:chExt cx="182880" cy="182880"/>
              </a:xfrm>
            </p:grpSpPr>
            <p:sp>
              <p:nvSpPr>
                <p:cNvPr id="229" name="Oval 228">
                  <a:extLst>
                    <a:ext uri="{FF2B5EF4-FFF2-40B4-BE49-F238E27FC236}">
                      <a16:creationId xmlns:a16="http://schemas.microsoft.com/office/drawing/2014/main" id="{36611B2F-C809-4FD8-B6FE-62544110D590}"/>
                    </a:ext>
                  </a:extLst>
                </p:cNvPr>
                <p:cNvSpPr/>
                <p:nvPr/>
              </p:nvSpPr>
              <p:spPr>
                <a:xfrm>
                  <a:off x="9375896" y="796679"/>
                  <a:ext cx="182880" cy="182880"/>
                </a:xfrm>
                <a:prstGeom prst="ellipse">
                  <a:avLst/>
                </a:prstGeom>
                <a:solidFill>
                  <a:sysClr val="window" lastClr="FFFFFF">
                    <a:lumMod val="75000"/>
                  </a:sysClr>
                </a:solidFill>
                <a:ln w="12700" cap="flat" cmpd="sng" algn="ctr">
                  <a:solidFill>
                    <a:sysClr val="window" lastClr="FFFFFF">
                      <a:lumMod val="50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30" name="Freeform: Shape 229">
                  <a:extLst>
                    <a:ext uri="{FF2B5EF4-FFF2-40B4-BE49-F238E27FC236}">
                      <a16:creationId xmlns:a16="http://schemas.microsoft.com/office/drawing/2014/main" id="{B85C4956-482D-4033-9F0B-6AB3CA277E18}"/>
                    </a:ext>
                  </a:extLst>
                </p:cNvPr>
                <p:cNvSpPr>
                  <a:spLocks noChangeAspect="1"/>
                </p:cNvSpPr>
                <p:nvPr/>
              </p:nvSpPr>
              <p:spPr>
                <a:xfrm>
                  <a:off x="9412598" y="832964"/>
                  <a:ext cx="109477" cy="110311"/>
                </a:xfrm>
                <a:custGeom>
                  <a:avLst/>
                  <a:gdLst>
                    <a:gd name="connsiteX0" fmla="*/ 80433 w 160866"/>
                    <a:gd name="connsiteY0" fmla="*/ 0 h 162091"/>
                    <a:gd name="connsiteX1" fmla="*/ 160866 w 160866"/>
                    <a:gd name="connsiteY1" fmla="*/ 82296 h 162091"/>
                    <a:gd name="connsiteX2" fmla="*/ 111741 w 160866"/>
                    <a:gd name="connsiteY2" fmla="*/ 158125 h 162091"/>
                    <a:gd name="connsiteX3" fmla="*/ 92540 w 160866"/>
                    <a:gd name="connsiteY3" fmla="*/ 162091 h 162091"/>
                    <a:gd name="connsiteX4" fmla="*/ 92540 w 160866"/>
                    <a:gd name="connsiteY4" fmla="*/ 119071 h 162091"/>
                    <a:gd name="connsiteX5" fmla="*/ 95356 w 160866"/>
                    <a:gd name="connsiteY5" fmla="*/ 118489 h 162091"/>
                    <a:gd name="connsiteX6" fmla="*/ 118771 w 160866"/>
                    <a:gd name="connsiteY6" fmla="*/ 82346 h 162091"/>
                    <a:gd name="connsiteX7" fmla="*/ 80433 w 160866"/>
                    <a:gd name="connsiteY7" fmla="*/ 43120 h 162091"/>
                    <a:gd name="connsiteX8" fmla="*/ 42095 w 160866"/>
                    <a:gd name="connsiteY8" fmla="*/ 82346 h 162091"/>
                    <a:gd name="connsiteX9" fmla="*/ 65510 w 160866"/>
                    <a:gd name="connsiteY9" fmla="*/ 118489 h 162091"/>
                    <a:gd name="connsiteX10" fmla="*/ 68326 w 160866"/>
                    <a:gd name="connsiteY10" fmla="*/ 119071 h 162091"/>
                    <a:gd name="connsiteX11" fmla="*/ 68326 w 160866"/>
                    <a:gd name="connsiteY11" fmla="*/ 162091 h 162091"/>
                    <a:gd name="connsiteX12" fmla="*/ 49125 w 160866"/>
                    <a:gd name="connsiteY12" fmla="*/ 158125 h 162091"/>
                    <a:gd name="connsiteX13" fmla="*/ 0 w 160866"/>
                    <a:gd name="connsiteY13" fmla="*/ 82296 h 162091"/>
                    <a:gd name="connsiteX14" fmla="*/ 80433 w 160866"/>
                    <a:gd name="connsiteY14" fmla="*/ 0 h 16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866" h="162091">
                      <a:moveTo>
                        <a:pt x="80433" y="0"/>
                      </a:moveTo>
                      <a:cubicBezTo>
                        <a:pt x="124855" y="0"/>
                        <a:pt x="160866" y="36845"/>
                        <a:pt x="160866" y="82296"/>
                      </a:cubicBezTo>
                      <a:cubicBezTo>
                        <a:pt x="160866" y="116384"/>
                        <a:pt x="140610" y="145632"/>
                        <a:pt x="111741" y="158125"/>
                      </a:cubicBezTo>
                      <a:lnTo>
                        <a:pt x="92540" y="162091"/>
                      </a:lnTo>
                      <a:lnTo>
                        <a:pt x="92540" y="119071"/>
                      </a:lnTo>
                      <a:lnTo>
                        <a:pt x="95356" y="118489"/>
                      </a:lnTo>
                      <a:cubicBezTo>
                        <a:pt x="109116" y="112535"/>
                        <a:pt x="118771" y="98594"/>
                        <a:pt x="118771" y="82346"/>
                      </a:cubicBezTo>
                      <a:cubicBezTo>
                        <a:pt x="118771" y="60682"/>
                        <a:pt x="101607" y="43120"/>
                        <a:pt x="80433" y="43120"/>
                      </a:cubicBezTo>
                      <a:cubicBezTo>
                        <a:pt x="59259" y="43120"/>
                        <a:pt x="42095" y="60682"/>
                        <a:pt x="42095" y="82346"/>
                      </a:cubicBezTo>
                      <a:cubicBezTo>
                        <a:pt x="42095" y="98594"/>
                        <a:pt x="51750" y="112535"/>
                        <a:pt x="65510" y="118489"/>
                      </a:cubicBezTo>
                      <a:lnTo>
                        <a:pt x="68326" y="119071"/>
                      </a:lnTo>
                      <a:lnTo>
                        <a:pt x="68326" y="162091"/>
                      </a:lnTo>
                      <a:lnTo>
                        <a:pt x="49125" y="158125"/>
                      </a:lnTo>
                      <a:cubicBezTo>
                        <a:pt x="20256" y="145632"/>
                        <a:pt x="0" y="116384"/>
                        <a:pt x="0" y="82296"/>
                      </a:cubicBezTo>
                      <a:cubicBezTo>
                        <a:pt x="0" y="36845"/>
                        <a:pt x="36011" y="0"/>
                        <a:pt x="80433" y="0"/>
                      </a:cubicBezTo>
                      <a:close/>
                    </a:path>
                  </a:pathLst>
                </a:custGeom>
                <a:solidFill>
                  <a:sysClr val="window" lastClr="FFFFFF">
                    <a:lumMod val="95000"/>
                  </a:sysClr>
                </a:solidFill>
                <a:ln w="3175" cap="flat" cmpd="sng" algn="ctr">
                  <a:solidFill>
                    <a:sysClr val="window" lastClr="FFFFFF">
                      <a:lumMod val="50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sp>
          <p:nvSpPr>
            <p:cNvPr id="222" name="Rectangle 221">
              <a:extLst>
                <a:ext uri="{FF2B5EF4-FFF2-40B4-BE49-F238E27FC236}">
                  <a16:creationId xmlns:a16="http://schemas.microsoft.com/office/drawing/2014/main" id="{0504E9BE-FFFE-424C-80F0-EE92A95E971D}"/>
                </a:ext>
              </a:extLst>
            </p:cNvPr>
            <p:cNvSpPr/>
            <p:nvPr/>
          </p:nvSpPr>
          <p:spPr>
            <a:xfrm>
              <a:off x="8777817" y="2376198"/>
              <a:ext cx="1664879" cy="101791"/>
            </a:xfrm>
            <a:prstGeom prst="rect">
              <a:avLst/>
            </a:prstGeom>
            <a:solidFill>
              <a:sysClr val="window" lastClr="FFFFFF">
                <a:lumMod val="50000"/>
              </a:sysClr>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23" name="Rectangle: Top Corners Snipped 222">
              <a:extLst>
                <a:ext uri="{FF2B5EF4-FFF2-40B4-BE49-F238E27FC236}">
                  <a16:creationId xmlns:a16="http://schemas.microsoft.com/office/drawing/2014/main" id="{D8202264-3291-4EE2-9F4A-7E6FCE94F86E}"/>
                </a:ext>
              </a:extLst>
            </p:cNvPr>
            <p:cNvSpPr/>
            <p:nvPr/>
          </p:nvSpPr>
          <p:spPr>
            <a:xfrm flipV="1">
              <a:off x="8777817" y="2308185"/>
              <a:ext cx="1664879" cy="112417"/>
            </a:xfrm>
            <a:prstGeom prst="snip2SameRect">
              <a:avLst>
                <a:gd name="adj1" fmla="val 16667"/>
                <a:gd name="adj2" fmla="val 50000"/>
              </a:avLst>
            </a:prstGeom>
            <a:gradFill>
              <a:gsLst>
                <a:gs pos="63000">
                  <a:sysClr val="window" lastClr="FFFFFF">
                    <a:lumMod val="85000"/>
                  </a:sysClr>
                </a:gs>
                <a:gs pos="20000">
                  <a:sysClr val="window" lastClr="FFFFFF">
                    <a:lumMod val="75000"/>
                  </a:sysClr>
                </a:gs>
                <a:gs pos="44000">
                  <a:sysClr val="window" lastClr="FFFFFF">
                    <a:lumMod val="85000"/>
                  </a:sysClr>
                </a:gs>
                <a:gs pos="90000">
                  <a:sysClr val="window" lastClr="FFFFFF">
                    <a:lumMod val="75000"/>
                  </a:sysClr>
                </a:gs>
              </a:gsLst>
              <a:lin ang="5400000" scaled="1"/>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24" name="Freeform: Shape 223">
              <a:extLst>
                <a:ext uri="{FF2B5EF4-FFF2-40B4-BE49-F238E27FC236}">
                  <a16:creationId xmlns:a16="http://schemas.microsoft.com/office/drawing/2014/main" id="{E7682872-8013-4B7A-A671-5FDCEB86305F}"/>
                </a:ext>
              </a:extLst>
            </p:cNvPr>
            <p:cNvSpPr/>
            <p:nvPr/>
          </p:nvSpPr>
          <p:spPr>
            <a:xfrm>
              <a:off x="8722032" y="1405091"/>
              <a:ext cx="1776448" cy="205038"/>
            </a:xfrm>
            <a:custGeom>
              <a:avLst/>
              <a:gdLst>
                <a:gd name="connsiteX0" fmla="*/ 184754 w 1776448"/>
                <a:gd name="connsiteY0" fmla="*/ 0 h 205038"/>
                <a:gd name="connsiteX1" fmla="*/ 1591694 w 1776448"/>
                <a:gd name="connsiteY1" fmla="*/ 0 h 205038"/>
                <a:gd name="connsiteX2" fmla="*/ 1776448 w 1776448"/>
                <a:gd name="connsiteY2" fmla="*/ 184754 h 205038"/>
                <a:gd name="connsiteX3" fmla="*/ 1776448 w 1776448"/>
                <a:gd name="connsiteY3" fmla="*/ 205038 h 205038"/>
                <a:gd name="connsiteX4" fmla="*/ 1591694 w 1776448"/>
                <a:gd name="connsiteY4" fmla="*/ 15339 h 205038"/>
                <a:gd name="connsiteX5" fmla="*/ 184754 w 1776448"/>
                <a:gd name="connsiteY5" fmla="*/ 15339 h 205038"/>
                <a:gd name="connsiteX6" fmla="*/ 0 w 1776448"/>
                <a:gd name="connsiteY6" fmla="*/ 205038 h 205038"/>
                <a:gd name="connsiteX7" fmla="*/ 0 w 1776448"/>
                <a:gd name="connsiteY7" fmla="*/ 184754 h 205038"/>
                <a:gd name="connsiteX8" fmla="*/ 184754 w 1776448"/>
                <a:gd name="connsiteY8" fmla="*/ 0 h 20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6448" h="205038">
                  <a:moveTo>
                    <a:pt x="184754" y="0"/>
                  </a:moveTo>
                  <a:lnTo>
                    <a:pt x="1591694" y="0"/>
                  </a:lnTo>
                  <a:cubicBezTo>
                    <a:pt x="1693731" y="0"/>
                    <a:pt x="1776448" y="82717"/>
                    <a:pt x="1776448" y="184754"/>
                  </a:cubicBezTo>
                  <a:lnTo>
                    <a:pt x="1776448" y="205038"/>
                  </a:lnTo>
                  <a:cubicBezTo>
                    <a:pt x="1776448" y="100270"/>
                    <a:pt x="1693731" y="15339"/>
                    <a:pt x="1591694" y="15339"/>
                  </a:cubicBezTo>
                  <a:lnTo>
                    <a:pt x="184754" y="15339"/>
                  </a:lnTo>
                  <a:cubicBezTo>
                    <a:pt x="82717" y="15339"/>
                    <a:pt x="0" y="100270"/>
                    <a:pt x="0" y="205038"/>
                  </a:cubicBezTo>
                  <a:lnTo>
                    <a:pt x="0" y="184754"/>
                  </a:lnTo>
                  <a:cubicBezTo>
                    <a:pt x="0" y="82717"/>
                    <a:pt x="82717" y="0"/>
                    <a:pt x="184754" y="0"/>
                  </a:cubicBezTo>
                  <a:close/>
                </a:path>
              </a:pathLst>
            </a:custGeom>
            <a:solidFill>
              <a:sysClr val="window" lastClr="FFFFFF">
                <a:lumMod val="95000"/>
              </a:sysClr>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26" name="Freeform: Shape 225">
              <a:extLst>
                <a:ext uri="{FF2B5EF4-FFF2-40B4-BE49-F238E27FC236}">
                  <a16:creationId xmlns:a16="http://schemas.microsoft.com/office/drawing/2014/main" id="{D97F19F2-416B-4E6C-8FDB-F468A68A1482}"/>
                </a:ext>
              </a:extLst>
            </p:cNvPr>
            <p:cNvSpPr/>
            <p:nvPr/>
          </p:nvSpPr>
          <p:spPr>
            <a:xfrm>
              <a:off x="8777817" y="1498430"/>
              <a:ext cx="1674283" cy="205038"/>
            </a:xfrm>
            <a:custGeom>
              <a:avLst/>
              <a:gdLst>
                <a:gd name="connsiteX0" fmla="*/ 184754 w 1776448"/>
                <a:gd name="connsiteY0" fmla="*/ 0 h 205038"/>
                <a:gd name="connsiteX1" fmla="*/ 1591694 w 1776448"/>
                <a:gd name="connsiteY1" fmla="*/ 0 h 205038"/>
                <a:gd name="connsiteX2" fmla="*/ 1776448 w 1776448"/>
                <a:gd name="connsiteY2" fmla="*/ 184754 h 205038"/>
                <a:gd name="connsiteX3" fmla="*/ 1776448 w 1776448"/>
                <a:gd name="connsiteY3" fmla="*/ 205038 h 205038"/>
                <a:gd name="connsiteX4" fmla="*/ 1591694 w 1776448"/>
                <a:gd name="connsiteY4" fmla="*/ 15339 h 205038"/>
                <a:gd name="connsiteX5" fmla="*/ 184754 w 1776448"/>
                <a:gd name="connsiteY5" fmla="*/ 15339 h 205038"/>
                <a:gd name="connsiteX6" fmla="*/ 0 w 1776448"/>
                <a:gd name="connsiteY6" fmla="*/ 205038 h 205038"/>
                <a:gd name="connsiteX7" fmla="*/ 0 w 1776448"/>
                <a:gd name="connsiteY7" fmla="*/ 184754 h 205038"/>
                <a:gd name="connsiteX8" fmla="*/ 184754 w 1776448"/>
                <a:gd name="connsiteY8" fmla="*/ 0 h 20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6448" h="205038">
                  <a:moveTo>
                    <a:pt x="184754" y="0"/>
                  </a:moveTo>
                  <a:lnTo>
                    <a:pt x="1591694" y="0"/>
                  </a:lnTo>
                  <a:cubicBezTo>
                    <a:pt x="1693731" y="0"/>
                    <a:pt x="1776448" y="82717"/>
                    <a:pt x="1776448" y="184754"/>
                  </a:cubicBezTo>
                  <a:lnTo>
                    <a:pt x="1776448" y="205038"/>
                  </a:lnTo>
                  <a:cubicBezTo>
                    <a:pt x="1776448" y="100270"/>
                    <a:pt x="1693731" y="15339"/>
                    <a:pt x="1591694" y="15339"/>
                  </a:cubicBezTo>
                  <a:lnTo>
                    <a:pt x="184754" y="15339"/>
                  </a:lnTo>
                  <a:cubicBezTo>
                    <a:pt x="82717" y="15339"/>
                    <a:pt x="0" y="100270"/>
                    <a:pt x="0" y="205038"/>
                  </a:cubicBezTo>
                  <a:lnTo>
                    <a:pt x="0" y="184754"/>
                  </a:lnTo>
                  <a:cubicBezTo>
                    <a:pt x="0" y="82717"/>
                    <a:pt x="82717" y="0"/>
                    <a:pt x="184754" y="0"/>
                  </a:cubicBezTo>
                  <a:close/>
                </a:path>
              </a:pathLst>
            </a:custGeom>
            <a:solidFill>
              <a:sysClr val="window" lastClr="FFFFFF">
                <a:lumMod val="95000"/>
              </a:sysClr>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nvGrpSpPr>
          <p:cNvPr id="12" name="Group 11">
            <a:extLst>
              <a:ext uri="{FF2B5EF4-FFF2-40B4-BE49-F238E27FC236}">
                <a16:creationId xmlns:a16="http://schemas.microsoft.com/office/drawing/2014/main" id="{81438DFE-D9B5-4515-8391-9E0168D19278}"/>
              </a:ext>
            </a:extLst>
          </p:cNvPr>
          <p:cNvGrpSpPr/>
          <p:nvPr/>
        </p:nvGrpSpPr>
        <p:grpSpPr>
          <a:xfrm>
            <a:off x="1002941" y="2302610"/>
            <a:ext cx="2182838" cy="2646556"/>
            <a:chOff x="3518820" y="2152460"/>
            <a:chExt cx="2182838" cy="2646556"/>
          </a:xfrm>
        </p:grpSpPr>
        <p:grpSp>
          <p:nvGrpSpPr>
            <p:cNvPr id="5" name="Group 4">
              <a:extLst>
                <a:ext uri="{FF2B5EF4-FFF2-40B4-BE49-F238E27FC236}">
                  <a16:creationId xmlns:a16="http://schemas.microsoft.com/office/drawing/2014/main" id="{C787619C-495B-4BBE-A185-90132BF86437}"/>
                </a:ext>
              </a:extLst>
            </p:cNvPr>
            <p:cNvGrpSpPr/>
            <p:nvPr/>
          </p:nvGrpSpPr>
          <p:grpSpPr>
            <a:xfrm>
              <a:off x="3518820" y="2436757"/>
              <a:ext cx="2182838" cy="2362259"/>
              <a:chOff x="3518820" y="2436757"/>
              <a:chExt cx="2182838" cy="2362259"/>
            </a:xfrm>
          </p:grpSpPr>
          <p:sp>
            <p:nvSpPr>
              <p:cNvPr id="225" name="Freeform: Shape 224">
                <a:extLst>
                  <a:ext uri="{FF2B5EF4-FFF2-40B4-BE49-F238E27FC236}">
                    <a16:creationId xmlns:a16="http://schemas.microsoft.com/office/drawing/2014/main" id="{C560B773-39B8-41F9-98B5-C392E2A866BC}"/>
                  </a:ext>
                </a:extLst>
              </p:cNvPr>
              <p:cNvSpPr/>
              <p:nvPr/>
            </p:nvSpPr>
            <p:spPr>
              <a:xfrm>
                <a:off x="3873774" y="4080831"/>
                <a:ext cx="1529196" cy="257937"/>
              </a:xfrm>
              <a:custGeom>
                <a:avLst/>
                <a:gdLst>
                  <a:gd name="connsiteX0" fmla="*/ 4075 w 2079625"/>
                  <a:gd name="connsiteY0" fmla="*/ 0 h 350781"/>
                  <a:gd name="connsiteX1" fmla="*/ 2075551 w 2079625"/>
                  <a:gd name="connsiteY1" fmla="*/ 0 h 350781"/>
                  <a:gd name="connsiteX2" fmla="*/ 2079625 w 2079625"/>
                  <a:gd name="connsiteY2" fmla="*/ 20182 h 350781"/>
                  <a:gd name="connsiteX3" fmla="*/ 2079625 w 2079625"/>
                  <a:gd name="connsiteY3" fmla="*/ 59871 h 350781"/>
                  <a:gd name="connsiteX4" fmla="*/ 1788715 w 2079625"/>
                  <a:gd name="connsiteY4" fmla="*/ 350781 h 350781"/>
                  <a:gd name="connsiteX5" fmla="*/ 290910 w 2079625"/>
                  <a:gd name="connsiteY5" fmla="*/ 350781 h 350781"/>
                  <a:gd name="connsiteX6" fmla="*/ 0 w 2079625"/>
                  <a:gd name="connsiteY6" fmla="*/ 59871 h 350781"/>
                  <a:gd name="connsiteX7" fmla="*/ 0 w 2079625"/>
                  <a:gd name="connsiteY7" fmla="*/ 20182 h 35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9625" h="350781">
                    <a:moveTo>
                      <a:pt x="4075" y="0"/>
                    </a:moveTo>
                    <a:lnTo>
                      <a:pt x="2075551" y="0"/>
                    </a:lnTo>
                    <a:lnTo>
                      <a:pt x="2079625" y="20182"/>
                    </a:lnTo>
                    <a:lnTo>
                      <a:pt x="2079625" y="59871"/>
                    </a:lnTo>
                    <a:cubicBezTo>
                      <a:pt x="2079625" y="220536"/>
                      <a:pt x="1949380" y="350781"/>
                      <a:pt x="1788715" y="350781"/>
                    </a:cubicBezTo>
                    <a:lnTo>
                      <a:pt x="290910" y="350781"/>
                    </a:lnTo>
                    <a:cubicBezTo>
                      <a:pt x="130245" y="350781"/>
                      <a:pt x="0" y="220536"/>
                      <a:pt x="0" y="59871"/>
                    </a:cubicBezTo>
                    <a:lnTo>
                      <a:pt x="0" y="20182"/>
                    </a:lnTo>
                    <a:close/>
                  </a:path>
                </a:pathLst>
              </a:custGeom>
              <a:gradFill flip="none" rotWithShape="1">
                <a:gsLst>
                  <a:gs pos="14000">
                    <a:sysClr val="window" lastClr="FFFFFF">
                      <a:lumMod val="75000"/>
                    </a:sysClr>
                  </a:gs>
                  <a:gs pos="97000">
                    <a:srgbClr val="E7E6E6">
                      <a:lumMod val="50000"/>
                    </a:srgbClr>
                  </a:gs>
                  <a:gs pos="74000">
                    <a:sysClr val="window" lastClr="FFFFFF">
                      <a:lumMod val="50000"/>
                    </a:sysClr>
                  </a:gs>
                </a:gsLst>
                <a:path path="circl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50" name="Freeform: Shape 249">
                <a:extLst>
                  <a:ext uri="{FF2B5EF4-FFF2-40B4-BE49-F238E27FC236}">
                    <a16:creationId xmlns:a16="http://schemas.microsoft.com/office/drawing/2014/main" id="{BF352E66-069B-479A-B89D-CA0D1633F276}"/>
                  </a:ext>
                </a:extLst>
              </p:cNvPr>
              <p:cNvSpPr/>
              <p:nvPr/>
            </p:nvSpPr>
            <p:spPr>
              <a:xfrm>
                <a:off x="4553157" y="4408758"/>
                <a:ext cx="203115" cy="75503"/>
              </a:xfrm>
              <a:custGeom>
                <a:avLst/>
                <a:gdLst>
                  <a:gd name="connsiteX0" fmla="*/ 270599 w 276226"/>
                  <a:gd name="connsiteY0" fmla="*/ 0 h 102680"/>
                  <a:gd name="connsiteX1" fmla="*/ 276226 w 276226"/>
                  <a:gd name="connsiteY1" fmla="*/ 17243 h 102680"/>
                  <a:gd name="connsiteX2" fmla="*/ 138113 w 276226"/>
                  <a:gd name="connsiteY2" fmla="*/ 102680 h 102680"/>
                  <a:gd name="connsiteX3" fmla="*/ 0 w 276226"/>
                  <a:gd name="connsiteY3" fmla="*/ 17243 h 102680"/>
                  <a:gd name="connsiteX4" fmla="*/ 3394 w 276226"/>
                  <a:gd name="connsiteY4" fmla="*/ 6843 h 102680"/>
                  <a:gd name="connsiteX5" fmla="*/ 49024 w 276226"/>
                  <a:gd name="connsiteY5" fmla="*/ 21315 h 102680"/>
                  <a:gd name="connsiteX6" fmla="*/ 126207 w 276226"/>
                  <a:gd name="connsiteY6" fmla="*/ 29013 h 102680"/>
                  <a:gd name="connsiteX7" fmla="*/ 203392 w 276226"/>
                  <a:gd name="connsiteY7" fmla="*/ 21315 h 10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226" h="102680">
                    <a:moveTo>
                      <a:pt x="270599" y="0"/>
                    </a:moveTo>
                    <a:lnTo>
                      <a:pt x="276226" y="17243"/>
                    </a:lnTo>
                    <a:cubicBezTo>
                      <a:pt x="276226" y="64429"/>
                      <a:pt x="214391" y="102680"/>
                      <a:pt x="138113" y="102680"/>
                    </a:cubicBezTo>
                    <a:cubicBezTo>
                      <a:pt x="61835" y="102680"/>
                      <a:pt x="0" y="64429"/>
                      <a:pt x="0" y="17243"/>
                    </a:cubicBezTo>
                    <a:lnTo>
                      <a:pt x="3394" y="6843"/>
                    </a:lnTo>
                    <a:lnTo>
                      <a:pt x="49024" y="21315"/>
                    </a:lnTo>
                    <a:cubicBezTo>
                      <a:pt x="73406" y="26318"/>
                      <a:pt x="99330" y="29013"/>
                      <a:pt x="126207" y="29013"/>
                    </a:cubicBezTo>
                    <a:cubicBezTo>
                      <a:pt x="153085" y="29013"/>
                      <a:pt x="179009" y="26318"/>
                      <a:pt x="203392" y="21315"/>
                    </a:cubicBezTo>
                    <a:close/>
                  </a:path>
                </a:pathLst>
              </a:custGeom>
              <a:gradFill>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51" name="Freeform: Shape 250">
                <a:extLst>
                  <a:ext uri="{FF2B5EF4-FFF2-40B4-BE49-F238E27FC236}">
                    <a16:creationId xmlns:a16="http://schemas.microsoft.com/office/drawing/2014/main" id="{E128A441-BFEE-490C-BDA7-F2420F97B4FE}"/>
                  </a:ext>
                </a:extLst>
              </p:cNvPr>
              <p:cNvSpPr/>
              <p:nvPr/>
            </p:nvSpPr>
            <p:spPr>
              <a:xfrm rot="2187909">
                <a:off x="4009330" y="3259082"/>
                <a:ext cx="1287941" cy="1045412"/>
              </a:xfrm>
              <a:custGeom>
                <a:avLst/>
                <a:gdLst>
                  <a:gd name="connsiteX0" fmla="*/ 113344 w 1751531"/>
                  <a:gd name="connsiteY0" fmla="*/ 975929 h 1421705"/>
                  <a:gd name="connsiteX1" fmla="*/ 1396830 w 1751531"/>
                  <a:gd name="connsiteY1" fmla="*/ 27407 h 1421705"/>
                  <a:gd name="connsiteX2" fmla="*/ 1416966 w 1751531"/>
                  <a:gd name="connsiteY2" fmla="*/ 18283 h 1421705"/>
                  <a:gd name="connsiteX3" fmla="*/ 1413544 w 1751531"/>
                  <a:gd name="connsiteY3" fmla="*/ 17342 h 1421705"/>
                  <a:gd name="connsiteX4" fmla="*/ 1751531 w 1751531"/>
                  <a:gd name="connsiteY4" fmla="*/ 118784 h 1421705"/>
                  <a:gd name="connsiteX5" fmla="*/ 1699631 w 1751531"/>
                  <a:gd name="connsiteY5" fmla="*/ 219088 h 1421705"/>
                  <a:gd name="connsiteX6" fmla="*/ 1669420 w 1751531"/>
                  <a:gd name="connsiteY6" fmla="*/ 248441 h 1421705"/>
                  <a:gd name="connsiteX7" fmla="*/ 1683021 w 1751531"/>
                  <a:gd name="connsiteY7" fmla="*/ 266846 h 1421705"/>
                  <a:gd name="connsiteX8" fmla="*/ 1649822 w 1751531"/>
                  <a:gd name="connsiteY8" fmla="*/ 292802 h 1421705"/>
                  <a:gd name="connsiteX9" fmla="*/ 313489 w 1751531"/>
                  <a:gd name="connsiteY9" fmla="*/ 1280378 h 1421705"/>
                  <a:gd name="connsiteX10" fmla="*/ 279055 w 1751531"/>
                  <a:gd name="connsiteY10" fmla="*/ 1306619 h 1421705"/>
                  <a:gd name="connsiteX11" fmla="*/ 285439 w 1751531"/>
                  <a:gd name="connsiteY11" fmla="*/ 1315547 h 1421705"/>
                  <a:gd name="connsiteX12" fmla="*/ 16936 w 1751531"/>
                  <a:gd name="connsiteY12" fmla="*/ 1418288 h 1421705"/>
                  <a:gd name="connsiteX13" fmla="*/ 92369 w 1751531"/>
                  <a:gd name="connsiteY13" fmla="*/ 999244 h 1421705"/>
                  <a:gd name="connsiteX14" fmla="*/ 91289 w 1751531"/>
                  <a:gd name="connsiteY14" fmla="*/ 1011571 h 1421705"/>
                  <a:gd name="connsiteX15" fmla="*/ 98376 w 1751531"/>
                  <a:gd name="connsiteY15" fmla="*/ 992880 h 142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51531" h="1421705">
                    <a:moveTo>
                      <a:pt x="113344" y="975929"/>
                    </a:moveTo>
                    <a:lnTo>
                      <a:pt x="1396830" y="27407"/>
                    </a:lnTo>
                    <a:lnTo>
                      <a:pt x="1416966" y="18283"/>
                    </a:lnTo>
                    <a:lnTo>
                      <a:pt x="1413544" y="17342"/>
                    </a:lnTo>
                    <a:cubicBezTo>
                      <a:pt x="1447063" y="-42530"/>
                      <a:pt x="1705635" y="67781"/>
                      <a:pt x="1751531" y="118784"/>
                    </a:cubicBezTo>
                    <a:cubicBezTo>
                      <a:pt x="1747866" y="180189"/>
                      <a:pt x="1729302" y="193290"/>
                      <a:pt x="1699631" y="219088"/>
                    </a:cubicBezTo>
                    <a:lnTo>
                      <a:pt x="1669420" y="248441"/>
                    </a:lnTo>
                    <a:lnTo>
                      <a:pt x="1683021" y="266846"/>
                    </a:lnTo>
                    <a:lnTo>
                      <a:pt x="1649822" y="292802"/>
                    </a:lnTo>
                    <a:lnTo>
                      <a:pt x="313489" y="1280378"/>
                    </a:lnTo>
                    <a:lnTo>
                      <a:pt x="279055" y="1306619"/>
                    </a:lnTo>
                    <a:lnTo>
                      <a:pt x="285439" y="1315547"/>
                    </a:lnTo>
                    <a:cubicBezTo>
                      <a:pt x="207206" y="1350350"/>
                      <a:pt x="110484" y="1440269"/>
                      <a:pt x="16936" y="1418288"/>
                    </a:cubicBezTo>
                    <a:cubicBezTo>
                      <a:pt x="-24478" y="1351481"/>
                      <a:pt x="13641" y="1015670"/>
                      <a:pt x="92369" y="999244"/>
                    </a:cubicBezTo>
                    <a:lnTo>
                      <a:pt x="91289" y="1011571"/>
                    </a:lnTo>
                    <a:lnTo>
                      <a:pt x="98376" y="992880"/>
                    </a:lnTo>
                    <a:close/>
                  </a:path>
                </a:pathLst>
              </a:custGeom>
              <a:gradFill flip="none" rotWithShape="1">
                <a:gsLst>
                  <a:gs pos="90000">
                    <a:srgbClr val="ABABAB">
                      <a:lumMod val="75000"/>
                    </a:srgbClr>
                  </a:gs>
                  <a:gs pos="13000">
                    <a:sysClr val="window" lastClr="FFFFFF">
                      <a:lumMod val="75000"/>
                    </a:sysClr>
                  </a:gs>
                  <a:gs pos="25000">
                    <a:srgbClr val="D6D6D6"/>
                  </a:gs>
                  <a:gs pos="70000">
                    <a:sysClr val="window" lastClr="FFFFFF">
                      <a:lumMod val="95000"/>
                    </a:sysClr>
                  </a:gs>
                  <a:gs pos="39000">
                    <a:sysClr val="window" lastClr="FFFFFF">
                      <a:lumMod val="95000"/>
                    </a:sysClr>
                  </a:gs>
                  <a:gs pos="87000">
                    <a:srgbClr val="F2F2F2"/>
                  </a:gs>
                  <a:gs pos="19000">
                    <a:srgbClr val="F2F2F2"/>
                  </a:gs>
                  <a:gs pos="82000">
                    <a:sysClr val="window" lastClr="FFFFFF">
                      <a:lumMod val="75000"/>
                    </a:sysClr>
                  </a:gs>
                  <a:gs pos="9000">
                    <a:srgbClr val="ABABAB">
                      <a:lumMod val="75000"/>
                    </a:srgbClr>
                  </a:gs>
                </a:gsLst>
                <a:lin ang="8520000" scaled="0"/>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255" name="Group 254">
                <a:extLst>
                  <a:ext uri="{FF2B5EF4-FFF2-40B4-BE49-F238E27FC236}">
                    <a16:creationId xmlns:a16="http://schemas.microsoft.com/office/drawing/2014/main" id="{D84CE382-7148-4D42-BF4D-5E7B2163F661}"/>
                  </a:ext>
                </a:extLst>
              </p:cNvPr>
              <p:cNvGrpSpPr/>
              <p:nvPr/>
            </p:nvGrpSpPr>
            <p:grpSpPr>
              <a:xfrm>
                <a:off x="3577274" y="3543006"/>
                <a:ext cx="2086717" cy="546581"/>
                <a:chOff x="5121275" y="3798573"/>
                <a:chExt cx="2837825" cy="743321"/>
              </a:xfrm>
            </p:grpSpPr>
            <p:sp>
              <p:nvSpPr>
                <p:cNvPr id="259" name="Freeform: Shape 258">
                  <a:extLst>
                    <a:ext uri="{FF2B5EF4-FFF2-40B4-BE49-F238E27FC236}">
                      <a16:creationId xmlns:a16="http://schemas.microsoft.com/office/drawing/2014/main" id="{72F27ADE-70EB-4AF8-8561-42F500713BB5}"/>
                    </a:ext>
                  </a:extLst>
                </p:cNvPr>
                <p:cNvSpPr/>
                <p:nvPr/>
              </p:nvSpPr>
              <p:spPr>
                <a:xfrm>
                  <a:off x="5122692" y="3798573"/>
                  <a:ext cx="2836408" cy="474976"/>
                </a:xfrm>
                <a:custGeom>
                  <a:avLst/>
                  <a:gdLst>
                    <a:gd name="connsiteX0" fmla="*/ 651047 w 2836408"/>
                    <a:gd name="connsiteY0" fmla="*/ 87628 h 474976"/>
                    <a:gd name="connsiteX1" fmla="*/ 477215 w 2836408"/>
                    <a:gd name="connsiteY1" fmla="*/ 225741 h 474976"/>
                    <a:gd name="connsiteX2" fmla="*/ 355772 w 2836408"/>
                    <a:gd name="connsiteY2" fmla="*/ 373377 h 474976"/>
                    <a:gd name="connsiteX3" fmla="*/ 651047 w 2836408"/>
                    <a:gd name="connsiteY3" fmla="*/ 430528 h 474976"/>
                    <a:gd name="connsiteX4" fmla="*/ 2312701 w 2836408"/>
                    <a:gd name="connsiteY4" fmla="*/ 430529 h 474976"/>
                    <a:gd name="connsiteX5" fmla="*/ 2507964 w 2836408"/>
                    <a:gd name="connsiteY5" fmla="*/ 356709 h 474976"/>
                    <a:gd name="connsiteX6" fmla="*/ 2441290 w 2836408"/>
                    <a:gd name="connsiteY6" fmla="*/ 216216 h 474976"/>
                    <a:gd name="connsiteX7" fmla="*/ 2312702 w 2836408"/>
                    <a:gd name="connsiteY7" fmla="*/ 87628 h 474976"/>
                    <a:gd name="connsiteX8" fmla="*/ 514350 w 2836408"/>
                    <a:gd name="connsiteY8" fmla="*/ 0 h 474976"/>
                    <a:gd name="connsiteX9" fmla="*/ 2477633 w 2836408"/>
                    <a:gd name="connsiteY9" fmla="*/ 0 h 474976"/>
                    <a:gd name="connsiteX10" fmla="*/ 2836408 w 2836408"/>
                    <a:gd name="connsiteY10" fmla="*/ 474976 h 474976"/>
                    <a:gd name="connsiteX11" fmla="*/ 0 w 2836408"/>
                    <a:gd name="connsiteY11" fmla="*/ 468626 h 474976"/>
                    <a:gd name="connsiteX12" fmla="*/ 514350 w 2836408"/>
                    <a:gd name="connsiteY12" fmla="*/ 0 h 47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6408" h="474976">
                      <a:moveTo>
                        <a:pt x="651047" y="87628"/>
                      </a:moveTo>
                      <a:cubicBezTo>
                        <a:pt x="582411" y="101915"/>
                        <a:pt x="589133" y="104718"/>
                        <a:pt x="477215" y="225741"/>
                      </a:cubicBezTo>
                      <a:cubicBezTo>
                        <a:pt x="386728" y="323373"/>
                        <a:pt x="384347" y="320989"/>
                        <a:pt x="355772" y="373377"/>
                      </a:cubicBezTo>
                      <a:cubicBezTo>
                        <a:pt x="355772" y="444394"/>
                        <a:pt x="580030" y="430528"/>
                        <a:pt x="651047" y="430528"/>
                      </a:cubicBezTo>
                      <a:lnTo>
                        <a:pt x="2312701" y="430529"/>
                      </a:lnTo>
                      <a:cubicBezTo>
                        <a:pt x="2383718" y="430529"/>
                        <a:pt x="2507964" y="427726"/>
                        <a:pt x="2507964" y="356709"/>
                      </a:cubicBezTo>
                      <a:cubicBezTo>
                        <a:pt x="2507964" y="328134"/>
                        <a:pt x="2473834" y="261063"/>
                        <a:pt x="2441290" y="216216"/>
                      </a:cubicBezTo>
                      <a:cubicBezTo>
                        <a:pt x="2408746" y="171369"/>
                        <a:pt x="2383719" y="87628"/>
                        <a:pt x="2312702" y="87628"/>
                      </a:cubicBezTo>
                      <a:close/>
                      <a:moveTo>
                        <a:pt x="514350" y="0"/>
                      </a:moveTo>
                      <a:cubicBezTo>
                        <a:pt x="2487991" y="0"/>
                        <a:pt x="513517" y="4763"/>
                        <a:pt x="2477633" y="0"/>
                      </a:cubicBezTo>
                      <a:cubicBezTo>
                        <a:pt x="2839243" y="476038"/>
                        <a:pt x="2487347" y="2643"/>
                        <a:pt x="2836408" y="474976"/>
                      </a:cubicBezTo>
                      <a:lnTo>
                        <a:pt x="0" y="468626"/>
                      </a:lnTo>
                      <a:cubicBezTo>
                        <a:pt x="522627" y="3701"/>
                        <a:pt x="-6539" y="473920"/>
                        <a:pt x="514350" y="0"/>
                      </a:cubicBezTo>
                      <a:close/>
                    </a:path>
                  </a:pathLst>
                </a:custGeom>
                <a:solidFill>
                  <a:sysClr val="window" lastClr="FFFFFF">
                    <a:lumMod val="85000"/>
                  </a:sys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b="1" kern="0">
                    <a:solidFill>
                      <a:prstClr val="white"/>
                    </a:solidFill>
                    <a:latin typeface="Calibri"/>
                  </a:endParaRPr>
                </a:p>
              </p:txBody>
            </p:sp>
            <p:sp>
              <p:nvSpPr>
                <p:cNvPr id="260" name="Rectangle: Rounded Corners 14">
                  <a:extLst>
                    <a:ext uri="{FF2B5EF4-FFF2-40B4-BE49-F238E27FC236}">
                      <a16:creationId xmlns:a16="http://schemas.microsoft.com/office/drawing/2014/main" id="{5F7DF47B-FD7F-4A16-896F-45C8335E1AFC}"/>
                    </a:ext>
                  </a:extLst>
                </p:cNvPr>
                <p:cNvSpPr/>
                <p:nvPr/>
              </p:nvSpPr>
              <p:spPr>
                <a:xfrm>
                  <a:off x="5121275" y="4271167"/>
                  <a:ext cx="2836408" cy="270727"/>
                </a:xfrm>
                <a:custGeom>
                  <a:avLst/>
                  <a:gdLst>
                    <a:gd name="connsiteX0" fmla="*/ 0 w 2836408"/>
                    <a:gd name="connsiteY0" fmla="*/ 3444 h 263526"/>
                    <a:gd name="connsiteX1" fmla="*/ 3444 w 2836408"/>
                    <a:gd name="connsiteY1" fmla="*/ 0 h 263526"/>
                    <a:gd name="connsiteX2" fmla="*/ 2832964 w 2836408"/>
                    <a:gd name="connsiteY2" fmla="*/ 0 h 263526"/>
                    <a:gd name="connsiteX3" fmla="*/ 2836408 w 2836408"/>
                    <a:gd name="connsiteY3" fmla="*/ 3444 h 263526"/>
                    <a:gd name="connsiteX4" fmla="*/ 2836408 w 2836408"/>
                    <a:gd name="connsiteY4" fmla="*/ 260082 h 263526"/>
                    <a:gd name="connsiteX5" fmla="*/ 2832964 w 2836408"/>
                    <a:gd name="connsiteY5" fmla="*/ 263526 h 263526"/>
                    <a:gd name="connsiteX6" fmla="*/ 3444 w 2836408"/>
                    <a:gd name="connsiteY6" fmla="*/ 263526 h 263526"/>
                    <a:gd name="connsiteX7" fmla="*/ 0 w 2836408"/>
                    <a:gd name="connsiteY7" fmla="*/ 260082 h 263526"/>
                    <a:gd name="connsiteX8" fmla="*/ 0 w 2836408"/>
                    <a:gd name="connsiteY8" fmla="*/ 3444 h 263526"/>
                    <a:gd name="connsiteX0" fmla="*/ 0 w 2836408"/>
                    <a:gd name="connsiteY0" fmla="*/ 3444 h 280282"/>
                    <a:gd name="connsiteX1" fmla="*/ 3444 w 2836408"/>
                    <a:gd name="connsiteY1" fmla="*/ 0 h 280282"/>
                    <a:gd name="connsiteX2" fmla="*/ 2832964 w 2836408"/>
                    <a:gd name="connsiteY2" fmla="*/ 0 h 280282"/>
                    <a:gd name="connsiteX3" fmla="*/ 2836408 w 2836408"/>
                    <a:gd name="connsiteY3" fmla="*/ 3444 h 280282"/>
                    <a:gd name="connsiteX4" fmla="*/ 2836408 w 2836408"/>
                    <a:gd name="connsiteY4" fmla="*/ 260082 h 280282"/>
                    <a:gd name="connsiteX5" fmla="*/ 3444 w 2836408"/>
                    <a:gd name="connsiteY5" fmla="*/ 263526 h 280282"/>
                    <a:gd name="connsiteX6" fmla="*/ 0 w 2836408"/>
                    <a:gd name="connsiteY6" fmla="*/ 260082 h 280282"/>
                    <a:gd name="connsiteX7" fmla="*/ 0 w 2836408"/>
                    <a:gd name="connsiteY7" fmla="*/ 3444 h 280282"/>
                    <a:gd name="connsiteX0" fmla="*/ 0 w 2836408"/>
                    <a:gd name="connsiteY0" fmla="*/ 3444 h 282592"/>
                    <a:gd name="connsiteX1" fmla="*/ 3444 w 2836408"/>
                    <a:gd name="connsiteY1" fmla="*/ 0 h 282592"/>
                    <a:gd name="connsiteX2" fmla="*/ 2832964 w 2836408"/>
                    <a:gd name="connsiteY2" fmla="*/ 0 h 282592"/>
                    <a:gd name="connsiteX3" fmla="*/ 2836408 w 2836408"/>
                    <a:gd name="connsiteY3" fmla="*/ 3444 h 282592"/>
                    <a:gd name="connsiteX4" fmla="*/ 2820533 w 2836408"/>
                    <a:gd name="connsiteY4" fmla="*/ 263257 h 282592"/>
                    <a:gd name="connsiteX5" fmla="*/ 3444 w 2836408"/>
                    <a:gd name="connsiteY5" fmla="*/ 263526 h 282592"/>
                    <a:gd name="connsiteX6" fmla="*/ 0 w 2836408"/>
                    <a:gd name="connsiteY6" fmla="*/ 260082 h 282592"/>
                    <a:gd name="connsiteX7" fmla="*/ 0 w 2836408"/>
                    <a:gd name="connsiteY7" fmla="*/ 3444 h 282592"/>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0 w 2836408"/>
                    <a:gd name="connsiteY6" fmla="*/ 260082 h 272714"/>
                    <a:gd name="connsiteX7" fmla="*/ 0 w 2836408"/>
                    <a:gd name="connsiteY7" fmla="*/ 3444 h 272714"/>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38100 w 2836408"/>
                    <a:gd name="connsiteY6" fmla="*/ 256907 h 272714"/>
                    <a:gd name="connsiteX7" fmla="*/ 0 w 2836408"/>
                    <a:gd name="connsiteY7" fmla="*/ 3444 h 272714"/>
                    <a:gd name="connsiteX0" fmla="*/ 206381 w 3042789"/>
                    <a:gd name="connsiteY0" fmla="*/ 3444 h 272714"/>
                    <a:gd name="connsiteX1" fmla="*/ 209825 w 3042789"/>
                    <a:gd name="connsiteY1" fmla="*/ 0 h 272714"/>
                    <a:gd name="connsiteX2" fmla="*/ 3039345 w 3042789"/>
                    <a:gd name="connsiteY2" fmla="*/ 0 h 272714"/>
                    <a:gd name="connsiteX3" fmla="*/ 3042789 w 3042789"/>
                    <a:gd name="connsiteY3" fmla="*/ 3444 h 272714"/>
                    <a:gd name="connsiteX4" fmla="*/ 3026914 w 3042789"/>
                    <a:gd name="connsiteY4" fmla="*/ 263257 h 272714"/>
                    <a:gd name="connsiteX5" fmla="*/ 209825 w 3042789"/>
                    <a:gd name="connsiteY5" fmla="*/ 263526 h 272714"/>
                    <a:gd name="connsiteX6" fmla="*/ 206381 w 3042789"/>
                    <a:gd name="connsiteY6" fmla="*/ 3444 h 272714"/>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0 w 2836408"/>
                    <a:gd name="connsiteY6" fmla="*/ 3444 h 272714"/>
                    <a:gd name="connsiteX0" fmla="*/ 0 w 2836408"/>
                    <a:gd name="connsiteY0" fmla="*/ 3444 h 271606"/>
                    <a:gd name="connsiteX1" fmla="*/ 3444 w 2836408"/>
                    <a:gd name="connsiteY1" fmla="*/ 0 h 271606"/>
                    <a:gd name="connsiteX2" fmla="*/ 2832964 w 2836408"/>
                    <a:gd name="connsiteY2" fmla="*/ 0 h 271606"/>
                    <a:gd name="connsiteX3" fmla="*/ 2836408 w 2836408"/>
                    <a:gd name="connsiteY3" fmla="*/ 3444 h 271606"/>
                    <a:gd name="connsiteX4" fmla="*/ 2820533 w 2836408"/>
                    <a:gd name="connsiteY4" fmla="*/ 263257 h 271606"/>
                    <a:gd name="connsiteX5" fmla="*/ 8207 w 2836408"/>
                    <a:gd name="connsiteY5" fmla="*/ 258763 h 271606"/>
                    <a:gd name="connsiteX6" fmla="*/ 0 w 2836408"/>
                    <a:gd name="connsiteY6" fmla="*/ 3444 h 271606"/>
                    <a:gd name="connsiteX0" fmla="*/ 0 w 2836408"/>
                    <a:gd name="connsiteY0" fmla="*/ 3444 h 270727"/>
                    <a:gd name="connsiteX1" fmla="*/ 3444 w 2836408"/>
                    <a:gd name="connsiteY1" fmla="*/ 0 h 270727"/>
                    <a:gd name="connsiteX2" fmla="*/ 2832964 w 2836408"/>
                    <a:gd name="connsiteY2" fmla="*/ 0 h 270727"/>
                    <a:gd name="connsiteX3" fmla="*/ 2836408 w 2836408"/>
                    <a:gd name="connsiteY3" fmla="*/ 3444 h 270727"/>
                    <a:gd name="connsiteX4" fmla="*/ 2820533 w 2836408"/>
                    <a:gd name="connsiteY4" fmla="*/ 263257 h 270727"/>
                    <a:gd name="connsiteX5" fmla="*/ 5825 w 2836408"/>
                    <a:gd name="connsiteY5" fmla="*/ 254001 h 270727"/>
                    <a:gd name="connsiteX6" fmla="*/ 0 w 2836408"/>
                    <a:gd name="connsiteY6" fmla="*/ 3444 h 270727"/>
                    <a:gd name="connsiteX0" fmla="*/ 0 w 2836408"/>
                    <a:gd name="connsiteY0" fmla="*/ 3444 h 270727"/>
                    <a:gd name="connsiteX1" fmla="*/ 3444 w 2836408"/>
                    <a:gd name="connsiteY1" fmla="*/ 0 h 270727"/>
                    <a:gd name="connsiteX2" fmla="*/ 2832964 w 2836408"/>
                    <a:gd name="connsiteY2" fmla="*/ 0 h 270727"/>
                    <a:gd name="connsiteX3" fmla="*/ 2836408 w 2836408"/>
                    <a:gd name="connsiteY3" fmla="*/ 3444 h 270727"/>
                    <a:gd name="connsiteX4" fmla="*/ 2834820 w 2836408"/>
                    <a:gd name="connsiteY4" fmla="*/ 263257 h 270727"/>
                    <a:gd name="connsiteX5" fmla="*/ 5825 w 2836408"/>
                    <a:gd name="connsiteY5" fmla="*/ 254001 h 270727"/>
                    <a:gd name="connsiteX6" fmla="*/ 0 w 2836408"/>
                    <a:gd name="connsiteY6" fmla="*/ 3444 h 27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408" h="270727">
                      <a:moveTo>
                        <a:pt x="0" y="3444"/>
                      </a:moveTo>
                      <a:cubicBezTo>
                        <a:pt x="0" y="1542"/>
                        <a:pt x="1542" y="0"/>
                        <a:pt x="3444" y="0"/>
                      </a:cubicBezTo>
                      <a:lnTo>
                        <a:pt x="2832964" y="0"/>
                      </a:lnTo>
                      <a:cubicBezTo>
                        <a:pt x="2834866" y="0"/>
                        <a:pt x="2836408" y="1542"/>
                        <a:pt x="2836408" y="3444"/>
                      </a:cubicBezTo>
                      <a:cubicBezTo>
                        <a:pt x="2835879" y="90048"/>
                        <a:pt x="2835349" y="176653"/>
                        <a:pt x="2834820" y="263257"/>
                      </a:cubicBezTo>
                      <a:cubicBezTo>
                        <a:pt x="2343609" y="284379"/>
                        <a:pt x="478560" y="254001"/>
                        <a:pt x="5825" y="254001"/>
                      </a:cubicBezTo>
                      <a:cubicBezTo>
                        <a:pt x="2461" y="-3614"/>
                        <a:pt x="0" y="47365"/>
                        <a:pt x="0" y="3444"/>
                      </a:cubicBezTo>
                      <a:close/>
                    </a:path>
                  </a:pathLst>
                </a:custGeom>
                <a:solidFill>
                  <a:schemeClr val="bg1">
                    <a:lumMod val="7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b="1" kern="0">
                    <a:solidFill>
                      <a:prstClr val="white"/>
                    </a:solidFill>
                    <a:latin typeface="Calibri"/>
                  </a:endParaRPr>
                </a:p>
              </p:txBody>
            </p:sp>
          </p:grpSp>
          <p:sp>
            <p:nvSpPr>
              <p:cNvPr id="257" name="Freeform: Shape 256">
                <a:extLst>
                  <a:ext uri="{FF2B5EF4-FFF2-40B4-BE49-F238E27FC236}">
                    <a16:creationId xmlns:a16="http://schemas.microsoft.com/office/drawing/2014/main" id="{1CD36751-E010-4EC2-9A2F-6984016968C3}"/>
                  </a:ext>
                </a:extLst>
              </p:cNvPr>
              <p:cNvSpPr/>
              <p:nvPr/>
            </p:nvSpPr>
            <p:spPr>
              <a:xfrm>
                <a:off x="3914473" y="3046540"/>
                <a:ext cx="1528187" cy="506619"/>
              </a:xfrm>
              <a:custGeom>
                <a:avLst/>
                <a:gdLst>
                  <a:gd name="connsiteX0" fmla="*/ 0 w 2078253"/>
                  <a:gd name="connsiteY0" fmla="*/ 0 h 673893"/>
                  <a:gd name="connsiteX1" fmla="*/ 2078253 w 2078253"/>
                  <a:gd name="connsiteY1" fmla="*/ 0 h 673893"/>
                  <a:gd name="connsiteX2" fmla="*/ 2078253 w 2078253"/>
                  <a:gd name="connsiteY2" fmla="*/ 118577 h 673893"/>
                  <a:gd name="connsiteX3" fmla="*/ 2058861 w 2078253"/>
                  <a:gd name="connsiteY3" fmla="*/ 673893 h 673893"/>
                  <a:gd name="connsiteX4" fmla="*/ 37833 w 2078253"/>
                  <a:gd name="connsiteY4" fmla="*/ 673893 h 673893"/>
                  <a:gd name="connsiteX0" fmla="*/ 0 w 2078253"/>
                  <a:gd name="connsiteY0" fmla="*/ 0 h 673893"/>
                  <a:gd name="connsiteX1" fmla="*/ 2078253 w 2078253"/>
                  <a:gd name="connsiteY1" fmla="*/ 0 h 673893"/>
                  <a:gd name="connsiteX2" fmla="*/ 2078253 w 2078253"/>
                  <a:gd name="connsiteY2" fmla="*/ 118577 h 673893"/>
                  <a:gd name="connsiteX3" fmla="*/ 2036636 w 2078253"/>
                  <a:gd name="connsiteY3" fmla="*/ 673893 h 673893"/>
                  <a:gd name="connsiteX4" fmla="*/ 37833 w 2078253"/>
                  <a:gd name="connsiteY4" fmla="*/ 673893 h 673893"/>
                  <a:gd name="connsiteX5" fmla="*/ 0 w 2078253"/>
                  <a:gd name="connsiteY5" fmla="*/ 0 h 673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8253" h="673893">
                    <a:moveTo>
                      <a:pt x="0" y="0"/>
                    </a:moveTo>
                    <a:lnTo>
                      <a:pt x="2078253" y="0"/>
                    </a:lnTo>
                    <a:lnTo>
                      <a:pt x="2078253" y="118577"/>
                    </a:lnTo>
                    <a:lnTo>
                      <a:pt x="2036636" y="673893"/>
                    </a:lnTo>
                    <a:lnTo>
                      <a:pt x="37833" y="673893"/>
                    </a:lnTo>
                    <a:lnTo>
                      <a:pt x="0" y="0"/>
                    </a:lnTo>
                    <a:close/>
                  </a:path>
                </a:pathLst>
              </a:custGeom>
              <a:solidFill>
                <a:schemeClr val="bg1">
                  <a:lumMod val="75000"/>
                </a:scheme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58" name="Freeform: Shape 257">
                <a:extLst>
                  <a:ext uri="{FF2B5EF4-FFF2-40B4-BE49-F238E27FC236}">
                    <a16:creationId xmlns:a16="http://schemas.microsoft.com/office/drawing/2014/main" id="{F0E2428B-DB8D-46AC-BB04-434182FA13A6}"/>
                  </a:ext>
                </a:extLst>
              </p:cNvPr>
              <p:cNvSpPr/>
              <p:nvPr/>
            </p:nvSpPr>
            <p:spPr>
              <a:xfrm>
                <a:off x="3914047" y="2859535"/>
                <a:ext cx="1528612" cy="187006"/>
              </a:xfrm>
              <a:custGeom>
                <a:avLst/>
                <a:gdLst>
                  <a:gd name="connsiteX0" fmla="*/ 61561 w 2095552"/>
                  <a:gd name="connsiteY0" fmla="*/ 0 h 294640"/>
                  <a:gd name="connsiteX1" fmla="*/ 2054337 w 2095552"/>
                  <a:gd name="connsiteY1" fmla="*/ 0 h 294640"/>
                  <a:gd name="connsiteX2" fmla="*/ 2095552 w 2095552"/>
                  <a:gd name="connsiteY2" fmla="*/ 294640 h 294640"/>
                  <a:gd name="connsiteX3" fmla="*/ 0 w 2095552"/>
                  <a:gd name="connsiteY3" fmla="*/ 294640 h 294640"/>
                </a:gdLst>
                <a:ahLst/>
                <a:cxnLst>
                  <a:cxn ang="0">
                    <a:pos x="connsiteX0" y="connsiteY0"/>
                  </a:cxn>
                  <a:cxn ang="0">
                    <a:pos x="connsiteX1" y="connsiteY1"/>
                  </a:cxn>
                  <a:cxn ang="0">
                    <a:pos x="connsiteX2" y="connsiteY2"/>
                  </a:cxn>
                  <a:cxn ang="0">
                    <a:pos x="connsiteX3" y="connsiteY3"/>
                  </a:cxn>
                </a:cxnLst>
                <a:rect l="l" t="t" r="r" b="b"/>
                <a:pathLst>
                  <a:path w="2095552" h="294640">
                    <a:moveTo>
                      <a:pt x="61561" y="0"/>
                    </a:moveTo>
                    <a:lnTo>
                      <a:pt x="2054337" y="0"/>
                    </a:lnTo>
                    <a:lnTo>
                      <a:pt x="2095552" y="294640"/>
                    </a:lnTo>
                    <a:lnTo>
                      <a:pt x="0" y="294640"/>
                    </a:lnTo>
                    <a:close/>
                  </a:path>
                </a:pathLst>
              </a:custGeom>
              <a:gradFill flip="none" rotWithShape="1">
                <a:gsLst>
                  <a:gs pos="95000">
                    <a:srgbClr val="A5A5A5">
                      <a:lumMod val="5000"/>
                      <a:lumOff val="95000"/>
                    </a:srgbClr>
                  </a:gs>
                  <a:gs pos="11000">
                    <a:srgbClr val="A5A5A5">
                      <a:lumMod val="45000"/>
                      <a:lumOff val="55000"/>
                    </a:srgbClr>
                  </a:gs>
                </a:gsLst>
                <a:lin ang="16200000" scaled="0"/>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53" name="Freeform: Shape 252">
                <a:extLst>
                  <a:ext uri="{FF2B5EF4-FFF2-40B4-BE49-F238E27FC236}">
                    <a16:creationId xmlns:a16="http://schemas.microsoft.com/office/drawing/2014/main" id="{E54D6780-1675-49B1-A13C-DB054548AFA6}"/>
                  </a:ext>
                </a:extLst>
              </p:cNvPr>
              <p:cNvSpPr/>
              <p:nvPr/>
            </p:nvSpPr>
            <p:spPr>
              <a:xfrm flipH="1">
                <a:off x="5284733" y="2859859"/>
                <a:ext cx="416925" cy="1232062"/>
              </a:xfrm>
              <a:custGeom>
                <a:avLst/>
                <a:gdLst>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603370 w 603370"/>
                  <a:gd name="connsiteY6" fmla="*/ 0 h 1671164"/>
                  <a:gd name="connsiteX7" fmla="*/ 546220 w 603370"/>
                  <a:gd name="connsiteY7" fmla="*/ 192827 h 1671164"/>
                  <a:gd name="connsiteX8" fmla="*/ 568445 w 603370"/>
                  <a:gd name="connsiteY8" fmla="*/ 931995 h 1671164"/>
                  <a:gd name="connsiteX9" fmla="*/ 569447 w 603370"/>
                  <a:gd name="connsiteY9" fmla="*/ 958070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21" fmla="*/ 603370 w 603370"/>
                  <a:gd name="connsiteY21"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79494 w 603370"/>
                  <a:gd name="connsiteY10" fmla="*/ 1404463 h 1671164"/>
                  <a:gd name="connsiteX11" fmla="*/ 585678 w 603370"/>
                  <a:gd name="connsiteY11" fmla="*/ 1405596 h 1671164"/>
                  <a:gd name="connsiteX12" fmla="*/ 585757 w 603370"/>
                  <a:gd name="connsiteY12" fmla="*/ 1408431 h 1671164"/>
                  <a:gd name="connsiteX13" fmla="*/ 81521 w 603370"/>
                  <a:gd name="connsiteY13" fmla="*/ 1408431 h 1671164"/>
                  <a:gd name="connsiteX14" fmla="*/ 78077 w 603370"/>
                  <a:gd name="connsiteY14" fmla="*/ 1411875 h 1671164"/>
                  <a:gd name="connsiteX15" fmla="*/ 82686 w 603370"/>
                  <a:gd name="connsiteY15" fmla="*/ 1579504 h 1671164"/>
                  <a:gd name="connsiteX16" fmla="*/ 83444 w 603370"/>
                  <a:gd name="connsiteY16" fmla="*/ 1631148 h 1671164"/>
                  <a:gd name="connsiteX17" fmla="*/ 64722 w 603370"/>
                  <a:gd name="connsiteY17" fmla="*/ 1427101 h 1671164"/>
                  <a:gd name="connsiteX18" fmla="*/ 120 w 603370"/>
                  <a:gd name="connsiteY18" fmla="*/ 289240 h 1671164"/>
                  <a:gd name="connsiteX19" fmla="*/ 99225 w 603370"/>
                  <a:gd name="connsiteY19" fmla="*/ 32138 h 1671164"/>
                  <a:gd name="connsiteX20" fmla="*/ 603370 w 603370"/>
                  <a:gd name="connsiteY20"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23189 w 603370"/>
                  <a:gd name="connsiteY9" fmla="*/ 924851 h 1671164"/>
                  <a:gd name="connsiteX10" fmla="*/ 79494 w 603370"/>
                  <a:gd name="connsiteY10" fmla="*/ 1404463 h 1671164"/>
                  <a:gd name="connsiteX11" fmla="*/ 585678 w 603370"/>
                  <a:gd name="connsiteY11" fmla="*/ 1405596 h 1671164"/>
                  <a:gd name="connsiteX12" fmla="*/ 585757 w 603370"/>
                  <a:gd name="connsiteY12" fmla="*/ 1408431 h 1671164"/>
                  <a:gd name="connsiteX13" fmla="*/ 81521 w 603370"/>
                  <a:gd name="connsiteY13" fmla="*/ 1408431 h 1671164"/>
                  <a:gd name="connsiteX14" fmla="*/ 78077 w 603370"/>
                  <a:gd name="connsiteY14" fmla="*/ 1411875 h 1671164"/>
                  <a:gd name="connsiteX15" fmla="*/ 82686 w 603370"/>
                  <a:gd name="connsiteY15" fmla="*/ 1579504 h 1671164"/>
                  <a:gd name="connsiteX16" fmla="*/ 83444 w 603370"/>
                  <a:gd name="connsiteY16" fmla="*/ 1631148 h 1671164"/>
                  <a:gd name="connsiteX17" fmla="*/ 64722 w 603370"/>
                  <a:gd name="connsiteY17" fmla="*/ 1427101 h 1671164"/>
                  <a:gd name="connsiteX18" fmla="*/ 120 w 603370"/>
                  <a:gd name="connsiteY18" fmla="*/ 289240 h 1671164"/>
                  <a:gd name="connsiteX19" fmla="*/ 99225 w 603370"/>
                  <a:gd name="connsiteY19" fmla="*/ 32138 h 1671164"/>
                  <a:gd name="connsiteX20" fmla="*/ 603370 w 603370"/>
                  <a:gd name="connsiteY20" fmla="*/ 0 h 1671164"/>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546220 w 590670"/>
                  <a:gd name="connsiteY8" fmla="*/ 188065 h 1666402"/>
                  <a:gd name="connsiteX9" fmla="*/ 423189 w 590670"/>
                  <a:gd name="connsiteY9" fmla="*/ 920089 h 1666402"/>
                  <a:gd name="connsiteX10" fmla="*/ 79494 w 590670"/>
                  <a:gd name="connsiteY10" fmla="*/ 1399701 h 1666402"/>
                  <a:gd name="connsiteX11" fmla="*/ 585678 w 590670"/>
                  <a:gd name="connsiteY11" fmla="*/ 1400834 h 1666402"/>
                  <a:gd name="connsiteX12" fmla="*/ 585757 w 590670"/>
                  <a:gd name="connsiteY12" fmla="*/ 1403669 h 1666402"/>
                  <a:gd name="connsiteX13" fmla="*/ 81521 w 590670"/>
                  <a:gd name="connsiteY13" fmla="*/ 1403669 h 1666402"/>
                  <a:gd name="connsiteX14" fmla="*/ 78077 w 590670"/>
                  <a:gd name="connsiteY14" fmla="*/ 1407113 h 1666402"/>
                  <a:gd name="connsiteX15" fmla="*/ 82686 w 590670"/>
                  <a:gd name="connsiteY15" fmla="*/ 1574742 h 1666402"/>
                  <a:gd name="connsiteX16" fmla="*/ 83444 w 590670"/>
                  <a:gd name="connsiteY16" fmla="*/ 1626386 h 1666402"/>
                  <a:gd name="connsiteX17" fmla="*/ 64722 w 590670"/>
                  <a:gd name="connsiteY17" fmla="*/ 1422339 h 1666402"/>
                  <a:gd name="connsiteX18" fmla="*/ 120 w 590670"/>
                  <a:gd name="connsiteY18" fmla="*/ 284478 h 1666402"/>
                  <a:gd name="connsiteX19" fmla="*/ 99225 w 590670"/>
                  <a:gd name="connsiteY19" fmla="*/ 27376 h 1666402"/>
                  <a:gd name="connsiteX20" fmla="*/ 429539 w 590670"/>
                  <a:gd name="connsiteY20" fmla="*/ 0 h 1666402"/>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423189 w 590670"/>
                  <a:gd name="connsiteY8" fmla="*/ 920089 h 1666402"/>
                  <a:gd name="connsiteX9" fmla="*/ 79494 w 590670"/>
                  <a:gd name="connsiteY9" fmla="*/ 1399701 h 1666402"/>
                  <a:gd name="connsiteX10" fmla="*/ 585678 w 590670"/>
                  <a:gd name="connsiteY10" fmla="*/ 1400834 h 1666402"/>
                  <a:gd name="connsiteX11" fmla="*/ 585757 w 590670"/>
                  <a:gd name="connsiteY11" fmla="*/ 1403669 h 1666402"/>
                  <a:gd name="connsiteX12" fmla="*/ 81521 w 590670"/>
                  <a:gd name="connsiteY12" fmla="*/ 1403669 h 1666402"/>
                  <a:gd name="connsiteX13" fmla="*/ 78077 w 590670"/>
                  <a:gd name="connsiteY13" fmla="*/ 1407113 h 1666402"/>
                  <a:gd name="connsiteX14" fmla="*/ 82686 w 590670"/>
                  <a:gd name="connsiteY14" fmla="*/ 1574742 h 1666402"/>
                  <a:gd name="connsiteX15" fmla="*/ 83444 w 590670"/>
                  <a:gd name="connsiteY15" fmla="*/ 1626386 h 1666402"/>
                  <a:gd name="connsiteX16" fmla="*/ 64722 w 590670"/>
                  <a:gd name="connsiteY16" fmla="*/ 1422339 h 1666402"/>
                  <a:gd name="connsiteX17" fmla="*/ 120 w 590670"/>
                  <a:gd name="connsiteY17" fmla="*/ 284478 h 1666402"/>
                  <a:gd name="connsiteX18" fmla="*/ 99225 w 590670"/>
                  <a:gd name="connsiteY18" fmla="*/ 27376 h 1666402"/>
                  <a:gd name="connsiteX19" fmla="*/ 429539 w 590670"/>
                  <a:gd name="connsiteY19" fmla="*/ 0 h 1666402"/>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435096 w 590670"/>
                  <a:gd name="connsiteY8" fmla="*/ 927232 h 1666402"/>
                  <a:gd name="connsiteX9" fmla="*/ 79494 w 590670"/>
                  <a:gd name="connsiteY9" fmla="*/ 1399701 h 1666402"/>
                  <a:gd name="connsiteX10" fmla="*/ 585678 w 590670"/>
                  <a:gd name="connsiteY10" fmla="*/ 1400834 h 1666402"/>
                  <a:gd name="connsiteX11" fmla="*/ 585757 w 590670"/>
                  <a:gd name="connsiteY11" fmla="*/ 1403669 h 1666402"/>
                  <a:gd name="connsiteX12" fmla="*/ 81521 w 590670"/>
                  <a:gd name="connsiteY12" fmla="*/ 1403669 h 1666402"/>
                  <a:gd name="connsiteX13" fmla="*/ 78077 w 590670"/>
                  <a:gd name="connsiteY13" fmla="*/ 1407113 h 1666402"/>
                  <a:gd name="connsiteX14" fmla="*/ 82686 w 590670"/>
                  <a:gd name="connsiteY14" fmla="*/ 1574742 h 1666402"/>
                  <a:gd name="connsiteX15" fmla="*/ 83444 w 590670"/>
                  <a:gd name="connsiteY15" fmla="*/ 1626386 h 1666402"/>
                  <a:gd name="connsiteX16" fmla="*/ 64722 w 590670"/>
                  <a:gd name="connsiteY16" fmla="*/ 1422339 h 1666402"/>
                  <a:gd name="connsiteX17" fmla="*/ 120 w 590670"/>
                  <a:gd name="connsiteY17" fmla="*/ 284478 h 1666402"/>
                  <a:gd name="connsiteX18" fmla="*/ 99225 w 590670"/>
                  <a:gd name="connsiteY18" fmla="*/ 27376 h 1666402"/>
                  <a:gd name="connsiteX19" fmla="*/ 429539 w 590670"/>
                  <a:gd name="connsiteY19" fmla="*/ 0 h 1666402"/>
                  <a:gd name="connsiteX0" fmla="*/ 61408 w 565763"/>
                  <a:gd name="connsiteY0" fmla="*/ 1657678 h 1666402"/>
                  <a:gd name="connsiteX1" fmla="*/ 163114 w 565763"/>
                  <a:gd name="connsiteY1" fmla="*/ 1658006 h 1666402"/>
                  <a:gd name="connsiteX2" fmla="*/ 452202 w 565763"/>
                  <a:gd name="connsiteY2" fmla="*/ 1660334 h 1666402"/>
                  <a:gd name="connsiteX3" fmla="*/ 565694 w 565763"/>
                  <a:gd name="connsiteY3" fmla="*/ 1661458 h 1666402"/>
                  <a:gd name="connsiteX4" fmla="*/ 565763 w 565763"/>
                  <a:gd name="connsiteY4" fmla="*/ 1666402 h 1666402"/>
                  <a:gd name="connsiteX5" fmla="*/ 61618 w 565763"/>
                  <a:gd name="connsiteY5" fmla="*/ 1659975 h 1666402"/>
                  <a:gd name="connsiteX6" fmla="*/ 61408 w 565763"/>
                  <a:gd name="connsiteY6" fmla="*/ 1657678 h 1666402"/>
                  <a:gd name="connsiteX7" fmla="*/ 404632 w 565763"/>
                  <a:gd name="connsiteY7" fmla="*/ 0 h 1666402"/>
                  <a:gd name="connsiteX8" fmla="*/ 410189 w 565763"/>
                  <a:gd name="connsiteY8" fmla="*/ 927232 h 1666402"/>
                  <a:gd name="connsiteX9" fmla="*/ 54587 w 565763"/>
                  <a:gd name="connsiteY9" fmla="*/ 1399701 h 1666402"/>
                  <a:gd name="connsiteX10" fmla="*/ 560771 w 565763"/>
                  <a:gd name="connsiteY10" fmla="*/ 1400834 h 1666402"/>
                  <a:gd name="connsiteX11" fmla="*/ 560850 w 565763"/>
                  <a:gd name="connsiteY11" fmla="*/ 1403669 h 1666402"/>
                  <a:gd name="connsiteX12" fmla="*/ 56614 w 565763"/>
                  <a:gd name="connsiteY12" fmla="*/ 1403669 h 1666402"/>
                  <a:gd name="connsiteX13" fmla="*/ 53170 w 565763"/>
                  <a:gd name="connsiteY13" fmla="*/ 1407113 h 1666402"/>
                  <a:gd name="connsiteX14" fmla="*/ 57779 w 565763"/>
                  <a:gd name="connsiteY14" fmla="*/ 1574742 h 1666402"/>
                  <a:gd name="connsiteX15" fmla="*/ 58537 w 565763"/>
                  <a:gd name="connsiteY15" fmla="*/ 1626386 h 1666402"/>
                  <a:gd name="connsiteX16" fmla="*/ 39815 w 565763"/>
                  <a:gd name="connsiteY16" fmla="*/ 1422339 h 1666402"/>
                  <a:gd name="connsiteX17" fmla="*/ 1406 w 565763"/>
                  <a:gd name="connsiteY17" fmla="*/ 296384 h 1666402"/>
                  <a:gd name="connsiteX18" fmla="*/ 74318 w 565763"/>
                  <a:gd name="connsiteY18" fmla="*/ 27376 h 1666402"/>
                  <a:gd name="connsiteX19" fmla="*/ 404632 w 565763"/>
                  <a:gd name="connsiteY19" fmla="*/ 0 h 1666402"/>
                  <a:gd name="connsiteX0" fmla="*/ 61408 w 565763"/>
                  <a:gd name="connsiteY0" fmla="*/ 1657678 h 1666402"/>
                  <a:gd name="connsiteX1" fmla="*/ 163114 w 565763"/>
                  <a:gd name="connsiteY1" fmla="*/ 1658006 h 1666402"/>
                  <a:gd name="connsiteX2" fmla="*/ 452202 w 565763"/>
                  <a:gd name="connsiteY2" fmla="*/ 1660334 h 1666402"/>
                  <a:gd name="connsiteX3" fmla="*/ 565694 w 565763"/>
                  <a:gd name="connsiteY3" fmla="*/ 1661458 h 1666402"/>
                  <a:gd name="connsiteX4" fmla="*/ 565763 w 565763"/>
                  <a:gd name="connsiteY4" fmla="*/ 1666402 h 1666402"/>
                  <a:gd name="connsiteX5" fmla="*/ 61618 w 565763"/>
                  <a:gd name="connsiteY5" fmla="*/ 1659975 h 1666402"/>
                  <a:gd name="connsiteX6" fmla="*/ 61408 w 565763"/>
                  <a:gd name="connsiteY6" fmla="*/ 1657678 h 1666402"/>
                  <a:gd name="connsiteX7" fmla="*/ 404632 w 565763"/>
                  <a:gd name="connsiteY7" fmla="*/ 0 h 1666402"/>
                  <a:gd name="connsiteX8" fmla="*/ 410189 w 565763"/>
                  <a:gd name="connsiteY8" fmla="*/ 927232 h 1666402"/>
                  <a:gd name="connsiteX9" fmla="*/ 54587 w 565763"/>
                  <a:gd name="connsiteY9" fmla="*/ 1399701 h 1666402"/>
                  <a:gd name="connsiteX10" fmla="*/ 560771 w 565763"/>
                  <a:gd name="connsiteY10" fmla="*/ 1400834 h 1666402"/>
                  <a:gd name="connsiteX11" fmla="*/ 560850 w 565763"/>
                  <a:gd name="connsiteY11" fmla="*/ 1403669 h 1666402"/>
                  <a:gd name="connsiteX12" fmla="*/ 56614 w 565763"/>
                  <a:gd name="connsiteY12" fmla="*/ 1403669 h 1666402"/>
                  <a:gd name="connsiteX13" fmla="*/ 53170 w 565763"/>
                  <a:gd name="connsiteY13" fmla="*/ 1407113 h 1666402"/>
                  <a:gd name="connsiteX14" fmla="*/ 57779 w 565763"/>
                  <a:gd name="connsiteY14" fmla="*/ 1574742 h 1666402"/>
                  <a:gd name="connsiteX15" fmla="*/ 58537 w 565763"/>
                  <a:gd name="connsiteY15" fmla="*/ 1626386 h 1666402"/>
                  <a:gd name="connsiteX16" fmla="*/ 39815 w 565763"/>
                  <a:gd name="connsiteY16" fmla="*/ 1422339 h 1666402"/>
                  <a:gd name="connsiteX17" fmla="*/ 1406 w 565763"/>
                  <a:gd name="connsiteY17" fmla="*/ 296384 h 1666402"/>
                  <a:gd name="connsiteX18" fmla="*/ 74318 w 565763"/>
                  <a:gd name="connsiteY18" fmla="*/ 20232 h 1666402"/>
                  <a:gd name="connsiteX19" fmla="*/ 404632 w 565763"/>
                  <a:gd name="connsiteY19" fmla="*/ 0 h 1666402"/>
                  <a:gd name="connsiteX0" fmla="*/ 26209 w 530564"/>
                  <a:gd name="connsiteY0" fmla="*/ 1657678 h 1666402"/>
                  <a:gd name="connsiteX1" fmla="*/ 127915 w 530564"/>
                  <a:gd name="connsiteY1" fmla="*/ 1658006 h 1666402"/>
                  <a:gd name="connsiteX2" fmla="*/ 417003 w 530564"/>
                  <a:gd name="connsiteY2" fmla="*/ 1660334 h 1666402"/>
                  <a:gd name="connsiteX3" fmla="*/ 530495 w 530564"/>
                  <a:gd name="connsiteY3" fmla="*/ 1661458 h 1666402"/>
                  <a:gd name="connsiteX4" fmla="*/ 530564 w 530564"/>
                  <a:gd name="connsiteY4" fmla="*/ 1666402 h 1666402"/>
                  <a:gd name="connsiteX5" fmla="*/ 26419 w 530564"/>
                  <a:gd name="connsiteY5" fmla="*/ 1659975 h 1666402"/>
                  <a:gd name="connsiteX6" fmla="*/ 26209 w 530564"/>
                  <a:gd name="connsiteY6" fmla="*/ 1657678 h 1666402"/>
                  <a:gd name="connsiteX7" fmla="*/ 369433 w 530564"/>
                  <a:gd name="connsiteY7" fmla="*/ 0 h 1666402"/>
                  <a:gd name="connsiteX8" fmla="*/ 374990 w 530564"/>
                  <a:gd name="connsiteY8" fmla="*/ 927232 h 1666402"/>
                  <a:gd name="connsiteX9" fmla="*/ 19388 w 530564"/>
                  <a:gd name="connsiteY9" fmla="*/ 1399701 h 1666402"/>
                  <a:gd name="connsiteX10" fmla="*/ 525572 w 530564"/>
                  <a:gd name="connsiteY10" fmla="*/ 1400834 h 1666402"/>
                  <a:gd name="connsiteX11" fmla="*/ 525651 w 530564"/>
                  <a:gd name="connsiteY11" fmla="*/ 1403669 h 1666402"/>
                  <a:gd name="connsiteX12" fmla="*/ 21415 w 530564"/>
                  <a:gd name="connsiteY12" fmla="*/ 1403669 h 1666402"/>
                  <a:gd name="connsiteX13" fmla="*/ 17971 w 530564"/>
                  <a:gd name="connsiteY13" fmla="*/ 1407113 h 1666402"/>
                  <a:gd name="connsiteX14" fmla="*/ 22580 w 530564"/>
                  <a:gd name="connsiteY14" fmla="*/ 1574742 h 1666402"/>
                  <a:gd name="connsiteX15" fmla="*/ 23338 w 530564"/>
                  <a:gd name="connsiteY15" fmla="*/ 1626386 h 1666402"/>
                  <a:gd name="connsiteX16" fmla="*/ 4616 w 530564"/>
                  <a:gd name="connsiteY16" fmla="*/ 1422339 h 1666402"/>
                  <a:gd name="connsiteX17" fmla="*/ 39119 w 530564"/>
                  <a:gd name="connsiteY17" fmla="*/ 20232 h 1666402"/>
                  <a:gd name="connsiteX18" fmla="*/ 369433 w 530564"/>
                  <a:gd name="connsiteY18"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13088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44590 h 1653314"/>
                  <a:gd name="connsiteX1" fmla="*/ 150212 w 552861"/>
                  <a:gd name="connsiteY1" fmla="*/ 1644918 h 1653314"/>
                  <a:gd name="connsiteX2" fmla="*/ 439300 w 552861"/>
                  <a:gd name="connsiteY2" fmla="*/ 1647246 h 1653314"/>
                  <a:gd name="connsiteX3" fmla="*/ 552792 w 552861"/>
                  <a:gd name="connsiteY3" fmla="*/ 1648370 h 1653314"/>
                  <a:gd name="connsiteX4" fmla="*/ 552861 w 552861"/>
                  <a:gd name="connsiteY4" fmla="*/ 1653314 h 1653314"/>
                  <a:gd name="connsiteX5" fmla="*/ 48716 w 552861"/>
                  <a:gd name="connsiteY5" fmla="*/ 1646887 h 1653314"/>
                  <a:gd name="connsiteX6" fmla="*/ 48506 w 552861"/>
                  <a:gd name="connsiteY6" fmla="*/ 1644590 h 1653314"/>
                  <a:gd name="connsiteX7" fmla="*/ 61416 w 552861"/>
                  <a:gd name="connsiteY7" fmla="*/ 0 h 1653314"/>
                  <a:gd name="connsiteX8" fmla="*/ 353967 w 552861"/>
                  <a:gd name="connsiteY8" fmla="*/ 235620 h 1653314"/>
                  <a:gd name="connsiteX9" fmla="*/ 397287 w 552861"/>
                  <a:gd name="connsiteY9" fmla="*/ 914144 h 1653314"/>
                  <a:gd name="connsiteX10" fmla="*/ 41685 w 552861"/>
                  <a:gd name="connsiteY10" fmla="*/ 1386613 h 1653314"/>
                  <a:gd name="connsiteX11" fmla="*/ 547869 w 552861"/>
                  <a:gd name="connsiteY11" fmla="*/ 1387746 h 1653314"/>
                  <a:gd name="connsiteX12" fmla="*/ 547948 w 552861"/>
                  <a:gd name="connsiteY12" fmla="*/ 1390581 h 1653314"/>
                  <a:gd name="connsiteX13" fmla="*/ 43712 w 552861"/>
                  <a:gd name="connsiteY13" fmla="*/ 1390581 h 1653314"/>
                  <a:gd name="connsiteX14" fmla="*/ 40268 w 552861"/>
                  <a:gd name="connsiteY14" fmla="*/ 1394025 h 1653314"/>
                  <a:gd name="connsiteX15" fmla="*/ 44877 w 552861"/>
                  <a:gd name="connsiteY15" fmla="*/ 1561654 h 1653314"/>
                  <a:gd name="connsiteX16" fmla="*/ 45635 w 552861"/>
                  <a:gd name="connsiteY16" fmla="*/ 1613298 h 1653314"/>
                  <a:gd name="connsiteX17" fmla="*/ 26913 w 552861"/>
                  <a:gd name="connsiteY17" fmla="*/ 1409251 h 1653314"/>
                  <a:gd name="connsiteX18" fmla="*/ 748 w 552861"/>
                  <a:gd name="connsiteY18" fmla="*/ 283245 h 1653314"/>
                  <a:gd name="connsiteX19" fmla="*/ 61416 w 552861"/>
                  <a:gd name="connsiteY19" fmla="*/ 0 h 1653314"/>
                  <a:gd name="connsiteX0" fmla="*/ 47943 w 552298"/>
                  <a:gd name="connsiteY0" fmla="*/ 1644590 h 1653314"/>
                  <a:gd name="connsiteX1" fmla="*/ 149649 w 552298"/>
                  <a:gd name="connsiteY1" fmla="*/ 1644918 h 1653314"/>
                  <a:gd name="connsiteX2" fmla="*/ 438737 w 552298"/>
                  <a:gd name="connsiteY2" fmla="*/ 1647246 h 1653314"/>
                  <a:gd name="connsiteX3" fmla="*/ 552229 w 552298"/>
                  <a:gd name="connsiteY3" fmla="*/ 1648370 h 1653314"/>
                  <a:gd name="connsiteX4" fmla="*/ 552298 w 552298"/>
                  <a:gd name="connsiteY4" fmla="*/ 1653314 h 1653314"/>
                  <a:gd name="connsiteX5" fmla="*/ 48153 w 552298"/>
                  <a:gd name="connsiteY5" fmla="*/ 1646887 h 1653314"/>
                  <a:gd name="connsiteX6" fmla="*/ 47943 w 552298"/>
                  <a:gd name="connsiteY6" fmla="*/ 1644590 h 1653314"/>
                  <a:gd name="connsiteX7" fmla="*/ 60853 w 552298"/>
                  <a:gd name="connsiteY7" fmla="*/ 0 h 1653314"/>
                  <a:gd name="connsiteX8" fmla="*/ 353404 w 552298"/>
                  <a:gd name="connsiteY8" fmla="*/ 235620 h 1653314"/>
                  <a:gd name="connsiteX9" fmla="*/ 396724 w 552298"/>
                  <a:gd name="connsiteY9" fmla="*/ 914144 h 1653314"/>
                  <a:gd name="connsiteX10" fmla="*/ 41122 w 552298"/>
                  <a:gd name="connsiteY10" fmla="*/ 1386613 h 1653314"/>
                  <a:gd name="connsiteX11" fmla="*/ 547306 w 552298"/>
                  <a:gd name="connsiteY11" fmla="*/ 1387746 h 1653314"/>
                  <a:gd name="connsiteX12" fmla="*/ 547385 w 552298"/>
                  <a:gd name="connsiteY12" fmla="*/ 1390581 h 1653314"/>
                  <a:gd name="connsiteX13" fmla="*/ 43149 w 552298"/>
                  <a:gd name="connsiteY13" fmla="*/ 1390581 h 1653314"/>
                  <a:gd name="connsiteX14" fmla="*/ 39705 w 552298"/>
                  <a:gd name="connsiteY14" fmla="*/ 1394025 h 1653314"/>
                  <a:gd name="connsiteX15" fmla="*/ 44314 w 552298"/>
                  <a:gd name="connsiteY15" fmla="*/ 1561654 h 1653314"/>
                  <a:gd name="connsiteX16" fmla="*/ 45072 w 552298"/>
                  <a:gd name="connsiteY16" fmla="*/ 1613298 h 1653314"/>
                  <a:gd name="connsiteX17" fmla="*/ 127950 w 552298"/>
                  <a:gd name="connsiteY17" fmla="*/ 1180651 h 1653314"/>
                  <a:gd name="connsiteX18" fmla="*/ 185 w 552298"/>
                  <a:gd name="connsiteY18" fmla="*/ 283245 h 1653314"/>
                  <a:gd name="connsiteX19" fmla="*/ 60853 w 552298"/>
                  <a:gd name="connsiteY19" fmla="*/ 0 h 1653314"/>
                  <a:gd name="connsiteX0" fmla="*/ 47758 w 552113"/>
                  <a:gd name="connsiteY0" fmla="*/ 1644590 h 1653314"/>
                  <a:gd name="connsiteX1" fmla="*/ 149464 w 552113"/>
                  <a:gd name="connsiteY1" fmla="*/ 1644918 h 1653314"/>
                  <a:gd name="connsiteX2" fmla="*/ 438552 w 552113"/>
                  <a:gd name="connsiteY2" fmla="*/ 1647246 h 1653314"/>
                  <a:gd name="connsiteX3" fmla="*/ 552044 w 552113"/>
                  <a:gd name="connsiteY3" fmla="*/ 1648370 h 1653314"/>
                  <a:gd name="connsiteX4" fmla="*/ 552113 w 552113"/>
                  <a:gd name="connsiteY4" fmla="*/ 1653314 h 1653314"/>
                  <a:gd name="connsiteX5" fmla="*/ 47968 w 552113"/>
                  <a:gd name="connsiteY5" fmla="*/ 1646887 h 1653314"/>
                  <a:gd name="connsiteX6" fmla="*/ 47758 w 552113"/>
                  <a:gd name="connsiteY6" fmla="*/ 1644590 h 1653314"/>
                  <a:gd name="connsiteX7" fmla="*/ 60668 w 552113"/>
                  <a:gd name="connsiteY7" fmla="*/ 0 h 1653314"/>
                  <a:gd name="connsiteX8" fmla="*/ 353219 w 552113"/>
                  <a:gd name="connsiteY8" fmla="*/ 235620 h 1653314"/>
                  <a:gd name="connsiteX9" fmla="*/ 396539 w 552113"/>
                  <a:gd name="connsiteY9" fmla="*/ 914144 h 1653314"/>
                  <a:gd name="connsiteX10" fmla="*/ 40937 w 552113"/>
                  <a:gd name="connsiteY10" fmla="*/ 1386613 h 1653314"/>
                  <a:gd name="connsiteX11" fmla="*/ 547121 w 552113"/>
                  <a:gd name="connsiteY11" fmla="*/ 1387746 h 1653314"/>
                  <a:gd name="connsiteX12" fmla="*/ 547200 w 552113"/>
                  <a:gd name="connsiteY12" fmla="*/ 1390581 h 1653314"/>
                  <a:gd name="connsiteX13" fmla="*/ 42964 w 552113"/>
                  <a:gd name="connsiteY13" fmla="*/ 1390581 h 1653314"/>
                  <a:gd name="connsiteX14" fmla="*/ 39520 w 552113"/>
                  <a:gd name="connsiteY14" fmla="*/ 1394025 h 1653314"/>
                  <a:gd name="connsiteX15" fmla="*/ 44129 w 552113"/>
                  <a:gd name="connsiteY15" fmla="*/ 1561654 h 1653314"/>
                  <a:gd name="connsiteX16" fmla="*/ 44887 w 552113"/>
                  <a:gd name="connsiteY16" fmla="*/ 1613298 h 1653314"/>
                  <a:gd name="connsiteX17" fmla="*/ 0 w 552113"/>
                  <a:gd name="connsiteY17" fmla="*/ 283245 h 1653314"/>
                  <a:gd name="connsiteX18" fmla="*/ 60668 w 552113"/>
                  <a:gd name="connsiteY18" fmla="*/ 0 h 1653314"/>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384518 w 552113"/>
                  <a:gd name="connsiteY18" fmla="*/ 0 h 1675539"/>
                  <a:gd name="connsiteX0" fmla="*/ 47758 w 552113"/>
                  <a:gd name="connsiteY0" fmla="*/ 1788377 h 1797101"/>
                  <a:gd name="connsiteX1" fmla="*/ 149464 w 552113"/>
                  <a:gd name="connsiteY1" fmla="*/ 1788705 h 1797101"/>
                  <a:gd name="connsiteX2" fmla="*/ 438552 w 552113"/>
                  <a:gd name="connsiteY2" fmla="*/ 1791033 h 1797101"/>
                  <a:gd name="connsiteX3" fmla="*/ 552044 w 552113"/>
                  <a:gd name="connsiteY3" fmla="*/ 1792157 h 1797101"/>
                  <a:gd name="connsiteX4" fmla="*/ 552113 w 552113"/>
                  <a:gd name="connsiteY4" fmla="*/ 1797101 h 1797101"/>
                  <a:gd name="connsiteX5" fmla="*/ 47968 w 552113"/>
                  <a:gd name="connsiteY5" fmla="*/ 1790674 h 1797101"/>
                  <a:gd name="connsiteX6" fmla="*/ 47758 w 552113"/>
                  <a:gd name="connsiteY6" fmla="*/ 1788377 h 1797101"/>
                  <a:gd name="connsiteX7" fmla="*/ 384518 w 552113"/>
                  <a:gd name="connsiteY7" fmla="*/ 121562 h 1797101"/>
                  <a:gd name="connsiteX8" fmla="*/ 353219 w 552113"/>
                  <a:gd name="connsiteY8" fmla="*/ 379407 h 1797101"/>
                  <a:gd name="connsiteX9" fmla="*/ 396539 w 552113"/>
                  <a:gd name="connsiteY9" fmla="*/ 1057931 h 1797101"/>
                  <a:gd name="connsiteX10" fmla="*/ 40937 w 552113"/>
                  <a:gd name="connsiteY10" fmla="*/ 1530400 h 1797101"/>
                  <a:gd name="connsiteX11" fmla="*/ 547121 w 552113"/>
                  <a:gd name="connsiteY11" fmla="*/ 1531533 h 1797101"/>
                  <a:gd name="connsiteX12" fmla="*/ 547200 w 552113"/>
                  <a:gd name="connsiteY12" fmla="*/ 1534368 h 1797101"/>
                  <a:gd name="connsiteX13" fmla="*/ 42964 w 552113"/>
                  <a:gd name="connsiteY13" fmla="*/ 1534368 h 1797101"/>
                  <a:gd name="connsiteX14" fmla="*/ 39520 w 552113"/>
                  <a:gd name="connsiteY14" fmla="*/ 1537812 h 1797101"/>
                  <a:gd name="connsiteX15" fmla="*/ 44129 w 552113"/>
                  <a:gd name="connsiteY15" fmla="*/ 1705441 h 1797101"/>
                  <a:gd name="connsiteX16" fmla="*/ 44887 w 552113"/>
                  <a:gd name="connsiteY16" fmla="*/ 1757085 h 1797101"/>
                  <a:gd name="connsiteX17" fmla="*/ 0 w 552113"/>
                  <a:gd name="connsiteY17" fmla="*/ 427032 h 1797101"/>
                  <a:gd name="connsiteX18" fmla="*/ 61118 w 552113"/>
                  <a:gd name="connsiteY18" fmla="*/ 138108 h 1797101"/>
                  <a:gd name="connsiteX19" fmla="*/ 384518 w 552113"/>
                  <a:gd name="connsiteY19" fmla="*/ 121562 h 1797101"/>
                  <a:gd name="connsiteX0" fmla="*/ 47758 w 552113"/>
                  <a:gd name="connsiteY0" fmla="*/ 1778986 h 1787710"/>
                  <a:gd name="connsiteX1" fmla="*/ 149464 w 552113"/>
                  <a:gd name="connsiteY1" fmla="*/ 1779314 h 1787710"/>
                  <a:gd name="connsiteX2" fmla="*/ 438552 w 552113"/>
                  <a:gd name="connsiteY2" fmla="*/ 1781642 h 1787710"/>
                  <a:gd name="connsiteX3" fmla="*/ 552044 w 552113"/>
                  <a:gd name="connsiteY3" fmla="*/ 1782766 h 1787710"/>
                  <a:gd name="connsiteX4" fmla="*/ 552113 w 552113"/>
                  <a:gd name="connsiteY4" fmla="*/ 1787710 h 1787710"/>
                  <a:gd name="connsiteX5" fmla="*/ 47968 w 552113"/>
                  <a:gd name="connsiteY5" fmla="*/ 1781283 h 1787710"/>
                  <a:gd name="connsiteX6" fmla="*/ 47758 w 552113"/>
                  <a:gd name="connsiteY6" fmla="*/ 1778986 h 1787710"/>
                  <a:gd name="connsiteX7" fmla="*/ 384518 w 552113"/>
                  <a:gd name="connsiteY7" fmla="*/ 112171 h 1787710"/>
                  <a:gd name="connsiteX8" fmla="*/ 353219 w 552113"/>
                  <a:gd name="connsiteY8" fmla="*/ 370016 h 1787710"/>
                  <a:gd name="connsiteX9" fmla="*/ 396539 w 552113"/>
                  <a:gd name="connsiteY9" fmla="*/ 1048540 h 1787710"/>
                  <a:gd name="connsiteX10" fmla="*/ 40937 w 552113"/>
                  <a:gd name="connsiteY10" fmla="*/ 1521009 h 1787710"/>
                  <a:gd name="connsiteX11" fmla="*/ 547121 w 552113"/>
                  <a:gd name="connsiteY11" fmla="*/ 1522142 h 1787710"/>
                  <a:gd name="connsiteX12" fmla="*/ 547200 w 552113"/>
                  <a:gd name="connsiteY12" fmla="*/ 1524977 h 1787710"/>
                  <a:gd name="connsiteX13" fmla="*/ 42964 w 552113"/>
                  <a:gd name="connsiteY13" fmla="*/ 1524977 h 1787710"/>
                  <a:gd name="connsiteX14" fmla="*/ 39520 w 552113"/>
                  <a:gd name="connsiteY14" fmla="*/ 1528421 h 1787710"/>
                  <a:gd name="connsiteX15" fmla="*/ 44129 w 552113"/>
                  <a:gd name="connsiteY15" fmla="*/ 1696050 h 1787710"/>
                  <a:gd name="connsiteX16" fmla="*/ 44887 w 552113"/>
                  <a:gd name="connsiteY16" fmla="*/ 1747694 h 1787710"/>
                  <a:gd name="connsiteX17" fmla="*/ 0 w 552113"/>
                  <a:gd name="connsiteY17" fmla="*/ 417641 h 1787710"/>
                  <a:gd name="connsiteX18" fmla="*/ 61118 w 552113"/>
                  <a:gd name="connsiteY18" fmla="*/ 128717 h 1787710"/>
                  <a:gd name="connsiteX19" fmla="*/ 384518 w 552113"/>
                  <a:gd name="connsiteY19" fmla="*/ 112171 h 1787710"/>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67964 w 552113"/>
                  <a:gd name="connsiteY9" fmla="*/ 933194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67964 w 552113"/>
                  <a:gd name="connsiteY9" fmla="*/ 933194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838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838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113" h="1675539">
                    <a:moveTo>
                      <a:pt x="47758" y="1666815"/>
                    </a:moveTo>
                    <a:lnTo>
                      <a:pt x="149464" y="1667143"/>
                    </a:lnTo>
                    <a:lnTo>
                      <a:pt x="438552" y="1669471"/>
                    </a:lnTo>
                    <a:lnTo>
                      <a:pt x="552044" y="1670595"/>
                    </a:lnTo>
                    <a:lnTo>
                      <a:pt x="552113" y="1675539"/>
                    </a:lnTo>
                    <a:lnTo>
                      <a:pt x="47968" y="1669112"/>
                    </a:lnTo>
                    <a:lnTo>
                      <a:pt x="47758" y="1666815"/>
                    </a:lnTo>
                    <a:close/>
                    <a:moveTo>
                      <a:pt x="384518" y="0"/>
                    </a:moveTo>
                    <a:lnTo>
                      <a:pt x="353219" y="257845"/>
                    </a:lnTo>
                    <a:cubicBezTo>
                      <a:pt x="354145" y="412384"/>
                      <a:pt x="362861" y="266170"/>
                      <a:pt x="383839" y="936369"/>
                    </a:cubicBezTo>
                    <a:cubicBezTo>
                      <a:pt x="37763" y="1417709"/>
                      <a:pt x="155238" y="1251348"/>
                      <a:pt x="40937" y="1408838"/>
                    </a:cubicBezTo>
                    <a:lnTo>
                      <a:pt x="547121" y="1409971"/>
                    </a:lnTo>
                    <a:cubicBezTo>
                      <a:pt x="547147" y="1410916"/>
                      <a:pt x="547174" y="1411861"/>
                      <a:pt x="547200" y="1412806"/>
                    </a:cubicBezTo>
                    <a:lnTo>
                      <a:pt x="42964" y="1412806"/>
                    </a:lnTo>
                    <a:cubicBezTo>
                      <a:pt x="41062" y="1412806"/>
                      <a:pt x="39520" y="1414348"/>
                      <a:pt x="39520" y="1416250"/>
                    </a:cubicBezTo>
                    <a:cubicBezTo>
                      <a:pt x="39520" y="1454681"/>
                      <a:pt x="41404" y="1420454"/>
                      <a:pt x="44129" y="1583879"/>
                    </a:cubicBezTo>
                    <a:cubicBezTo>
                      <a:pt x="44382" y="1601094"/>
                      <a:pt x="44634" y="1618308"/>
                      <a:pt x="44887" y="1635523"/>
                    </a:cubicBezTo>
                    <a:lnTo>
                      <a:pt x="0" y="305470"/>
                    </a:lnTo>
                    <a:cubicBezTo>
                      <a:pt x="16993" y="53632"/>
                      <a:pt x="207" y="162708"/>
                      <a:pt x="61118" y="16546"/>
                    </a:cubicBezTo>
                    <a:cubicBezTo>
                      <a:pt x="366504" y="6909"/>
                      <a:pt x="66581" y="19117"/>
                      <a:pt x="384518" y="0"/>
                    </a:cubicBezTo>
                    <a:close/>
                  </a:path>
                </a:pathLst>
              </a:custGeom>
              <a:solidFill>
                <a:schemeClr val="bg1">
                  <a:lumMod val="6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54" name="Freeform: Shape 253">
                <a:extLst>
                  <a:ext uri="{FF2B5EF4-FFF2-40B4-BE49-F238E27FC236}">
                    <a16:creationId xmlns:a16="http://schemas.microsoft.com/office/drawing/2014/main" id="{73CB491F-72FB-4219-BAF3-E8EAA71CEF5A}"/>
                  </a:ext>
                </a:extLst>
              </p:cNvPr>
              <p:cNvSpPr/>
              <p:nvPr/>
            </p:nvSpPr>
            <p:spPr>
              <a:xfrm>
                <a:off x="3518820" y="2854863"/>
                <a:ext cx="443672" cy="1228845"/>
              </a:xfrm>
              <a:custGeom>
                <a:avLst/>
                <a:gdLst>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603370 w 603370"/>
                  <a:gd name="connsiteY6" fmla="*/ 0 h 1671164"/>
                  <a:gd name="connsiteX7" fmla="*/ 546220 w 603370"/>
                  <a:gd name="connsiteY7" fmla="*/ 192827 h 1671164"/>
                  <a:gd name="connsiteX8" fmla="*/ 568445 w 603370"/>
                  <a:gd name="connsiteY8" fmla="*/ 931995 h 1671164"/>
                  <a:gd name="connsiteX9" fmla="*/ 569447 w 603370"/>
                  <a:gd name="connsiteY9" fmla="*/ 958070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68445 w 603370"/>
                  <a:gd name="connsiteY9" fmla="*/ 931995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77970 w 603370"/>
                  <a:gd name="connsiteY9" fmla="*/ 931995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77970 w 603370"/>
                  <a:gd name="connsiteY9" fmla="*/ 931995 h 1671164"/>
                  <a:gd name="connsiteX10" fmla="*/ 583734 w 603370"/>
                  <a:gd name="connsiteY10" fmla="*/ 943783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3370" h="1671164">
                    <a:moveTo>
                      <a:pt x="86315" y="1662440"/>
                    </a:moveTo>
                    <a:lnTo>
                      <a:pt x="188021" y="1662768"/>
                    </a:lnTo>
                    <a:lnTo>
                      <a:pt x="477109" y="1665096"/>
                    </a:lnTo>
                    <a:lnTo>
                      <a:pt x="590601" y="1666220"/>
                    </a:lnTo>
                    <a:lnTo>
                      <a:pt x="590670" y="1671164"/>
                    </a:lnTo>
                    <a:lnTo>
                      <a:pt x="86525" y="1664737"/>
                    </a:lnTo>
                    <a:lnTo>
                      <a:pt x="86315" y="1662440"/>
                    </a:lnTo>
                    <a:close/>
                    <a:moveTo>
                      <a:pt x="603370" y="0"/>
                    </a:moveTo>
                    <a:cubicBezTo>
                      <a:pt x="584320" y="64276"/>
                      <a:pt x="574795" y="123788"/>
                      <a:pt x="555745" y="188064"/>
                    </a:cubicBezTo>
                    <a:cubicBezTo>
                      <a:pt x="556804" y="411957"/>
                      <a:pt x="567387" y="674358"/>
                      <a:pt x="577970" y="931995"/>
                    </a:cubicBezTo>
                    <a:lnTo>
                      <a:pt x="583734" y="943783"/>
                    </a:lnTo>
                    <a:lnTo>
                      <a:pt x="507970" y="1014092"/>
                    </a:lnTo>
                    <a:cubicBezTo>
                      <a:pt x="134992" y="1354633"/>
                      <a:pt x="569457" y="968596"/>
                      <a:pt x="79494" y="1404463"/>
                    </a:cubicBezTo>
                    <a:lnTo>
                      <a:pt x="585678" y="1405596"/>
                    </a:lnTo>
                    <a:cubicBezTo>
                      <a:pt x="585704" y="1406541"/>
                      <a:pt x="585731" y="1407486"/>
                      <a:pt x="585757" y="1408431"/>
                    </a:cubicBezTo>
                    <a:lnTo>
                      <a:pt x="81521" y="1408431"/>
                    </a:lnTo>
                    <a:cubicBezTo>
                      <a:pt x="79619" y="1408431"/>
                      <a:pt x="78077" y="1409973"/>
                      <a:pt x="78077" y="1411875"/>
                    </a:cubicBezTo>
                    <a:cubicBezTo>
                      <a:pt x="78077" y="1450306"/>
                      <a:pt x="79961" y="1416079"/>
                      <a:pt x="82686" y="1579504"/>
                    </a:cubicBezTo>
                    <a:cubicBezTo>
                      <a:pt x="82939" y="1596719"/>
                      <a:pt x="83191" y="1613933"/>
                      <a:pt x="83444" y="1631148"/>
                    </a:cubicBezTo>
                    <a:lnTo>
                      <a:pt x="64722" y="1427101"/>
                    </a:lnTo>
                    <a:cubicBezTo>
                      <a:pt x="17801" y="896030"/>
                      <a:pt x="-1733" y="527328"/>
                      <a:pt x="120" y="289240"/>
                    </a:cubicBezTo>
                    <a:cubicBezTo>
                      <a:pt x="84787" y="17140"/>
                      <a:pt x="12970" y="153725"/>
                      <a:pt x="99225" y="32138"/>
                    </a:cubicBezTo>
                    <a:lnTo>
                      <a:pt x="603370" y="0"/>
                    </a:lnTo>
                    <a:close/>
                  </a:path>
                </a:pathLst>
              </a:custGeom>
              <a:solidFill>
                <a:schemeClr val="bg1">
                  <a:lumMod val="6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07" name="Rectangle: Rounded Corners 62">
                <a:extLst>
                  <a:ext uri="{FF2B5EF4-FFF2-40B4-BE49-F238E27FC236}">
                    <a16:creationId xmlns:a16="http://schemas.microsoft.com/office/drawing/2014/main" id="{BB615BD0-9E1E-4E4A-AAB2-40D3857D7ACD}"/>
                  </a:ext>
                </a:extLst>
              </p:cNvPr>
              <p:cNvSpPr/>
              <p:nvPr/>
            </p:nvSpPr>
            <p:spPr>
              <a:xfrm>
                <a:off x="4455037" y="3230764"/>
                <a:ext cx="529966" cy="186772"/>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08" name="Freeform: Shape 207">
                <a:extLst>
                  <a:ext uri="{FF2B5EF4-FFF2-40B4-BE49-F238E27FC236}">
                    <a16:creationId xmlns:a16="http://schemas.microsoft.com/office/drawing/2014/main" id="{F61F3963-B470-45C9-BD84-78917F6E60EA}"/>
                  </a:ext>
                </a:extLst>
              </p:cNvPr>
              <p:cNvSpPr/>
              <p:nvPr/>
            </p:nvSpPr>
            <p:spPr>
              <a:xfrm>
                <a:off x="4455037" y="3233933"/>
                <a:ext cx="529966" cy="183603"/>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09" name="Freeform: Shape 208">
                <a:extLst>
                  <a:ext uri="{FF2B5EF4-FFF2-40B4-BE49-F238E27FC236}">
                    <a16:creationId xmlns:a16="http://schemas.microsoft.com/office/drawing/2014/main" id="{03B1F83D-18E7-4BFD-B349-F8922504CC72}"/>
                  </a:ext>
                </a:extLst>
              </p:cNvPr>
              <p:cNvSpPr/>
              <p:nvPr/>
            </p:nvSpPr>
            <p:spPr>
              <a:xfrm>
                <a:off x="4408952" y="2436757"/>
                <a:ext cx="334101" cy="847452"/>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4360" h="827304">
                    <a:moveTo>
                      <a:pt x="227180" y="0"/>
                    </a:moveTo>
                    <a:cubicBezTo>
                      <a:pt x="352648" y="0"/>
                      <a:pt x="454360" y="101712"/>
                      <a:pt x="454360" y="227180"/>
                    </a:cubicBezTo>
                    <a:lnTo>
                      <a:pt x="454360" y="827304"/>
                    </a:lnTo>
                    <a:lnTo>
                      <a:pt x="338137" y="827304"/>
                    </a:lnTo>
                    <a:lnTo>
                      <a:pt x="338137" y="217711"/>
                    </a:lnTo>
                    <a:cubicBezTo>
                      <a:pt x="338137" y="156650"/>
                      <a:pt x="288638" y="107151"/>
                      <a:pt x="227577" y="107151"/>
                    </a:cubicBezTo>
                    <a:cubicBezTo>
                      <a:pt x="166516" y="107151"/>
                      <a:pt x="117017" y="156650"/>
                      <a:pt x="117017" y="217711"/>
                    </a:cubicBezTo>
                    <a:lnTo>
                      <a:pt x="117017" y="282529"/>
                    </a:lnTo>
                    <a:lnTo>
                      <a:pt x="0" y="282529"/>
                    </a:lnTo>
                    <a:lnTo>
                      <a:pt x="0" y="227180"/>
                    </a:lnTo>
                    <a:cubicBezTo>
                      <a:pt x="0" y="101712"/>
                      <a:pt x="101712" y="0"/>
                      <a:pt x="227180" y="0"/>
                    </a:cubicBezTo>
                    <a:close/>
                  </a:path>
                </a:pathLst>
              </a:custGeom>
              <a:gradFill flip="none" rotWithShape="1">
                <a:gsLst>
                  <a:gs pos="32000">
                    <a:sysClr val="window" lastClr="FFFFFF">
                      <a:lumMod val="95000"/>
                    </a:sysClr>
                  </a:gs>
                  <a:gs pos="3000">
                    <a:sysClr val="window" lastClr="FFFFFF">
                      <a:lumMod val="85000"/>
                    </a:sysClr>
                  </a:gs>
                  <a:gs pos="16000">
                    <a:sysClr val="window" lastClr="FFFFFF">
                      <a:lumMod val="95000"/>
                    </a:sysClr>
                  </a:gs>
                  <a:gs pos="100000">
                    <a:sysClr val="window" lastClr="FFFFFF">
                      <a:lumMod val="75000"/>
                    </a:sysClr>
                  </a:gs>
                  <a:gs pos="95000">
                    <a:sysClr val="window" lastClr="FFFFFF">
                      <a:lumMod val="75000"/>
                    </a:sysClr>
                  </a:gs>
                  <a:gs pos="86000">
                    <a:sysClr val="window" lastClr="FFFFFF">
                      <a:lumMod val="95000"/>
                    </a:sysClr>
                  </a:gs>
                  <a:gs pos="75000">
                    <a:sysClr val="window" lastClr="FFFFFF">
                      <a:lumMod val="95000"/>
                    </a:sysClr>
                  </a:gs>
                </a:gsLst>
                <a:lin ang="0" scaled="1"/>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10" name="Freeform: Shape 209">
                <a:extLst>
                  <a:ext uri="{FF2B5EF4-FFF2-40B4-BE49-F238E27FC236}">
                    <a16:creationId xmlns:a16="http://schemas.microsoft.com/office/drawing/2014/main" id="{1FC05413-0181-4AD3-859A-2419B98F93BE}"/>
                  </a:ext>
                </a:extLst>
              </p:cNvPr>
              <p:cNvSpPr/>
              <p:nvPr/>
            </p:nvSpPr>
            <p:spPr>
              <a:xfrm>
                <a:off x="4397254" y="2712006"/>
                <a:ext cx="105059" cy="79183"/>
              </a:xfrm>
              <a:custGeom>
                <a:avLst/>
                <a:gdLst>
                  <a:gd name="connsiteX0" fmla="*/ 18938 w 142875"/>
                  <a:gd name="connsiteY0" fmla="*/ 0 h 107685"/>
                  <a:gd name="connsiteX1" fmla="*/ 22597 w 142875"/>
                  <a:gd name="connsiteY1" fmla="*/ 2467 h 107685"/>
                  <a:gd name="connsiteX2" fmla="*/ 45306 w 142875"/>
                  <a:gd name="connsiteY2" fmla="*/ 7052 h 107685"/>
                  <a:gd name="connsiteX3" fmla="*/ 97568 w 142875"/>
                  <a:gd name="connsiteY3" fmla="*/ 7053 h 107685"/>
                  <a:gd name="connsiteX4" fmla="*/ 120277 w 142875"/>
                  <a:gd name="connsiteY4" fmla="*/ 2468 h 107685"/>
                  <a:gd name="connsiteX5" fmla="*/ 123937 w 142875"/>
                  <a:gd name="connsiteY5" fmla="*/ 1 h 107685"/>
                  <a:gd name="connsiteX6" fmla="*/ 130965 w 142875"/>
                  <a:gd name="connsiteY6" fmla="*/ 2912 h 107685"/>
                  <a:gd name="connsiteX7" fmla="*/ 142875 w 142875"/>
                  <a:gd name="connsiteY7" fmla="*/ 31664 h 107685"/>
                  <a:gd name="connsiteX8" fmla="*/ 142875 w 142875"/>
                  <a:gd name="connsiteY8" fmla="*/ 67023 h 107685"/>
                  <a:gd name="connsiteX9" fmla="*/ 102213 w 142875"/>
                  <a:gd name="connsiteY9" fmla="*/ 107685 h 107685"/>
                  <a:gd name="connsiteX10" fmla="*/ 40662 w 142875"/>
                  <a:gd name="connsiteY10" fmla="*/ 107685 h 107685"/>
                  <a:gd name="connsiteX11" fmla="*/ 0 w 142875"/>
                  <a:gd name="connsiteY11" fmla="*/ 67023 h 107685"/>
                  <a:gd name="connsiteX12" fmla="*/ 0 w 142875"/>
                  <a:gd name="connsiteY12" fmla="*/ 31664 h 107685"/>
                  <a:gd name="connsiteX13" fmla="*/ 11910 w 142875"/>
                  <a:gd name="connsiteY13" fmla="*/ 2912 h 10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875" h="107685">
                    <a:moveTo>
                      <a:pt x="18938" y="0"/>
                    </a:moveTo>
                    <a:lnTo>
                      <a:pt x="22597" y="2467"/>
                    </a:lnTo>
                    <a:cubicBezTo>
                      <a:pt x="29577" y="5420"/>
                      <a:pt x="37251" y="7052"/>
                      <a:pt x="45306" y="7052"/>
                    </a:cubicBezTo>
                    <a:lnTo>
                      <a:pt x="97568" y="7053"/>
                    </a:lnTo>
                    <a:cubicBezTo>
                      <a:pt x="105623" y="7053"/>
                      <a:pt x="113297" y="5421"/>
                      <a:pt x="120277" y="2468"/>
                    </a:cubicBezTo>
                    <a:lnTo>
                      <a:pt x="123937" y="1"/>
                    </a:lnTo>
                    <a:lnTo>
                      <a:pt x="130965" y="2912"/>
                    </a:lnTo>
                    <a:cubicBezTo>
                      <a:pt x="138324" y="10270"/>
                      <a:pt x="142875" y="20436"/>
                      <a:pt x="142875" y="31664"/>
                    </a:cubicBezTo>
                    <a:lnTo>
                      <a:pt x="142875" y="67023"/>
                    </a:lnTo>
                    <a:cubicBezTo>
                      <a:pt x="142875" y="89480"/>
                      <a:pt x="124670" y="107685"/>
                      <a:pt x="102213" y="107685"/>
                    </a:cubicBezTo>
                    <a:lnTo>
                      <a:pt x="40662" y="107685"/>
                    </a:lnTo>
                    <a:cubicBezTo>
                      <a:pt x="18205" y="107685"/>
                      <a:pt x="0" y="89480"/>
                      <a:pt x="0" y="67023"/>
                    </a:cubicBezTo>
                    <a:lnTo>
                      <a:pt x="0" y="31664"/>
                    </a:lnTo>
                    <a:cubicBezTo>
                      <a:pt x="0" y="20436"/>
                      <a:pt x="4551" y="10270"/>
                      <a:pt x="11910" y="2912"/>
                    </a:cubicBezTo>
                    <a:close/>
                  </a:path>
                </a:pathLst>
              </a:custGeom>
              <a:gradFill flip="none" rotWithShape="1">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11" name="Freeform: Shape 210">
                <a:extLst>
                  <a:ext uri="{FF2B5EF4-FFF2-40B4-BE49-F238E27FC236}">
                    <a16:creationId xmlns:a16="http://schemas.microsoft.com/office/drawing/2014/main" id="{D478DDF2-3737-46DC-A015-014CFFA15295}"/>
                  </a:ext>
                </a:extLst>
              </p:cNvPr>
              <p:cNvSpPr/>
              <p:nvPr/>
            </p:nvSpPr>
            <p:spPr>
              <a:xfrm>
                <a:off x="4646479" y="3199012"/>
                <a:ext cx="110023" cy="106324"/>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12" name="Freeform: Shape 211">
                <a:extLst>
                  <a:ext uri="{FF2B5EF4-FFF2-40B4-BE49-F238E27FC236}">
                    <a16:creationId xmlns:a16="http://schemas.microsoft.com/office/drawing/2014/main" id="{3BB0D367-47B9-4110-AB38-0AEAF6550E18}"/>
                  </a:ext>
                </a:extLst>
              </p:cNvPr>
              <p:cNvSpPr/>
              <p:nvPr/>
            </p:nvSpPr>
            <p:spPr>
              <a:xfrm>
                <a:off x="3872733" y="4058710"/>
                <a:ext cx="1500719" cy="256553"/>
              </a:xfrm>
              <a:custGeom>
                <a:avLst/>
                <a:gdLst>
                  <a:gd name="connsiteX0" fmla="*/ 2066481 w 2070175"/>
                  <a:gd name="connsiteY0" fmla="*/ 0 h 348898"/>
                  <a:gd name="connsiteX1" fmla="*/ 2070175 w 2070175"/>
                  <a:gd name="connsiteY1" fmla="*/ 18299 h 348898"/>
                  <a:gd name="connsiteX2" fmla="*/ 2070175 w 2070175"/>
                  <a:gd name="connsiteY2" fmla="*/ 57988 h 348898"/>
                  <a:gd name="connsiteX3" fmla="*/ 1779265 w 2070175"/>
                  <a:gd name="connsiteY3" fmla="*/ 348898 h 348898"/>
                  <a:gd name="connsiteX4" fmla="*/ 281460 w 2070175"/>
                  <a:gd name="connsiteY4" fmla="*/ 348898 h 348898"/>
                  <a:gd name="connsiteX5" fmla="*/ 13411 w 2070175"/>
                  <a:gd name="connsiteY5" fmla="*/ 171223 h 348898"/>
                  <a:gd name="connsiteX6" fmla="*/ 0 w 2070175"/>
                  <a:gd name="connsiteY6" fmla="*/ 104792 h 348898"/>
                  <a:gd name="connsiteX7" fmla="*/ 21759 w 2070175"/>
                  <a:gd name="connsiteY7" fmla="*/ 144520 h 348898"/>
                  <a:gd name="connsiteX8" fmla="*/ 265182 w 2070175"/>
                  <a:gd name="connsiteY8" fmla="*/ 272779 h 348898"/>
                  <a:gd name="connsiteX9" fmla="*/ 1776618 w 2070175"/>
                  <a:gd name="connsiteY9" fmla="*/ 272779 h 348898"/>
                  <a:gd name="connsiteX10" fmla="*/ 2047106 w 2070175"/>
                  <a:gd name="connsiteY10" fmla="*/ 95104 h 3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0175" h="348898">
                    <a:moveTo>
                      <a:pt x="2066481" y="0"/>
                    </a:moveTo>
                    <a:lnTo>
                      <a:pt x="2070175" y="18299"/>
                    </a:lnTo>
                    <a:lnTo>
                      <a:pt x="2070175" y="57988"/>
                    </a:lnTo>
                    <a:cubicBezTo>
                      <a:pt x="2070175" y="218653"/>
                      <a:pt x="1939930" y="348898"/>
                      <a:pt x="1779265" y="348898"/>
                    </a:cubicBezTo>
                    <a:lnTo>
                      <a:pt x="281460" y="348898"/>
                    </a:lnTo>
                    <a:cubicBezTo>
                      <a:pt x="160962" y="348898"/>
                      <a:pt x="57574" y="275635"/>
                      <a:pt x="13411" y="171223"/>
                    </a:cubicBezTo>
                    <a:lnTo>
                      <a:pt x="0" y="104792"/>
                    </a:lnTo>
                    <a:lnTo>
                      <a:pt x="21759" y="144520"/>
                    </a:lnTo>
                    <a:cubicBezTo>
                      <a:pt x="74514" y="221902"/>
                      <a:pt x="163852" y="272779"/>
                      <a:pt x="265182" y="272779"/>
                    </a:cubicBezTo>
                    <a:lnTo>
                      <a:pt x="1776618" y="272779"/>
                    </a:lnTo>
                    <a:cubicBezTo>
                      <a:pt x="1898213" y="272779"/>
                      <a:pt x="2002541" y="199516"/>
                      <a:pt x="2047106" y="95104"/>
                    </a:cubicBezTo>
                    <a:close/>
                  </a:path>
                </a:pathLst>
              </a:custGeom>
              <a:solidFill>
                <a:sysClr val="window" lastClr="FFFFFF">
                  <a:lumMod val="85000"/>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213" name="Group 212">
                <a:extLst>
                  <a:ext uri="{FF2B5EF4-FFF2-40B4-BE49-F238E27FC236}">
                    <a16:creationId xmlns:a16="http://schemas.microsoft.com/office/drawing/2014/main" id="{46CEEF5F-C4AB-40D7-8803-3D387F1F50AF}"/>
                  </a:ext>
                </a:extLst>
              </p:cNvPr>
              <p:cNvGrpSpPr/>
              <p:nvPr/>
            </p:nvGrpSpPr>
            <p:grpSpPr>
              <a:xfrm>
                <a:off x="4461826" y="3115628"/>
                <a:ext cx="170429" cy="194951"/>
                <a:chOff x="1162050" y="686551"/>
                <a:chExt cx="231775" cy="265123"/>
              </a:xfrm>
            </p:grpSpPr>
            <p:sp>
              <p:nvSpPr>
                <p:cNvPr id="217" name="Oval 216">
                  <a:extLst>
                    <a:ext uri="{FF2B5EF4-FFF2-40B4-BE49-F238E27FC236}">
                      <a16:creationId xmlns:a16="http://schemas.microsoft.com/office/drawing/2014/main" id="{D7D824B8-5D78-47E0-A8F5-7C5867505DD7}"/>
                    </a:ext>
                  </a:extLst>
                </p:cNvPr>
                <p:cNvSpPr/>
                <p:nvPr/>
              </p:nvSpPr>
              <p:spPr>
                <a:xfrm>
                  <a:off x="1162050" y="686551"/>
                  <a:ext cx="231775" cy="265123"/>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18" name="Oval 217">
                  <a:extLst>
                    <a:ext uri="{FF2B5EF4-FFF2-40B4-BE49-F238E27FC236}">
                      <a16:creationId xmlns:a16="http://schemas.microsoft.com/office/drawing/2014/main" id="{E398920A-0CC6-4F1E-80E9-DC426A316CF6}"/>
                    </a:ext>
                  </a:extLst>
                </p:cNvPr>
                <p:cNvSpPr/>
                <p:nvPr/>
              </p:nvSpPr>
              <p:spPr>
                <a:xfrm>
                  <a:off x="1185862" y="686551"/>
                  <a:ext cx="182880" cy="151649"/>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nvGrpSpPr>
              <p:cNvPr id="214" name="Group 213">
                <a:extLst>
                  <a:ext uri="{FF2B5EF4-FFF2-40B4-BE49-F238E27FC236}">
                    <a16:creationId xmlns:a16="http://schemas.microsoft.com/office/drawing/2014/main" id="{1DDAE053-D52E-4796-8621-D142B68413CC}"/>
                  </a:ext>
                </a:extLst>
              </p:cNvPr>
              <p:cNvGrpSpPr/>
              <p:nvPr/>
            </p:nvGrpSpPr>
            <p:grpSpPr>
              <a:xfrm>
                <a:off x="4785537" y="3115628"/>
                <a:ext cx="170429" cy="194951"/>
                <a:chOff x="1640955" y="686551"/>
                <a:chExt cx="231775" cy="265123"/>
              </a:xfrm>
            </p:grpSpPr>
            <p:sp>
              <p:nvSpPr>
                <p:cNvPr id="215" name="Oval 214">
                  <a:extLst>
                    <a:ext uri="{FF2B5EF4-FFF2-40B4-BE49-F238E27FC236}">
                      <a16:creationId xmlns:a16="http://schemas.microsoft.com/office/drawing/2014/main" id="{D57BA89E-20B3-46BD-8E75-D6996EAA4DB3}"/>
                    </a:ext>
                  </a:extLst>
                </p:cNvPr>
                <p:cNvSpPr/>
                <p:nvPr/>
              </p:nvSpPr>
              <p:spPr>
                <a:xfrm>
                  <a:off x="1640955" y="686551"/>
                  <a:ext cx="231775" cy="265123"/>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16" name="Oval 215">
                  <a:extLst>
                    <a:ext uri="{FF2B5EF4-FFF2-40B4-BE49-F238E27FC236}">
                      <a16:creationId xmlns:a16="http://schemas.microsoft.com/office/drawing/2014/main" id="{58BF81B9-0B59-4D2D-83A0-D20902832BBE}"/>
                    </a:ext>
                  </a:extLst>
                </p:cNvPr>
                <p:cNvSpPr/>
                <p:nvPr/>
              </p:nvSpPr>
              <p:spPr>
                <a:xfrm>
                  <a:off x="1664767" y="686551"/>
                  <a:ext cx="182880" cy="151649"/>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grpSp>
          <p:sp>
            <p:nvSpPr>
              <p:cNvPr id="261" name="Freeform: Shape 260">
                <a:extLst>
                  <a:ext uri="{FF2B5EF4-FFF2-40B4-BE49-F238E27FC236}">
                    <a16:creationId xmlns:a16="http://schemas.microsoft.com/office/drawing/2014/main" id="{C4419459-5134-4150-8528-BFED66FA8DD1}"/>
                  </a:ext>
                </a:extLst>
              </p:cNvPr>
              <p:cNvSpPr/>
              <p:nvPr/>
            </p:nvSpPr>
            <p:spPr>
              <a:xfrm>
                <a:off x="4553156" y="4418147"/>
                <a:ext cx="203116" cy="380869"/>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defRPr/>
                </a:pPr>
                <a:endParaRPr lang="en-US">
                  <a:solidFill>
                    <a:prstClr val="white"/>
                  </a:solidFill>
                  <a:latin typeface="Calibri"/>
                </a:endParaRPr>
              </a:p>
            </p:txBody>
          </p:sp>
          <p:sp>
            <p:nvSpPr>
              <p:cNvPr id="249" name="Freeform: Shape 248">
                <a:extLst>
                  <a:ext uri="{FF2B5EF4-FFF2-40B4-BE49-F238E27FC236}">
                    <a16:creationId xmlns:a16="http://schemas.microsoft.com/office/drawing/2014/main" id="{03B2E5E7-3612-40EB-B243-9F82774D7A55}"/>
                  </a:ext>
                </a:extLst>
              </p:cNvPr>
              <p:cNvSpPr/>
              <p:nvPr/>
            </p:nvSpPr>
            <p:spPr>
              <a:xfrm>
                <a:off x="4464080" y="4333515"/>
                <a:ext cx="363760" cy="96577"/>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nvGrpSpPr>
            <p:cNvPr id="197" name="Group 196">
              <a:extLst>
                <a:ext uri="{FF2B5EF4-FFF2-40B4-BE49-F238E27FC236}">
                  <a16:creationId xmlns:a16="http://schemas.microsoft.com/office/drawing/2014/main" id="{E1EF3590-F40A-46D7-B8C0-FE0A2D45DDB6}"/>
                </a:ext>
              </a:extLst>
            </p:cNvPr>
            <p:cNvGrpSpPr>
              <a:grpSpLocks noChangeAspect="1"/>
            </p:cNvGrpSpPr>
            <p:nvPr/>
          </p:nvGrpSpPr>
          <p:grpSpPr>
            <a:xfrm>
              <a:off x="4859653" y="2152460"/>
              <a:ext cx="701502" cy="539782"/>
              <a:chOff x="7924800" y="4251960"/>
              <a:chExt cx="950383" cy="731288"/>
            </a:xfrm>
          </p:grpSpPr>
          <p:sp>
            <p:nvSpPr>
              <p:cNvPr id="198" name="Rectangle: Rounded Corners 197">
                <a:extLst>
                  <a:ext uri="{FF2B5EF4-FFF2-40B4-BE49-F238E27FC236}">
                    <a16:creationId xmlns:a16="http://schemas.microsoft.com/office/drawing/2014/main" id="{2AC56AEA-3CD4-4DF9-A558-551983DD9A72}"/>
                  </a:ext>
                </a:extLst>
              </p:cNvPr>
              <p:cNvSpPr/>
              <p:nvPr/>
            </p:nvSpPr>
            <p:spPr>
              <a:xfrm>
                <a:off x="7924800" y="4251960"/>
                <a:ext cx="950383" cy="651075"/>
              </a:xfrm>
              <a:prstGeom prst="roundRect">
                <a:avLst/>
              </a:prstGeom>
              <a:solidFill>
                <a:schemeClr val="bg1">
                  <a:lumMod val="65000"/>
                </a:schemeClr>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99" name="Rectangle: Rounded Corners 198">
                <a:extLst>
                  <a:ext uri="{FF2B5EF4-FFF2-40B4-BE49-F238E27FC236}">
                    <a16:creationId xmlns:a16="http://schemas.microsoft.com/office/drawing/2014/main" id="{3A5C3799-0326-4A29-9881-AE825CD60682}"/>
                  </a:ext>
                </a:extLst>
              </p:cNvPr>
              <p:cNvSpPr/>
              <p:nvPr/>
            </p:nvSpPr>
            <p:spPr>
              <a:xfrm>
                <a:off x="7924800" y="4333515"/>
                <a:ext cx="950383" cy="569520"/>
              </a:xfrm>
              <a:prstGeom prst="roundRect">
                <a:avLst/>
              </a:prstGeom>
              <a:gradFill flip="none" rotWithShape="1">
                <a:gsLst>
                  <a:gs pos="0">
                    <a:srgbClr val="A5A5A5">
                      <a:lumMod val="40000"/>
                      <a:lumOff val="60000"/>
                    </a:srgbClr>
                  </a:gs>
                  <a:gs pos="46000">
                    <a:sysClr val="window" lastClr="FFFFFF">
                      <a:lumMod val="85000"/>
                    </a:sysClr>
                  </a:gs>
                  <a:gs pos="100000">
                    <a:schemeClr val="bg1">
                      <a:lumMod val="65000"/>
                    </a:schemeClr>
                  </a:gs>
                </a:gsLst>
                <a:path path="circle">
                  <a:fillToRect l="50000" t="130000" r="50000" b="-30000"/>
                </a:path>
                <a:tileRect/>
              </a:gradFill>
              <a:ln w="9525" cap="flat" cmpd="sng" algn="ctr">
                <a:solidFill>
                  <a:sysClr val="window" lastClr="FFFFFF">
                    <a:lumMod val="65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00" name="Oval 199">
                <a:extLst>
                  <a:ext uri="{FF2B5EF4-FFF2-40B4-BE49-F238E27FC236}">
                    <a16:creationId xmlns:a16="http://schemas.microsoft.com/office/drawing/2014/main" id="{8889CB54-1695-4E18-9AA2-35F5A59CE8DE}"/>
                  </a:ext>
                </a:extLst>
              </p:cNvPr>
              <p:cNvSpPr/>
              <p:nvPr/>
            </p:nvSpPr>
            <p:spPr>
              <a:xfrm>
                <a:off x="8331411" y="4557924"/>
                <a:ext cx="137160" cy="137160"/>
              </a:xfrm>
              <a:prstGeom prst="ellipse">
                <a:avLst/>
              </a:prstGeom>
              <a:gradFill flip="none" rotWithShape="1">
                <a:gsLst>
                  <a:gs pos="30000">
                    <a:sysClr val="window" lastClr="FFFFFF">
                      <a:lumMod val="50000"/>
                      <a:alpha val="57000"/>
                    </a:sysClr>
                  </a:gs>
                  <a:gs pos="42000">
                    <a:sysClr val="window" lastClr="FFFFFF">
                      <a:lumMod val="95000"/>
                    </a:sysClr>
                  </a:gs>
                  <a:gs pos="42000">
                    <a:srgbClr val="F4BED5"/>
                  </a:gs>
                </a:gsLst>
                <a:lin ang="5400000" scaled="1"/>
                <a:tileRect/>
              </a:gradFill>
              <a:ln w="9525" cap="flat" cmpd="sng" algn="ctr">
                <a:solidFill>
                  <a:sysClr val="window" lastClr="FFFFFF">
                    <a:lumMod val="65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201" name="Group 200">
                <a:extLst>
                  <a:ext uri="{FF2B5EF4-FFF2-40B4-BE49-F238E27FC236}">
                    <a16:creationId xmlns:a16="http://schemas.microsoft.com/office/drawing/2014/main" id="{D4F06C27-0347-4F1A-AD37-DB9B4B6937AF}"/>
                  </a:ext>
                </a:extLst>
              </p:cNvPr>
              <p:cNvGrpSpPr>
                <a:grpSpLocks noChangeAspect="1"/>
              </p:cNvGrpSpPr>
              <p:nvPr/>
            </p:nvGrpSpPr>
            <p:grpSpPr>
              <a:xfrm>
                <a:off x="8283151" y="4745884"/>
                <a:ext cx="233680" cy="237364"/>
                <a:chOff x="7883811" y="3386386"/>
                <a:chExt cx="330200" cy="335406"/>
              </a:xfrm>
            </p:grpSpPr>
            <p:sp>
              <p:nvSpPr>
                <p:cNvPr id="202" name="Rectangle: Rounded Corners 201">
                  <a:extLst>
                    <a:ext uri="{FF2B5EF4-FFF2-40B4-BE49-F238E27FC236}">
                      <a16:creationId xmlns:a16="http://schemas.microsoft.com/office/drawing/2014/main" id="{CC3E6215-05DC-4075-AA98-8199073635C7}"/>
                    </a:ext>
                  </a:extLst>
                </p:cNvPr>
                <p:cNvSpPr/>
                <p:nvPr/>
              </p:nvSpPr>
              <p:spPr>
                <a:xfrm>
                  <a:off x="7883811" y="3386386"/>
                  <a:ext cx="330200" cy="241601"/>
                </a:xfrm>
                <a:prstGeom prst="roundRect">
                  <a:avLst/>
                </a:prstGeom>
                <a:solidFill>
                  <a:srgbClr val="E7E6E6">
                    <a:lumMod val="50000"/>
                  </a:srgbClr>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03" name="Freeform: Shape 202">
                  <a:extLst>
                    <a:ext uri="{FF2B5EF4-FFF2-40B4-BE49-F238E27FC236}">
                      <a16:creationId xmlns:a16="http://schemas.microsoft.com/office/drawing/2014/main" id="{488481A5-2A66-47B9-9104-E1A8FD26E443}"/>
                    </a:ext>
                  </a:extLst>
                </p:cNvPr>
                <p:cNvSpPr/>
                <p:nvPr/>
              </p:nvSpPr>
              <p:spPr>
                <a:xfrm>
                  <a:off x="7883811" y="3421494"/>
                  <a:ext cx="330200" cy="300298"/>
                </a:xfrm>
                <a:custGeom>
                  <a:avLst/>
                  <a:gdLst>
                    <a:gd name="connsiteX0" fmla="*/ 40268 w 330200"/>
                    <a:gd name="connsiteY0" fmla="*/ 0 h 300298"/>
                    <a:gd name="connsiteX1" fmla="*/ 289932 w 330200"/>
                    <a:gd name="connsiteY1" fmla="*/ 0 h 300298"/>
                    <a:gd name="connsiteX2" fmla="*/ 330200 w 330200"/>
                    <a:gd name="connsiteY2" fmla="*/ 40268 h 300298"/>
                    <a:gd name="connsiteX3" fmla="*/ 330200 w 330200"/>
                    <a:gd name="connsiteY3" fmla="*/ 201333 h 300298"/>
                    <a:gd name="connsiteX4" fmla="*/ 289932 w 330200"/>
                    <a:gd name="connsiteY4" fmla="*/ 241601 h 300298"/>
                    <a:gd name="connsiteX5" fmla="*/ 187959 w 330200"/>
                    <a:gd name="connsiteY5" fmla="*/ 241601 h 300298"/>
                    <a:gd name="connsiteX6" fmla="*/ 187959 w 330200"/>
                    <a:gd name="connsiteY6" fmla="*/ 292678 h 300298"/>
                    <a:gd name="connsiteX7" fmla="*/ 180339 w 330200"/>
                    <a:gd name="connsiteY7" fmla="*/ 300298 h 300298"/>
                    <a:gd name="connsiteX8" fmla="*/ 149860 w 330200"/>
                    <a:gd name="connsiteY8" fmla="*/ 300298 h 300298"/>
                    <a:gd name="connsiteX9" fmla="*/ 142240 w 330200"/>
                    <a:gd name="connsiteY9" fmla="*/ 292678 h 300298"/>
                    <a:gd name="connsiteX10" fmla="*/ 142240 w 330200"/>
                    <a:gd name="connsiteY10" fmla="*/ 241601 h 300298"/>
                    <a:gd name="connsiteX11" fmla="*/ 40268 w 330200"/>
                    <a:gd name="connsiteY11" fmla="*/ 241601 h 300298"/>
                    <a:gd name="connsiteX12" fmla="*/ 0 w 330200"/>
                    <a:gd name="connsiteY12" fmla="*/ 201333 h 300298"/>
                    <a:gd name="connsiteX13" fmla="*/ 0 w 330200"/>
                    <a:gd name="connsiteY13" fmla="*/ 40268 h 300298"/>
                    <a:gd name="connsiteX14" fmla="*/ 40268 w 330200"/>
                    <a:gd name="connsiteY14" fmla="*/ 0 h 30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00" h="300298">
                      <a:moveTo>
                        <a:pt x="40268" y="0"/>
                      </a:moveTo>
                      <a:lnTo>
                        <a:pt x="289932" y="0"/>
                      </a:lnTo>
                      <a:cubicBezTo>
                        <a:pt x="312171" y="0"/>
                        <a:pt x="330200" y="18029"/>
                        <a:pt x="330200" y="40268"/>
                      </a:cubicBezTo>
                      <a:lnTo>
                        <a:pt x="330200" y="201333"/>
                      </a:lnTo>
                      <a:cubicBezTo>
                        <a:pt x="330200" y="223572"/>
                        <a:pt x="312171" y="241601"/>
                        <a:pt x="289932" y="241601"/>
                      </a:cubicBezTo>
                      <a:lnTo>
                        <a:pt x="187959" y="241601"/>
                      </a:lnTo>
                      <a:lnTo>
                        <a:pt x="187959" y="292678"/>
                      </a:lnTo>
                      <a:cubicBezTo>
                        <a:pt x="183751" y="292678"/>
                        <a:pt x="180339" y="296090"/>
                        <a:pt x="180339" y="300298"/>
                      </a:cubicBezTo>
                      <a:lnTo>
                        <a:pt x="149860" y="300298"/>
                      </a:lnTo>
                      <a:cubicBezTo>
                        <a:pt x="149860" y="296090"/>
                        <a:pt x="146448" y="292678"/>
                        <a:pt x="142240" y="292678"/>
                      </a:cubicBezTo>
                      <a:lnTo>
                        <a:pt x="142240" y="241601"/>
                      </a:lnTo>
                      <a:lnTo>
                        <a:pt x="40268" y="241601"/>
                      </a:lnTo>
                      <a:cubicBezTo>
                        <a:pt x="18029" y="241601"/>
                        <a:pt x="0" y="223572"/>
                        <a:pt x="0" y="201333"/>
                      </a:cubicBezTo>
                      <a:lnTo>
                        <a:pt x="0" y="40268"/>
                      </a:lnTo>
                      <a:cubicBezTo>
                        <a:pt x="0" y="18029"/>
                        <a:pt x="18029" y="0"/>
                        <a:pt x="40268" y="0"/>
                      </a:cubicBezTo>
                      <a:close/>
                    </a:path>
                  </a:pathLst>
                </a:custGeom>
                <a:solidFill>
                  <a:srgbClr val="514F55"/>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04" name="Oval 203">
                  <a:extLst>
                    <a:ext uri="{FF2B5EF4-FFF2-40B4-BE49-F238E27FC236}">
                      <a16:creationId xmlns:a16="http://schemas.microsoft.com/office/drawing/2014/main" id="{1575EA5B-34C1-4735-9773-65783BF40CA1}"/>
                    </a:ext>
                  </a:extLst>
                </p:cNvPr>
                <p:cNvSpPr/>
                <p:nvPr/>
              </p:nvSpPr>
              <p:spPr>
                <a:xfrm>
                  <a:off x="7989475" y="3488408"/>
                  <a:ext cx="118872" cy="115670"/>
                </a:xfrm>
                <a:prstGeom prst="ellipse">
                  <a:avLst/>
                </a:prstGeom>
                <a:gradFill flip="none" rotWithShape="1">
                  <a:gsLst>
                    <a:gs pos="42000">
                      <a:srgbClr val="E7E6E6">
                        <a:lumMod val="25000"/>
                      </a:srgbClr>
                    </a:gs>
                    <a:gs pos="0">
                      <a:sysClr val="windowText" lastClr="000000">
                        <a:lumMod val="65000"/>
                        <a:lumOff val="35000"/>
                      </a:sysClr>
                    </a:gs>
                  </a:gsLst>
                  <a:path path="circle">
                    <a:fillToRect l="50000" t="50000" r="50000" b="50000"/>
                  </a:path>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grpSp>
      <p:sp>
        <p:nvSpPr>
          <p:cNvPr id="231" name="Freeform: Shape 230">
            <a:extLst>
              <a:ext uri="{FF2B5EF4-FFF2-40B4-BE49-F238E27FC236}">
                <a16:creationId xmlns:a16="http://schemas.microsoft.com/office/drawing/2014/main" id="{D6CABCD6-B843-4FA3-9E6C-66875FC39DF8}"/>
              </a:ext>
            </a:extLst>
          </p:cNvPr>
          <p:cNvSpPr>
            <a:spLocks noChangeAspect="1"/>
          </p:cNvSpPr>
          <p:nvPr/>
        </p:nvSpPr>
        <p:spPr>
          <a:xfrm>
            <a:off x="977108" y="2092524"/>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352" name="Freeform: Shape 351">
            <a:extLst>
              <a:ext uri="{FF2B5EF4-FFF2-40B4-BE49-F238E27FC236}">
                <a16:creationId xmlns:a16="http://schemas.microsoft.com/office/drawing/2014/main" id="{CFB2AAF6-6073-414D-ACF6-9301E7E27150}"/>
              </a:ext>
            </a:extLst>
          </p:cNvPr>
          <p:cNvSpPr>
            <a:spLocks noChangeAspect="1"/>
          </p:cNvSpPr>
          <p:nvPr/>
        </p:nvSpPr>
        <p:spPr>
          <a:xfrm>
            <a:off x="977108" y="2091831"/>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353" name="Freeform: Shape 352">
            <a:extLst>
              <a:ext uri="{FF2B5EF4-FFF2-40B4-BE49-F238E27FC236}">
                <a16:creationId xmlns:a16="http://schemas.microsoft.com/office/drawing/2014/main" id="{412F1F9E-A7C5-46F3-8684-34371DEA78E7}"/>
              </a:ext>
            </a:extLst>
          </p:cNvPr>
          <p:cNvSpPr>
            <a:spLocks noChangeAspect="1"/>
          </p:cNvSpPr>
          <p:nvPr/>
        </p:nvSpPr>
        <p:spPr>
          <a:xfrm>
            <a:off x="977108" y="2088180"/>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354" name="Freeform: Shape 353">
            <a:extLst>
              <a:ext uri="{FF2B5EF4-FFF2-40B4-BE49-F238E27FC236}">
                <a16:creationId xmlns:a16="http://schemas.microsoft.com/office/drawing/2014/main" id="{E171B967-5E3D-42B3-B55E-6AF18FC8B75E}"/>
              </a:ext>
            </a:extLst>
          </p:cNvPr>
          <p:cNvSpPr>
            <a:spLocks noChangeAspect="1"/>
          </p:cNvSpPr>
          <p:nvPr/>
        </p:nvSpPr>
        <p:spPr>
          <a:xfrm>
            <a:off x="960818" y="2087259"/>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167" name="Group 166">
            <a:extLst>
              <a:ext uri="{FF2B5EF4-FFF2-40B4-BE49-F238E27FC236}">
                <a16:creationId xmlns:a16="http://schemas.microsoft.com/office/drawing/2014/main" id="{B1588C95-C80C-434B-8803-36393C65C970}"/>
              </a:ext>
            </a:extLst>
          </p:cNvPr>
          <p:cNvGrpSpPr/>
          <p:nvPr/>
        </p:nvGrpSpPr>
        <p:grpSpPr>
          <a:xfrm>
            <a:off x="-161263" y="4730660"/>
            <a:ext cx="12745544" cy="2698841"/>
            <a:chOff x="-96930" y="4552859"/>
            <a:chExt cx="9423252" cy="2698841"/>
          </a:xfrm>
        </p:grpSpPr>
        <p:grpSp>
          <p:nvGrpSpPr>
            <p:cNvPr id="168" name="Group 167">
              <a:extLst>
                <a:ext uri="{FF2B5EF4-FFF2-40B4-BE49-F238E27FC236}">
                  <a16:creationId xmlns:a16="http://schemas.microsoft.com/office/drawing/2014/main" id="{DC1B59B8-4C5B-439C-94B0-0B5F7E6EF88B}"/>
                </a:ext>
              </a:extLst>
            </p:cNvPr>
            <p:cNvGrpSpPr/>
            <p:nvPr/>
          </p:nvGrpSpPr>
          <p:grpSpPr>
            <a:xfrm>
              <a:off x="-20730" y="5251359"/>
              <a:ext cx="9347052" cy="2000341"/>
              <a:chOff x="4670" y="4705259"/>
              <a:chExt cx="9347052" cy="2000341"/>
            </a:xfrm>
          </p:grpSpPr>
          <p:sp>
            <p:nvSpPr>
              <p:cNvPr id="173" name="Rectangle 172">
                <a:extLst>
                  <a:ext uri="{FF2B5EF4-FFF2-40B4-BE49-F238E27FC236}">
                    <a16:creationId xmlns:a16="http://schemas.microsoft.com/office/drawing/2014/main" id="{1B64AAA8-A35E-4902-8992-DD4E0A8AE25B}"/>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174" name="Rectangle 173">
                <a:extLst>
                  <a:ext uri="{FF2B5EF4-FFF2-40B4-BE49-F238E27FC236}">
                    <a16:creationId xmlns:a16="http://schemas.microsoft.com/office/drawing/2014/main" id="{767C7037-B544-487B-A035-8FEF5CC92433}"/>
                  </a:ext>
                </a:extLst>
              </p:cNvPr>
              <p:cNvSpPr/>
              <p:nvPr/>
            </p:nvSpPr>
            <p:spPr>
              <a:xfrm>
                <a:off x="4620311" y="4705259"/>
                <a:ext cx="4731411" cy="1999648"/>
              </a:xfrm>
              <a:prstGeom prst="rect">
                <a:avLst/>
              </a:prstGeom>
              <a:blipFill>
                <a:blip r:embed="rId7"/>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75" name="Rectangle 174">
                <a:extLst>
                  <a:ext uri="{FF2B5EF4-FFF2-40B4-BE49-F238E27FC236}">
                    <a16:creationId xmlns:a16="http://schemas.microsoft.com/office/drawing/2014/main" id="{9F5AAAD2-904C-471E-8D86-E59D490FEB90}"/>
                  </a:ext>
                </a:extLst>
              </p:cNvPr>
              <p:cNvSpPr/>
              <p:nvPr/>
            </p:nvSpPr>
            <p:spPr>
              <a:xfrm>
                <a:off x="4670" y="4705952"/>
                <a:ext cx="4731411" cy="1999648"/>
              </a:xfrm>
              <a:prstGeom prst="rect">
                <a:avLst/>
              </a:prstGeom>
              <a:blipFill>
                <a:blip r:embed="rId7"/>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169" name="Group 168">
              <a:extLst>
                <a:ext uri="{FF2B5EF4-FFF2-40B4-BE49-F238E27FC236}">
                  <a16:creationId xmlns:a16="http://schemas.microsoft.com/office/drawing/2014/main" id="{5A8B2805-09FD-41B7-95BD-DDC5515ED076}"/>
                </a:ext>
              </a:extLst>
            </p:cNvPr>
            <p:cNvGrpSpPr/>
            <p:nvPr/>
          </p:nvGrpSpPr>
          <p:grpSpPr>
            <a:xfrm>
              <a:off x="-96930" y="4552859"/>
              <a:ext cx="9347052" cy="2000341"/>
              <a:chOff x="4670" y="4705259"/>
              <a:chExt cx="9347052" cy="2000341"/>
            </a:xfrm>
          </p:grpSpPr>
          <p:sp>
            <p:nvSpPr>
              <p:cNvPr id="170" name="Rectangle 169">
                <a:extLst>
                  <a:ext uri="{FF2B5EF4-FFF2-40B4-BE49-F238E27FC236}">
                    <a16:creationId xmlns:a16="http://schemas.microsoft.com/office/drawing/2014/main" id="{D983B5BC-7B08-4D1B-BE2A-6AA9E2C1D374}"/>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171" name="Rectangle 170">
                <a:extLst>
                  <a:ext uri="{FF2B5EF4-FFF2-40B4-BE49-F238E27FC236}">
                    <a16:creationId xmlns:a16="http://schemas.microsoft.com/office/drawing/2014/main" id="{9CB25DF8-309E-450F-8072-CFE242822416}"/>
                  </a:ext>
                </a:extLst>
              </p:cNvPr>
              <p:cNvSpPr/>
              <p:nvPr/>
            </p:nvSpPr>
            <p:spPr>
              <a:xfrm>
                <a:off x="4620311" y="4705259"/>
                <a:ext cx="4731411" cy="1999648"/>
              </a:xfrm>
              <a:prstGeom prst="rect">
                <a:avLst/>
              </a:prstGeom>
              <a:blipFill>
                <a:blip r:embed="rId7"/>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72" name="Rectangle 171">
                <a:extLst>
                  <a:ext uri="{FF2B5EF4-FFF2-40B4-BE49-F238E27FC236}">
                    <a16:creationId xmlns:a16="http://schemas.microsoft.com/office/drawing/2014/main" id="{3CEB49FF-4EA9-498C-8161-FA005CDCC53A}"/>
                  </a:ext>
                </a:extLst>
              </p:cNvPr>
              <p:cNvSpPr/>
              <p:nvPr/>
            </p:nvSpPr>
            <p:spPr>
              <a:xfrm>
                <a:off x="4670" y="4705952"/>
                <a:ext cx="4731411" cy="1999648"/>
              </a:xfrm>
              <a:prstGeom prst="rect">
                <a:avLst/>
              </a:prstGeom>
              <a:blipFill>
                <a:blip r:embed="rId7"/>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grpSp>
        <p:nvGrpSpPr>
          <p:cNvPr id="326" name="Group 325">
            <a:extLst>
              <a:ext uri="{FF2B5EF4-FFF2-40B4-BE49-F238E27FC236}">
                <a16:creationId xmlns:a16="http://schemas.microsoft.com/office/drawing/2014/main" id="{6AA40E69-C08E-4CA3-ACC7-B7F626872039}"/>
              </a:ext>
            </a:extLst>
          </p:cNvPr>
          <p:cNvGrpSpPr/>
          <p:nvPr/>
        </p:nvGrpSpPr>
        <p:grpSpPr>
          <a:xfrm>
            <a:off x="6569173" y="4989198"/>
            <a:ext cx="2257382" cy="366812"/>
            <a:chOff x="7318437" y="3588580"/>
            <a:chExt cx="2257382" cy="366812"/>
          </a:xfrm>
        </p:grpSpPr>
        <p:grpSp>
          <p:nvGrpSpPr>
            <p:cNvPr id="355" name="Group 354">
              <a:extLst>
                <a:ext uri="{FF2B5EF4-FFF2-40B4-BE49-F238E27FC236}">
                  <a16:creationId xmlns:a16="http://schemas.microsoft.com/office/drawing/2014/main" id="{87A51CF2-9E4B-4A5A-A3D4-C0CE3B93FFBB}"/>
                </a:ext>
              </a:extLst>
            </p:cNvPr>
            <p:cNvGrpSpPr/>
            <p:nvPr/>
          </p:nvGrpSpPr>
          <p:grpSpPr>
            <a:xfrm>
              <a:off x="7318437" y="3588580"/>
              <a:ext cx="294112" cy="366812"/>
              <a:chOff x="7318437" y="3595688"/>
              <a:chExt cx="294112" cy="366812"/>
            </a:xfrm>
          </p:grpSpPr>
          <p:sp>
            <p:nvSpPr>
              <p:cNvPr id="386" name="Oval 385">
                <a:extLst>
                  <a:ext uri="{FF2B5EF4-FFF2-40B4-BE49-F238E27FC236}">
                    <a16:creationId xmlns:a16="http://schemas.microsoft.com/office/drawing/2014/main" id="{9652902F-CD3D-4CFA-806F-C28B1C411673}"/>
                  </a:ext>
                </a:extLst>
              </p:cNvPr>
              <p:cNvSpPr/>
              <p:nvPr/>
            </p:nvSpPr>
            <p:spPr>
              <a:xfrm>
                <a:off x="7419153"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387" name="Freeform: Shape 386">
                <a:extLst>
                  <a:ext uri="{FF2B5EF4-FFF2-40B4-BE49-F238E27FC236}">
                    <a16:creationId xmlns:a16="http://schemas.microsoft.com/office/drawing/2014/main" id="{A7BBE661-A071-46AA-A9DE-630B2185C314}"/>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algn="ctr" defTabSz="914400">
                  <a:defRPr/>
                </a:pPr>
                <a:endParaRPr lang="en-US" kern="0">
                  <a:solidFill>
                    <a:prstClr val="white"/>
                  </a:solidFill>
                  <a:latin typeface="Calibri" panose="020F0502020204030204"/>
                </a:endParaRPr>
              </a:p>
            </p:txBody>
          </p:sp>
          <p:sp>
            <p:nvSpPr>
              <p:cNvPr id="388" name="Freeform: Shape 387">
                <a:extLst>
                  <a:ext uri="{FF2B5EF4-FFF2-40B4-BE49-F238E27FC236}">
                    <a16:creationId xmlns:a16="http://schemas.microsoft.com/office/drawing/2014/main" id="{A1BF2CA8-DFC2-4E56-82AE-EA4DEB7D7CA9}"/>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nvGrpSpPr>
            <p:cNvPr id="356" name="Group 355">
              <a:extLst>
                <a:ext uri="{FF2B5EF4-FFF2-40B4-BE49-F238E27FC236}">
                  <a16:creationId xmlns:a16="http://schemas.microsoft.com/office/drawing/2014/main" id="{FB6CA8C4-6615-4EB1-89CB-69223434E915}"/>
                </a:ext>
              </a:extLst>
            </p:cNvPr>
            <p:cNvGrpSpPr/>
            <p:nvPr/>
          </p:nvGrpSpPr>
          <p:grpSpPr>
            <a:xfrm>
              <a:off x="8382185" y="3588580"/>
              <a:ext cx="294112" cy="366812"/>
              <a:chOff x="7318437" y="3595688"/>
              <a:chExt cx="294112" cy="366812"/>
            </a:xfrm>
          </p:grpSpPr>
          <p:sp>
            <p:nvSpPr>
              <p:cNvPr id="383" name="Oval 382">
                <a:extLst>
                  <a:ext uri="{FF2B5EF4-FFF2-40B4-BE49-F238E27FC236}">
                    <a16:creationId xmlns:a16="http://schemas.microsoft.com/office/drawing/2014/main" id="{E13D6310-B8EC-4418-9B45-136EADB3E78F}"/>
                  </a:ext>
                </a:extLst>
              </p:cNvPr>
              <p:cNvSpPr/>
              <p:nvPr/>
            </p:nvSpPr>
            <p:spPr>
              <a:xfrm>
                <a:off x="7376286"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384" name="Freeform: Shape 383">
                <a:extLst>
                  <a:ext uri="{FF2B5EF4-FFF2-40B4-BE49-F238E27FC236}">
                    <a16:creationId xmlns:a16="http://schemas.microsoft.com/office/drawing/2014/main" id="{9A6D941D-1154-4576-9684-2C9C1BCB4B14}"/>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algn="ctr" defTabSz="914400">
                  <a:defRPr/>
                </a:pPr>
                <a:endParaRPr lang="en-US" kern="0">
                  <a:solidFill>
                    <a:prstClr val="white"/>
                  </a:solidFill>
                  <a:latin typeface="Calibri" panose="020F0502020204030204"/>
                </a:endParaRPr>
              </a:p>
            </p:txBody>
          </p:sp>
          <p:sp>
            <p:nvSpPr>
              <p:cNvPr id="385" name="Freeform: Shape 384">
                <a:extLst>
                  <a:ext uri="{FF2B5EF4-FFF2-40B4-BE49-F238E27FC236}">
                    <a16:creationId xmlns:a16="http://schemas.microsoft.com/office/drawing/2014/main" id="{59EEC25B-FF0F-43C1-843B-23FB52E56C4E}"/>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nvGrpSpPr>
            <p:cNvPr id="358" name="Group 357">
              <a:extLst>
                <a:ext uri="{FF2B5EF4-FFF2-40B4-BE49-F238E27FC236}">
                  <a16:creationId xmlns:a16="http://schemas.microsoft.com/office/drawing/2014/main" id="{942FAC34-983F-49F3-A380-5D839D2C4E72}"/>
                </a:ext>
              </a:extLst>
            </p:cNvPr>
            <p:cNvGrpSpPr/>
            <p:nvPr/>
          </p:nvGrpSpPr>
          <p:grpSpPr>
            <a:xfrm flipH="1">
              <a:off x="9281707" y="3588580"/>
              <a:ext cx="294112" cy="366812"/>
              <a:chOff x="7318437" y="3595688"/>
              <a:chExt cx="294112" cy="366812"/>
            </a:xfrm>
          </p:grpSpPr>
          <p:sp>
            <p:nvSpPr>
              <p:cNvPr id="359" name="Oval 358">
                <a:extLst>
                  <a:ext uri="{FF2B5EF4-FFF2-40B4-BE49-F238E27FC236}">
                    <a16:creationId xmlns:a16="http://schemas.microsoft.com/office/drawing/2014/main" id="{BB538C32-113A-4775-B5CE-3EA7EADF43E4}"/>
                  </a:ext>
                </a:extLst>
              </p:cNvPr>
              <p:cNvSpPr/>
              <p:nvPr/>
            </p:nvSpPr>
            <p:spPr>
              <a:xfrm>
                <a:off x="7419153"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381" name="Freeform: Shape 380">
                <a:extLst>
                  <a:ext uri="{FF2B5EF4-FFF2-40B4-BE49-F238E27FC236}">
                    <a16:creationId xmlns:a16="http://schemas.microsoft.com/office/drawing/2014/main" id="{4062A7AE-0F46-455D-AEF0-8F5667BCFB8B}"/>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algn="ctr" defTabSz="914400">
                  <a:defRPr/>
                </a:pPr>
                <a:endParaRPr lang="en-US" kern="0">
                  <a:solidFill>
                    <a:prstClr val="white"/>
                  </a:solidFill>
                  <a:latin typeface="Calibri" panose="020F0502020204030204"/>
                </a:endParaRPr>
              </a:p>
            </p:txBody>
          </p:sp>
          <p:sp>
            <p:nvSpPr>
              <p:cNvPr id="382" name="Freeform: Shape 381">
                <a:extLst>
                  <a:ext uri="{FF2B5EF4-FFF2-40B4-BE49-F238E27FC236}">
                    <a16:creationId xmlns:a16="http://schemas.microsoft.com/office/drawing/2014/main" id="{3017B70E-0DB6-4F7A-9167-EA584F2F388D}"/>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grpSp>
        <p:nvGrpSpPr>
          <p:cNvPr id="391" name="Group 390">
            <a:extLst>
              <a:ext uri="{FF2B5EF4-FFF2-40B4-BE49-F238E27FC236}">
                <a16:creationId xmlns:a16="http://schemas.microsoft.com/office/drawing/2014/main" id="{147B2050-A216-451C-9B45-E8D1E972A453}"/>
              </a:ext>
            </a:extLst>
          </p:cNvPr>
          <p:cNvGrpSpPr/>
          <p:nvPr/>
        </p:nvGrpSpPr>
        <p:grpSpPr>
          <a:xfrm>
            <a:off x="6184936" y="4651024"/>
            <a:ext cx="3206750" cy="1385888"/>
            <a:chOff x="6934200" y="3250406"/>
            <a:chExt cx="3206750" cy="1385888"/>
          </a:xfrm>
        </p:grpSpPr>
        <p:sp>
          <p:nvSpPr>
            <p:cNvPr id="392" name="Rectangle: Rounded Corners 391">
              <a:extLst>
                <a:ext uri="{FF2B5EF4-FFF2-40B4-BE49-F238E27FC236}">
                  <a16:creationId xmlns:a16="http://schemas.microsoft.com/office/drawing/2014/main" id="{98A48FF3-C71A-42FF-89AF-9291F5735A9F}"/>
                </a:ext>
              </a:extLst>
            </p:cNvPr>
            <p:cNvSpPr/>
            <p:nvPr/>
          </p:nvSpPr>
          <p:spPr>
            <a:xfrm>
              <a:off x="10023276"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393" name="Group 392">
              <a:extLst>
                <a:ext uri="{FF2B5EF4-FFF2-40B4-BE49-F238E27FC236}">
                  <a16:creationId xmlns:a16="http://schemas.microsoft.com/office/drawing/2014/main" id="{EBBC148F-786E-4026-A64B-1A096FC75F88}"/>
                </a:ext>
              </a:extLst>
            </p:cNvPr>
            <p:cNvGrpSpPr/>
            <p:nvPr/>
          </p:nvGrpSpPr>
          <p:grpSpPr>
            <a:xfrm>
              <a:off x="6934200" y="3250406"/>
              <a:ext cx="3206750" cy="1385888"/>
              <a:chOff x="6934200" y="3250406"/>
              <a:chExt cx="3206750" cy="1385888"/>
            </a:xfrm>
          </p:grpSpPr>
          <p:grpSp>
            <p:nvGrpSpPr>
              <p:cNvPr id="394" name="Group 393">
                <a:extLst>
                  <a:ext uri="{FF2B5EF4-FFF2-40B4-BE49-F238E27FC236}">
                    <a16:creationId xmlns:a16="http://schemas.microsoft.com/office/drawing/2014/main" id="{495BE1E5-63CA-4DAE-86AE-57CE14F5E1D4}"/>
                  </a:ext>
                </a:extLst>
              </p:cNvPr>
              <p:cNvGrpSpPr/>
              <p:nvPr/>
            </p:nvGrpSpPr>
            <p:grpSpPr>
              <a:xfrm>
                <a:off x="7179056" y="3250406"/>
                <a:ext cx="121444" cy="998535"/>
                <a:chOff x="6946105" y="3637759"/>
                <a:chExt cx="121444" cy="998535"/>
              </a:xfrm>
            </p:grpSpPr>
            <p:sp>
              <p:nvSpPr>
                <p:cNvPr id="426" name="Rectangle: Rounded Corners 425">
                  <a:extLst>
                    <a:ext uri="{FF2B5EF4-FFF2-40B4-BE49-F238E27FC236}">
                      <a16:creationId xmlns:a16="http://schemas.microsoft.com/office/drawing/2014/main" id="{9F39ED52-2DBC-48C5-B5D7-AC534E7EBCFC}"/>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27" name="Rectangle: Rounded Corners 426">
                  <a:extLst>
                    <a:ext uri="{FF2B5EF4-FFF2-40B4-BE49-F238E27FC236}">
                      <a16:creationId xmlns:a16="http://schemas.microsoft.com/office/drawing/2014/main" id="{AF525FC8-CDA5-4D9C-BC19-6618D9AD9F4F}"/>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nvGrpSpPr>
              <p:cNvPr id="395" name="Group 394">
                <a:extLst>
                  <a:ext uri="{FF2B5EF4-FFF2-40B4-BE49-F238E27FC236}">
                    <a16:creationId xmlns:a16="http://schemas.microsoft.com/office/drawing/2014/main" id="{4845B433-4045-4C6B-9436-2889DF7A6867}"/>
                  </a:ext>
                </a:extLst>
              </p:cNvPr>
              <p:cNvGrpSpPr/>
              <p:nvPr/>
            </p:nvGrpSpPr>
            <p:grpSpPr>
              <a:xfrm>
                <a:off x="9707418" y="3250406"/>
                <a:ext cx="121444" cy="998535"/>
                <a:chOff x="6946105" y="3637759"/>
                <a:chExt cx="121444" cy="998535"/>
              </a:xfrm>
            </p:grpSpPr>
            <p:sp>
              <p:nvSpPr>
                <p:cNvPr id="409" name="Rectangle: Rounded Corners 408">
                  <a:extLst>
                    <a:ext uri="{FF2B5EF4-FFF2-40B4-BE49-F238E27FC236}">
                      <a16:creationId xmlns:a16="http://schemas.microsoft.com/office/drawing/2014/main" id="{38FD434B-51CB-453B-9BA0-399CE9B7E725}"/>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25" name="Rectangle: Rounded Corners 424">
                  <a:extLst>
                    <a:ext uri="{FF2B5EF4-FFF2-40B4-BE49-F238E27FC236}">
                      <a16:creationId xmlns:a16="http://schemas.microsoft.com/office/drawing/2014/main" id="{C082364B-04AF-459F-9409-2D9570E722AA}"/>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sp>
            <p:nvSpPr>
              <p:cNvPr id="396" name="Rectangle: Rounded Corners 395">
                <a:extLst>
                  <a:ext uri="{FF2B5EF4-FFF2-40B4-BE49-F238E27FC236}">
                    <a16:creationId xmlns:a16="http://schemas.microsoft.com/office/drawing/2014/main" id="{A7EF6CCF-7D58-4120-9BCC-36ECA43123AC}"/>
                  </a:ext>
                </a:extLst>
              </p:cNvPr>
              <p:cNvSpPr/>
              <p:nvPr/>
            </p:nvSpPr>
            <p:spPr>
              <a:xfrm>
                <a:off x="10011567"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397" name="Group 396">
                <a:extLst>
                  <a:ext uri="{FF2B5EF4-FFF2-40B4-BE49-F238E27FC236}">
                    <a16:creationId xmlns:a16="http://schemas.microsoft.com/office/drawing/2014/main" id="{59B5803B-ADF5-4FF0-9B82-5218FD2D5C1C}"/>
                  </a:ext>
                </a:extLst>
              </p:cNvPr>
              <p:cNvGrpSpPr/>
              <p:nvPr/>
            </p:nvGrpSpPr>
            <p:grpSpPr>
              <a:xfrm>
                <a:off x="6946105" y="3637759"/>
                <a:ext cx="121444" cy="998535"/>
                <a:chOff x="6946105" y="3637759"/>
                <a:chExt cx="121444" cy="998535"/>
              </a:xfrm>
            </p:grpSpPr>
            <p:sp>
              <p:nvSpPr>
                <p:cNvPr id="400" name="Rectangle: Rounded Corners 399">
                  <a:extLst>
                    <a:ext uri="{FF2B5EF4-FFF2-40B4-BE49-F238E27FC236}">
                      <a16:creationId xmlns:a16="http://schemas.microsoft.com/office/drawing/2014/main" id="{87F9D5A3-9730-4825-82B6-29B10E34CAF8}"/>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01" name="Rectangle: Rounded Corners 400">
                  <a:extLst>
                    <a:ext uri="{FF2B5EF4-FFF2-40B4-BE49-F238E27FC236}">
                      <a16:creationId xmlns:a16="http://schemas.microsoft.com/office/drawing/2014/main" id="{43AC140C-A89E-4054-8DE9-F6C64870C940}"/>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sp>
            <p:nvSpPr>
              <p:cNvPr id="398" name="Rectangle: Rounded Corners 397">
                <a:extLst>
                  <a:ext uri="{FF2B5EF4-FFF2-40B4-BE49-F238E27FC236}">
                    <a16:creationId xmlns:a16="http://schemas.microsoft.com/office/drawing/2014/main" id="{9D308B77-413B-4F9F-B0FF-3BD5D53EBB78}"/>
                  </a:ext>
                </a:extLst>
              </p:cNvPr>
              <p:cNvSpPr/>
              <p:nvPr/>
            </p:nvSpPr>
            <p:spPr>
              <a:xfrm>
                <a:off x="10001250" y="3582988"/>
                <a:ext cx="139700" cy="142875"/>
              </a:xfrm>
              <a:prstGeom prst="roundRect">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0" scaled="1"/>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399" name="Rectangle: Rounded Corners 398">
                <a:extLst>
                  <a:ext uri="{FF2B5EF4-FFF2-40B4-BE49-F238E27FC236}">
                    <a16:creationId xmlns:a16="http://schemas.microsoft.com/office/drawing/2014/main" id="{CC2DB1EB-E6C8-4FED-B519-FE0F2EB8CE22}"/>
                  </a:ext>
                </a:extLst>
              </p:cNvPr>
              <p:cNvSpPr/>
              <p:nvPr/>
            </p:nvSpPr>
            <p:spPr>
              <a:xfrm>
                <a:off x="6934200" y="3582988"/>
                <a:ext cx="139700" cy="142875"/>
              </a:xfrm>
              <a:prstGeom prst="roundRect">
                <a:avLst/>
              </a:prstGeom>
              <a:gradFill>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0" scaled="1"/>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sp>
        <p:nvSpPr>
          <p:cNvPr id="267" name="Freeform: Shape 266">
            <a:extLst>
              <a:ext uri="{FF2B5EF4-FFF2-40B4-BE49-F238E27FC236}">
                <a16:creationId xmlns:a16="http://schemas.microsoft.com/office/drawing/2014/main" id="{3646C7F7-1ECC-45A7-83F8-8045E1BDD076}"/>
              </a:ext>
            </a:extLst>
          </p:cNvPr>
          <p:cNvSpPr/>
          <p:nvPr/>
        </p:nvSpPr>
        <p:spPr>
          <a:xfrm>
            <a:off x="5127658" y="4041425"/>
            <a:ext cx="5310664" cy="304692"/>
          </a:xfrm>
          <a:custGeom>
            <a:avLst/>
            <a:gdLst>
              <a:gd name="connsiteX0" fmla="*/ 3100390 w 5310664"/>
              <a:gd name="connsiteY0" fmla="*/ 16561 h 304692"/>
              <a:gd name="connsiteX1" fmla="*/ 3135344 w 5310664"/>
              <a:gd name="connsiteY1" fmla="*/ 16561 h 304692"/>
              <a:gd name="connsiteX2" fmla="*/ 3286127 w 5310664"/>
              <a:gd name="connsiteY2" fmla="*/ 304692 h 304692"/>
              <a:gd name="connsiteX3" fmla="*/ 3251173 w 5310664"/>
              <a:gd name="connsiteY3" fmla="*/ 304692 h 304692"/>
              <a:gd name="connsiteX4" fmla="*/ 2183179 w 5310664"/>
              <a:gd name="connsiteY4" fmla="*/ 10614 h 304692"/>
              <a:gd name="connsiteX5" fmla="*/ 2218133 w 5310664"/>
              <a:gd name="connsiteY5" fmla="*/ 10614 h 304692"/>
              <a:gd name="connsiteX6" fmla="*/ 2067350 w 5310664"/>
              <a:gd name="connsiteY6" fmla="*/ 298745 h 304692"/>
              <a:gd name="connsiteX7" fmla="*/ 2032396 w 5310664"/>
              <a:gd name="connsiteY7" fmla="*/ 298745 h 304692"/>
              <a:gd name="connsiteX8" fmla="*/ 3998596 w 5310664"/>
              <a:gd name="connsiteY8" fmla="*/ 0 h 304692"/>
              <a:gd name="connsiteX9" fmla="*/ 4899876 w 5310664"/>
              <a:gd name="connsiteY9" fmla="*/ 0 h 304692"/>
              <a:gd name="connsiteX10" fmla="*/ 5310664 w 5310664"/>
              <a:gd name="connsiteY10" fmla="*/ 288131 h 304692"/>
              <a:gd name="connsiteX11" fmla="*/ 4409384 w 5310664"/>
              <a:gd name="connsiteY11" fmla="*/ 288131 h 304692"/>
              <a:gd name="connsiteX12" fmla="*/ 410788 w 5310664"/>
              <a:gd name="connsiteY12" fmla="*/ 0 h 304692"/>
              <a:gd name="connsiteX13" fmla="*/ 1312068 w 5310664"/>
              <a:gd name="connsiteY13" fmla="*/ 0 h 304692"/>
              <a:gd name="connsiteX14" fmla="*/ 901280 w 5310664"/>
              <a:gd name="connsiteY14" fmla="*/ 288131 h 304692"/>
              <a:gd name="connsiteX15" fmla="*/ 0 w 5310664"/>
              <a:gd name="connsiteY15" fmla="*/ 288131 h 30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0664" h="304692">
                <a:moveTo>
                  <a:pt x="3100390" y="16561"/>
                </a:moveTo>
                <a:lnTo>
                  <a:pt x="3135344" y="16561"/>
                </a:lnTo>
                <a:lnTo>
                  <a:pt x="3286127" y="304692"/>
                </a:lnTo>
                <a:lnTo>
                  <a:pt x="3251173" y="304692"/>
                </a:lnTo>
                <a:close/>
                <a:moveTo>
                  <a:pt x="2183179" y="10614"/>
                </a:moveTo>
                <a:lnTo>
                  <a:pt x="2218133" y="10614"/>
                </a:lnTo>
                <a:lnTo>
                  <a:pt x="2067350" y="298745"/>
                </a:lnTo>
                <a:lnTo>
                  <a:pt x="2032396" y="298745"/>
                </a:lnTo>
                <a:close/>
                <a:moveTo>
                  <a:pt x="3998596" y="0"/>
                </a:moveTo>
                <a:lnTo>
                  <a:pt x="4899876" y="0"/>
                </a:lnTo>
                <a:lnTo>
                  <a:pt x="5310664" y="288131"/>
                </a:lnTo>
                <a:lnTo>
                  <a:pt x="4409384" y="288131"/>
                </a:lnTo>
                <a:close/>
                <a:moveTo>
                  <a:pt x="410788" y="0"/>
                </a:moveTo>
                <a:lnTo>
                  <a:pt x="1312068" y="0"/>
                </a:lnTo>
                <a:lnTo>
                  <a:pt x="901280" y="288131"/>
                </a:lnTo>
                <a:lnTo>
                  <a:pt x="0" y="288131"/>
                </a:lnTo>
                <a:close/>
              </a:path>
            </a:pathLst>
          </a:custGeom>
          <a:gradFill>
            <a:gsLst>
              <a:gs pos="25000">
                <a:srgbClr val="E6E6E6"/>
              </a:gs>
              <a:gs pos="93000">
                <a:srgbClr val="4472C4">
                  <a:lumMod val="5000"/>
                  <a:lumOff val="95000"/>
                </a:srgbClr>
              </a:gs>
              <a:gs pos="5000">
                <a:sysClr val="window" lastClr="FFFFFF">
                  <a:lumMod val="85000"/>
                </a:sysClr>
              </a:gs>
              <a:gs pos="13000">
                <a:sysClr val="window" lastClr="FFFFFF">
                  <a:lumMod val="95000"/>
                </a:sysClr>
              </a:gs>
              <a:gs pos="71000">
                <a:sysClr val="window" lastClr="FFFFFF">
                  <a:lumMod val="75000"/>
                </a:sysClr>
              </a:gs>
              <a:gs pos="100000">
                <a:sysClr val="window" lastClr="FFFFFF">
                  <a:lumMod val="75000"/>
                </a:sysClr>
              </a:gs>
            </a:gsLst>
            <a:lin ang="0" scaled="1"/>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dirty="0">
              <a:solidFill>
                <a:prstClr val="white"/>
              </a:solidFill>
              <a:latin typeface="Calibri"/>
            </a:endParaRPr>
          </a:p>
        </p:txBody>
      </p:sp>
      <p:sp>
        <p:nvSpPr>
          <p:cNvPr id="390" name="Freeform: Shape 389">
            <a:extLst>
              <a:ext uri="{FF2B5EF4-FFF2-40B4-BE49-F238E27FC236}">
                <a16:creationId xmlns:a16="http://schemas.microsoft.com/office/drawing/2014/main" id="{70AB118D-3088-4432-9FE6-5061A7C2E964}"/>
              </a:ext>
            </a:extLst>
          </p:cNvPr>
          <p:cNvSpPr/>
          <p:nvPr/>
        </p:nvSpPr>
        <p:spPr>
          <a:xfrm flipH="1">
            <a:off x="5978564" y="4027534"/>
            <a:ext cx="3635340" cy="335263"/>
          </a:xfrm>
          <a:custGeom>
            <a:avLst/>
            <a:gdLst>
              <a:gd name="connsiteX0" fmla="*/ 3107278 w 3621052"/>
              <a:gd name="connsiteY0" fmla="*/ 61208 h 446370"/>
              <a:gd name="connsiteX1" fmla="*/ 3107278 w 3621052"/>
              <a:gd name="connsiteY1" fmla="*/ 424746 h 446370"/>
              <a:gd name="connsiteX2" fmla="*/ 3621052 w 3621052"/>
              <a:gd name="connsiteY2" fmla="*/ 424746 h 446370"/>
              <a:gd name="connsiteX3" fmla="*/ 2162673 w 3621052"/>
              <a:gd name="connsiteY3" fmla="*/ 46814 h 446370"/>
              <a:gd name="connsiteX4" fmla="*/ 2152777 w 3621052"/>
              <a:gd name="connsiteY4" fmla="*/ 446370 h 446370"/>
              <a:gd name="connsiteX5" fmla="*/ 2380422 w 3621052"/>
              <a:gd name="connsiteY5" fmla="*/ 446370 h 446370"/>
              <a:gd name="connsiteX6" fmla="*/ 1324203 w 3621052"/>
              <a:gd name="connsiteY6" fmla="*/ 43745 h 446370"/>
              <a:gd name="connsiteX7" fmla="*/ 1106454 w 3621052"/>
              <a:gd name="connsiteY7" fmla="*/ 443301 h 446370"/>
              <a:gd name="connsiteX8" fmla="*/ 1334099 w 3621052"/>
              <a:gd name="connsiteY8" fmla="*/ 443301 h 446370"/>
              <a:gd name="connsiteX9" fmla="*/ 383421 w 3621052"/>
              <a:gd name="connsiteY9" fmla="*/ 0 h 446370"/>
              <a:gd name="connsiteX10" fmla="*/ 0 w 3621052"/>
              <a:gd name="connsiteY10" fmla="*/ 399556 h 446370"/>
              <a:gd name="connsiteX11" fmla="*/ 383421 w 3621052"/>
              <a:gd name="connsiteY11" fmla="*/ 399556 h 446370"/>
              <a:gd name="connsiteX0" fmla="*/ 3154903 w 3668677"/>
              <a:gd name="connsiteY0" fmla="*/ 61208 h 446370"/>
              <a:gd name="connsiteX1" fmla="*/ 3154903 w 3668677"/>
              <a:gd name="connsiteY1" fmla="*/ 424746 h 446370"/>
              <a:gd name="connsiteX2" fmla="*/ 3668677 w 3668677"/>
              <a:gd name="connsiteY2" fmla="*/ 424746 h 446370"/>
              <a:gd name="connsiteX3" fmla="*/ 3154903 w 3668677"/>
              <a:gd name="connsiteY3" fmla="*/ 61208 h 446370"/>
              <a:gd name="connsiteX4" fmla="*/ 2210298 w 3668677"/>
              <a:gd name="connsiteY4" fmla="*/ 46814 h 446370"/>
              <a:gd name="connsiteX5" fmla="*/ 2200402 w 3668677"/>
              <a:gd name="connsiteY5" fmla="*/ 446370 h 446370"/>
              <a:gd name="connsiteX6" fmla="*/ 2428047 w 3668677"/>
              <a:gd name="connsiteY6" fmla="*/ 446370 h 446370"/>
              <a:gd name="connsiteX7" fmla="*/ 2210298 w 3668677"/>
              <a:gd name="connsiteY7" fmla="*/ 46814 h 446370"/>
              <a:gd name="connsiteX8" fmla="*/ 1371828 w 3668677"/>
              <a:gd name="connsiteY8" fmla="*/ 43745 h 446370"/>
              <a:gd name="connsiteX9" fmla="*/ 1154079 w 3668677"/>
              <a:gd name="connsiteY9" fmla="*/ 443301 h 446370"/>
              <a:gd name="connsiteX10" fmla="*/ 1381724 w 3668677"/>
              <a:gd name="connsiteY10" fmla="*/ 443301 h 446370"/>
              <a:gd name="connsiteX11" fmla="*/ 1371828 w 3668677"/>
              <a:gd name="connsiteY11" fmla="*/ 43745 h 446370"/>
              <a:gd name="connsiteX12" fmla="*/ 431046 w 3668677"/>
              <a:gd name="connsiteY12" fmla="*/ 0 h 446370"/>
              <a:gd name="connsiteX13" fmla="*/ 0 w 3668677"/>
              <a:gd name="connsiteY13" fmla="*/ 399556 h 446370"/>
              <a:gd name="connsiteX14" fmla="*/ 431046 w 3668677"/>
              <a:gd name="connsiteY14" fmla="*/ 399556 h 446370"/>
              <a:gd name="connsiteX15" fmla="*/ 431046 w 3668677"/>
              <a:gd name="connsiteY15" fmla="*/ 0 h 446370"/>
              <a:gd name="connsiteX0" fmla="*/ 3154903 w 3668677"/>
              <a:gd name="connsiteY0" fmla="*/ 17463 h 402625"/>
              <a:gd name="connsiteX1" fmla="*/ 3154903 w 3668677"/>
              <a:gd name="connsiteY1" fmla="*/ 381001 h 402625"/>
              <a:gd name="connsiteX2" fmla="*/ 3668677 w 3668677"/>
              <a:gd name="connsiteY2" fmla="*/ 381001 h 402625"/>
              <a:gd name="connsiteX3" fmla="*/ 3154903 w 3668677"/>
              <a:gd name="connsiteY3" fmla="*/ 17463 h 402625"/>
              <a:gd name="connsiteX4" fmla="*/ 2210298 w 3668677"/>
              <a:gd name="connsiteY4" fmla="*/ 3069 h 402625"/>
              <a:gd name="connsiteX5" fmla="*/ 2200402 w 3668677"/>
              <a:gd name="connsiteY5" fmla="*/ 402625 h 402625"/>
              <a:gd name="connsiteX6" fmla="*/ 2428047 w 3668677"/>
              <a:gd name="connsiteY6" fmla="*/ 402625 h 402625"/>
              <a:gd name="connsiteX7" fmla="*/ 2210298 w 3668677"/>
              <a:gd name="connsiteY7" fmla="*/ 3069 h 402625"/>
              <a:gd name="connsiteX8" fmla="*/ 1371828 w 3668677"/>
              <a:gd name="connsiteY8" fmla="*/ 0 h 402625"/>
              <a:gd name="connsiteX9" fmla="*/ 1154079 w 3668677"/>
              <a:gd name="connsiteY9" fmla="*/ 399556 h 402625"/>
              <a:gd name="connsiteX10" fmla="*/ 1381724 w 3668677"/>
              <a:gd name="connsiteY10" fmla="*/ 399556 h 402625"/>
              <a:gd name="connsiteX11" fmla="*/ 1371828 w 3668677"/>
              <a:gd name="connsiteY11" fmla="*/ 0 h 402625"/>
              <a:gd name="connsiteX12" fmla="*/ 407234 w 3668677"/>
              <a:gd name="connsiteY12" fmla="*/ 56268 h 402625"/>
              <a:gd name="connsiteX13" fmla="*/ 0 w 3668677"/>
              <a:gd name="connsiteY13" fmla="*/ 355811 h 402625"/>
              <a:gd name="connsiteX14" fmla="*/ 431046 w 3668677"/>
              <a:gd name="connsiteY14" fmla="*/ 355811 h 402625"/>
              <a:gd name="connsiteX15" fmla="*/ 407234 w 3668677"/>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187417 w 3702015"/>
              <a:gd name="connsiteY9" fmla="*/ 399556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64384 w 3702015"/>
              <a:gd name="connsiteY14" fmla="*/ 355811 h 402625"/>
              <a:gd name="connsiteX15" fmla="*/ 440572 w 3702015"/>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187417 w 3702015"/>
              <a:gd name="connsiteY9" fmla="*/ 399556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40572 w 3702015"/>
              <a:gd name="connsiteY14" fmla="*/ 331998 h 402625"/>
              <a:gd name="connsiteX15" fmla="*/ 440572 w 3702015"/>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215992 w 3702015"/>
              <a:gd name="connsiteY9" fmla="*/ 347169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40572 w 3702015"/>
              <a:gd name="connsiteY14" fmla="*/ 331998 h 402625"/>
              <a:gd name="connsiteX15" fmla="*/ 440572 w 3702015"/>
              <a:gd name="connsiteY15" fmla="*/ 56268 h 402625"/>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5641 w 3702015"/>
              <a:gd name="connsiteY8" fmla="*/ 11218 h 399556"/>
              <a:gd name="connsiteX9" fmla="*/ 1215992 w 3702015"/>
              <a:gd name="connsiteY9" fmla="*/ 344100 h 399556"/>
              <a:gd name="connsiteX10" fmla="*/ 1415062 w 3702015"/>
              <a:gd name="connsiteY10" fmla="*/ 396487 h 399556"/>
              <a:gd name="connsiteX11" fmla="*/ 1395641 w 3702015"/>
              <a:gd name="connsiteY11" fmla="*/ 1121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15992 w 3702015"/>
              <a:gd name="connsiteY9" fmla="*/ 344100 h 399556"/>
              <a:gd name="connsiteX10" fmla="*/ 1415062 w 3702015"/>
              <a:gd name="connsiteY10" fmla="*/ 396487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15992 w 3702015"/>
              <a:gd name="connsiteY9" fmla="*/ 344100 h 399556"/>
              <a:gd name="connsiteX10" fmla="*/ 1415062 w 3702015"/>
              <a:gd name="connsiteY10" fmla="*/ 291712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54092 w 3702015"/>
              <a:gd name="connsiteY9" fmla="*/ 294094 h 399556"/>
              <a:gd name="connsiteX10" fmla="*/ 1415062 w 3702015"/>
              <a:gd name="connsiteY10" fmla="*/ 291712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43636 w 3702015"/>
              <a:gd name="connsiteY4" fmla="*/ 14181 h 385162"/>
              <a:gd name="connsiteX5" fmla="*/ 2233740 w 3702015"/>
              <a:gd name="connsiteY5" fmla="*/ 385162 h 385162"/>
              <a:gd name="connsiteX6" fmla="*/ 2461385 w 3702015"/>
              <a:gd name="connsiteY6" fmla="*/ 385162 h 385162"/>
              <a:gd name="connsiteX7" fmla="*/ 2243636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55542 w 3702015"/>
              <a:gd name="connsiteY4" fmla="*/ 14181 h 385162"/>
              <a:gd name="connsiteX5" fmla="*/ 2233740 w 3702015"/>
              <a:gd name="connsiteY5" fmla="*/ 385162 h 385162"/>
              <a:gd name="connsiteX6" fmla="*/ 2461385 w 3702015"/>
              <a:gd name="connsiteY6" fmla="*/ 385162 h 385162"/>
              <a:gd name="connsiteX7" fmla="*/ 2255542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55542 w 3702015"/>
              <a:gd name="connsiteY4" fmla="*/ 14181 h 385162"/>
              <a:gd name="connsiteX5" fmla="*/ 2243265 w 3702015"/>
              <a:gd name="connsiteY5" fmla="*/ 349444 h 385162"/>
              <a:gd name="connsiteX6" fmla="*/ 2461385 w 3702015"/>
              <a:gd name="connsiteY6" fmla="*/ 385162 h 385162"/>
              <a:gd name="connsiteX7" fmla="*/ 2255542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63538"/>
              <a:gd name="connsiteX1" fmla="*/ 3188241 w 3702015"/>
              <a:gd name="connsiteY1" fmla="*/ 363538 h 363538"/>
              <a:gd name="connsiteX2" fmla="*/ 3702015 w 3702015"/>
              <a:gd name="connsiteY2" fmla="*/ 363538 h 363538"/>
              <a:gd name="connsiteX3" fmla="*/ 3188241 w 3702015"/>
              <a:gd name="connsiteY3" fmla="*/ 0 h 363538"/>
              <a:gd name="connsiteX4" fmla="*/ 2255542 w 3702015"/>
              <a:gd name="connsiteY4" fmla="*/ 14181 h 363538"/>
              <a:gd name="connsiteX5" fmla="*/ 2243265 w 3702015"/>
              <a:gd name="connsiteY5" fmla="*/ 349444 h 363538"/>
              <a:gd name="connsiteX6" fmla="*/ 2447097 w 3702015"/>
              <a:gd name="connsiteY6" fmla="*/ 349444 h 363538"/>
              <a:gd name="connsiteX7" fmla="*/ 2255542 w 3702015"/>
              <a:gd name="connsiteY7" fmla="*/ 14181 h 363538"/>
              <a:gd name="connsiteX8" fmla="*/ 1398022 w 3702015"/>
              <a:gd name="connsiteY8" fmla="*/ 15874 h 363538"/>
              <a:gd name="connsiteX9" fmla="*/ 1254092 w 3702015"/>
              <a:gd name="connsiteY9" fmla="*/ 279700 h 363538"/>
              <a:gd name="connsiteX10" fmla="*/ 1415062 w 3702015"/>
              <a:gd name="connsiteY10" fmla="*/ 277318 h 363538"/>
              <a:gd name="connsiteX11" fmla="*/ 1398022 w 3702015"/>
              <a:gd name="connsiteY11" fmla="*/ 15874 h 363538"/>
              <a:gd name="connsiteX12" fmla="*/ 440572 w 3702015"/>
              <a:gd name="connsiteY12" fmla="*/ 38805 h 363538"/>
              <a:gd name="connsiteX13" fmla="*/ 0 w 3702015"/>
              <a:gd name="connsiteY13" fmla="*/ 328823 h 363538"/>
              <a:gd name="connsiteX14" fmla="*/ 440572 w 3702015"/>
              <a:gd name="connsiteY14" fmla="*/ 314535 h 363538"/>
              <a:gd name="connsiteX15" fmla="*/ 440572 w 3702015"/>
              <a:gd name="connsiteY15" fmla="*/ 38805 h 363538"/>
              <a:gd name="connsiteX0" fmla="*/ 3183478 w 3702015"/>
              <a:gd name="connsiteY0" fmla="*/ 107 h 349357"/>
              <a:gd name="connsiteX1" fmla="*/ 3188241 w 3702015"/>
              <a:gd name="connsiteY1" fmla="*/ 349357 h 349357"/>
              <a:gd name="connsiteX2" fmla="*/ 3702015 w 3702015"/>
              <a:gd name="connsiteY2" fmla="*/ 349357 h 349357"/>
              <a:gd name="connsiteX3" fmla="*/ 3183478 w 3702015"/>
              <a:gd name="connsiteY3" fmla="*/ 107 h 349357"/>
              <a:gd name="connsiteX4" fmla="*/ 2255542 w 3702015"/>
              <a:gd name="connsiteY4" fmla="*/ 0 h 349357"/>
              <a:gd name="connsiteX5" fmla="*/ 2243265 w 3702015"/>
              <a:gd name="connsiteY5" fmla="*/ 335263 h 349357"/>
              <a:gd name="connsiteX6" fmla="*/ 2447097 w 3702015"/>
              <a:gd name="connsiteY6" fmla="*/ 335263 h 349357"/>
              <a:gd name="connsiteX7" fmla="*/ 2255542 w 3702015"/>
              <a:gd name="connsiteY7" fmla="*/ 0 h 349357"/>
              <a:gd name="connsiteX8" fmla="*/ 1398022 w 3702015"/>
              <a:gd name="connsiteY8" fmla="*/ 1693 h 349357"/>
              <a:gd name="connsiteX9" fmla="*/ 1254092 w 3702015"/>
              <a:gd name="connsiteY9" fmla="*/ 265519 h 349357"/>
              <a:gd name="connsiteX10" fmla="*/ 1415062 w 3702015"/>
              <a:gd name="connsiteY10" fmla="*/ 263137 h 349357"/>
              <a:gd name="connsiteX11" fmla="*/ 1398022 w 3702015"/>
              <a:gd name="connsiteY11" fmla="*/ 1693 h 349357"/>
              <a:gd name="connsiteX12" fmla="*/ 440572 w 3702015"/>
              <a:gd name="connsiteY12" fmla="*/ 24624 h 349357"/>
              <a:gd name="connsiteX13" fmla="*/ 0 w 3702015"/>
              <a:gd name="connsiteY13" fmla="*/ 314642 h 349357"/>
              <a:gd name="connsiteX14" fmla="*/ 440572 w 3702015"/>
              <a:gd name="connsiteY14" fmla="*/ 300354 h 349357"/>
              <a:gd name="connsiteX15" fmla="*/ 440572 w 3702015"/>
              <a:gd name="connsiteY15" fmla="*/ 24624 h 349357"/>
              <a:gd name="connsiteX0" fmla="*/ 3183478 w 3635340"/>
              <a:gd name="connsiteY0" fmla="*/ 107 h 349357"/>
              <a:gd name="connsiteX1" fmla="*/ 3188241 w 3635340"/>
              <a:gd name="connsiteY1" fmla="*/ 349357 h 349357"/>
              <a:gd name="connsiteX2" fmla="*/ 3635340 w 3635340"/>
              <a:gd name="connsiteY2" fmla="*/ 323957 h 349357"/>
              <a:gd name="connsiteX3" fmla="*/ 3183478 w 3635340"/>
              <a:gd name="connsiteY3" fmla="*/ 107 h 349357"/>
              <a:gd name="connsiteX4" fmla="*/ 2255542 w 3635340"/>
              <a:gd name="connsiteY4" fmla="*/ 0 h 349357"/>
              <a:gd name="connsiteX5" fmla="*/ 2243265 w 3635340"/>
              <a:gd name="connsiteY5" fmla="*/ 335263 h 349357"/>
              <a:gd name="connsiteX6" fmla="*/ 2447097 w 3635340"/>
              <a:gd name="connsiteY6" fmla="*/ 335263 h 349357"/>
              <a:gd name="connsiteX7" fmla="*/ 2255542 w 3635340"/>
              <a:gd name="connsiteY7" fmla="*/ 0 h 349357"/>
              <a:gd name="connsiteX8" fmla="*/ 1398022 w 3635340"/>
              <a:gd name="connsiteY8" fmla="*/ 1693 h 349357"/>
              <a:gd name="connsiteX9" fmla="*/ 1254092 w 3635340"/>
              <a:gd name="connsiteY9" fmla="*/ 265519 h 349357"/>
              <a:gd name="connsiteX10" fmla="*/ 1415062 w 3635340"/>
              <a:gd name="connsiteY10" fmla="*/ 263137 h 349357"/>
              <a:gd name="connsiteX11" fmla="*/ 1398022 w 3635340"/>
              <a:gd name="connsiteY11" fmla="*/ 1693 h 349357"/>
              <a:gd name="connsiteX12" fmla="*/ 440572 w 3635340"/>
              <a:gd name="connsiteY12" fmla="*/ 24624 h 349357"/>
              <a:gd name="connsiteX13" fmla="*/ 0 w 3635340"/>
              <a:gd name="connsiteY13" fmla="*/ 314642 h 349357"/>
              <a:gd name="connsiteX14" fmla="*/ 440572 w 3635340"/>
              <a:gd name="connsiteY14" fmla="*/ 300354 h 349357"/>
              <a:gd name="connsiteX15" fmla="*/ 440572 w 3635340"/>
              <a:gd name="connsiteY15" fmla="*/ 24624 h 349357"/>
              <a:gd name="connsiteX0" fmla="*/ 3183478 w 3635340"/>
              <a:gd name="connsiteY0" fmla="*/ 107 h 335263"/>
              <a:gd name="connsiteX1" fmla="*/ 3191416 w 3635340"/>
              <a:gd name="connsiteY1" fmla="*/ 327132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20782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231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5490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5490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15062 w 3635340"/>
              <a:gd name="connsiteY10" fmla="*/ 263137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08712 w 3635340"/>
              <a:gd name="connsiteY10" fmla="*/ 272662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05537 w 3635340"/>
              <a:gd name="connsiteY10" fmla="*/ 269487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399187 w 3635340"/>
              <a:gd name="connsiteY10" fmla="*/ 266312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1621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9140 w 3635340"/>
              <a:gd name="connsiteY5" fmla="*/ 31621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40572 w 3635340"/>
              <a:gd name="connsiteY14" fmla="*/ 30035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65972 w 3635340"/>
              <a:gd name="connsiteY14" fmla="*/ 29400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59622 w 3635340"/>
              <a:gd name="connsiteY14" fmla="*/ 28130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59622 w 3635340"/>
              <a:gd name="connsiteY14" fmla="*/ 28130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69147 w 3635340"/>
              <a:gd name="connsiteY14" fmla="*/ 28130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81847 w 3635340"/>
              <a:gd name="connsiteY14" fmla="*/ 284479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78672 w 3635340"/>
              <a:gd name="connsiteY14" fmla="*/ 28765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78672 w 3635340"/>
              <a:gd name="connsiteY14" fmla="*/ 287654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78672 w 3635340"/>
              <a:gd name="connsiteY14" fmla="*/ 287654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88197 w 3635340"/>
              <a:gd name="connsiteY14" fmla="*/ 290829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88197 w 3635340"/>
              <a:gd name="connsiteY14" fmla="*/ 290829 h 335263"/>
              <a:gd name="connsiteX15" fmla="*/ 485022 w 3635340"/>
              <a:gd name="connsiteY15" fmla="*/ 21449 h 33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35340" h="335263">
                <a:moveTo>
                  <a:pt x="3183478" y="107"/>
                </a:moveTo>
                <a:cubicBezTo>
                  <a:pt x="3185066" y="116524"/>
                  <a:pt x="3183478" y="201190"/>
                  <a:pt x="3185066" y="317607"/>
                </a:cubicBezTo>
                <a:lnTo>
                  <a:pt x="3635340" y="323957"/>
                </a:lnTo>
                <a:lnTo>
                  <a:pt x="3183478" y="107"/>
                </a:lnTo>
                <a:close/>
                <a:moveTo>
                  <a:pt x="2255542" y="0"/>
                </a:moveTo>
                <a:cubicBezTo>
                  <a:pt x="2256741" y="105404"/>
                  <a:pt x="2254766" y="7609"/>
                  <a:pt x="2252790" y="319388"/>
                </a:cubicBezTo>
                <a:lnTo>
                  <a:pt x="2447097" y="335263"/>
                </a:lnTo>
                <a:lnTo>
                  <a:pt x="2255542" y="0"/>
                </a:lnTo>
                <a:close/>
                <a:moveTo>
                  <a:pt x="1398022" y="1693"/>
                </a:moveTo>
                <a:lnTo>
                  <a:pt x="1254092" y="265519"/>
                </a:lnTo>
                <a:lnTo>
                  <a:pt x="1399187" y="266312"/>
                </a:lnTo>
                <a:cubicBezTo>
                  <a:pt x="1398799" y="178106"/>
                  <a:pt x="1398410" y="89899"/>
                  <a:pt x="1398022" y="1693"/>
                </a:cubicBezTo>
                <a:close/>
                <a:moveTo>
                  <a:pt x="485022" y="21449"/>
                </a:moveTo>
                <a:lnTo>
                  <a:pt x="0" y="314642"/>
                </a:lnTo>
                <a:lnTo>
                  <a:pt x="488197" y="290829"/>
                </a:lnTo>
                <a:cubicBezTo>
                  <a:pt x="490314" y="31702"/>
                  <a:pt x="486080" y="293276"/>
                  <a:pt x="485022" y="21449"/>
                </a:cubicBezTo>
                <a:close/>
              </a:path>
            </a:pathLst>
          </a:custGeom>
          <a:solidFill>
            <a:srgbClr val="9D9D9D"/>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428" name="Group 427">
            <a:extLst>
              <a:ext uri="{FF2B5EF4-FFF2-40B4-BE49-F238E27FC236}">
                <a16:creationId xmlns:a16="http://schemas.microsoft.com/office/drawing/2014/main" id="{302037EB-6A70-4364-8A3C-0BDE7CBCDF52}"/>
              </a:ext>
            </a:extLst>
          </p:cNvPr>
          <p:cNvGrpSpPr/>
          <p:nvPr/>
        </p:nvGrpSpPr>
        <p:grpSpPr>
          <a:xfrm>
            <a:off x="5456275" y="3345401"/>
            <a:ext cx="4581525" cy="723803"/>
            <a:chOff x="6205538" y="2179951"/>
            <a:chExt cx="4581525" cy="477524"/>
          </a:xfrm>
        </p:grpSpPr>
        <p:sp>
          <p:nvSpPr>
            <p:cNvPr id="429" name="Rectangle: Top Corners Snipped 428">
              <a:extLst>
                <a:ext uri="{FF2B5EF4-FFF2-40B4-BE49-F238E27FC236}">
                  <a16:creationId xmlns:a16="http://schemas.microsoft.com/office/drawing/2014/main" id="{36E3CAE6-315E-45D2-BF4C-ED5F8291F68B}"/>
                </a:ext>
              </a:extLst>
            </p:cNvPr>
            <p:cNvSpPr/>
            <p:nvPr/>
          </p:nvSpPr>
          <p:spPr>
            <a:xfrm flipV="1">
              <a:off x="6205538" y="2179951"/>
              <a:ext cx="4581525" cy="133055"/>
            </a:xfrm>
            <a:prstGeom prst="snip2SameRect">
              <a:avLst>
                <a:gd name="adj1" fmla="val 3905"/>
                <a:gd name="adj2" fmla="val 50000"/>
              </a:avLst>
            </a:prstGeom>
            <a:gradFill flip="none" rotWithShape="1">
              <a:gsLst>
                <a:gs pos="56000">
                  <a:sysClr val="window" lastClr="FFFFFF">
                    <a:lumMod val="95000"/>
                  </a:sysClr>
                </a:gs>
                <a:gs pos="82000">
                  <a:sysClr val="window" lastClr="FFFFFF">
                    <a:lumMod val="95000"/>
                  </a:sysClr>
                </a:gs>
                <a:gs pos="68000">
                  <a:sysClr val="window" lastClr="FFFFFF">
                    <a:lumMod val="85000"/>
                  </a:sysClr>
                </a:gs>
              </a:gsLst>
              <a:lin ang="5400000" scaled="1"/>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30" name="Rectangle 429">
              <a:extLst>
                <a:ext uri="{FF2B5EF4-FFF2-40B4-BE49-F238E27FC236}">
                  <a16:creationId xmlns:a16="http://schemas.microsoft.com/office/drawing/2014/main" id="{77206890-C669-4FC8-AD48-8BCE4D07BA64}"/>
                </a:ext>
              </a:extLst>
            </p:cNvPr>
            <p:cNvSpPr/>
            <p:nvPr/>
          </p:nvSpPr>
          <p:spPr>
            <a:xfrm>
              <a:off x="6205538" y="2314575"/>
              <a:ext cx="4581525" cy="342900"/>
            </a:xfrm>
            <a:prstGeom prst="rect">
              <a:avLst/>
            </a:prstGeom>
            <a:gradFill flip="none" rotWithShape="1">
              <a:gsLst>
                <a:gs pos="65000">
                  <a:srgbClr val="A5A5A5">
                    <a:lumMod val="5000"/>
                    <a:lumOff val="95000"/>
                  </a:srgbClr>
                </a:gs>
                <a:gs pos="38000">
                  <a:srgbClr val="A5A5A5">
                    <a:lumMod val="5000"/>
                    <a:lumOff val="95000"/>
                  </a:srgbClr>
                </a:gs>
                <a:gs pos="29000">
                  <a:srgbClr val="A5A5A5">
                    <a:lumMod val="45000"/>
                    <a:lumOff val="55000"/>
                  </a:srgbClr>
                </a:gs>
                <a:gs pos="53000">
                  <a:srgbClr val="A5A5A5">
                    <a:lumMod val="45000"/>
                    <a:lumOff val="55000"/>
                  </a:srgbClr>
                </a:gs>
                <a:gs pos="77000">
                  <a:srgbClr val="A5A5A5">
                    <a:lumMod val="30000"/>
                    <a:lumOff val="70000"/>
                  </a:srgbClr>
                </a:gs>
              </a:gsLst>
              <a:lin ang="10800000" scaled="1"/>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nvGrpSpPr>
          <p:cNvPr id="444" name="Group 443">
            <a:extLst>
              <a:ext uri="{FF2B5EF4-FFF2-40B4-BE49-F238E27FC236}">
                <a16:creationId xmlns:a16="http://schemas.microsoft.com/office/drawing/2014/main" id="{B29B87DD-4063-4E14-8EF1-E541E2B674DD}"/>
              </a:ext>
            </a:extLst>
          </p:cNvPr>
          <p:cNvGrpSpPr/>
          <p:nvPr/>
        </p:nvGrpSpPr>
        <p:grpSpPr>
          <a:xfrm>
            <a:off x="7830437" y="3279513"/>
            <a:ext cx="1098227" cy="668154"/>
            <a:chOff x="11049368" y="1222216"/>
            <a:chExt cx="1098227" cy="668154"/>
          </a:xfrm>
        </p:grpSpPr>
        <p:grpSp>
          <p:nvGrpSpPr>
            <p:cNvPr id="445" name="Group 444">
              <a:extLst>
                <a:ext uri="{FF2B5EF4-FFF2-40B4-BE49-F238E27FC236}">
                  <a16:creationId xmlns:a16="http://schemas.microsoft.com/office/drawing/2014/main" id="{F79FA186-8027-4AD8-B619-9B352DD13B6E}"/>
                </a:ext>
              </a:extLst>
            </p:cNvPr>
            <p:cNvGrpSpPr/>
            <p:nvPr/>
          </p:nvGrpSpPr>
          <p:grpSpPr>
            <a:xfrm flipH="1">
              <a:off x="11450582" y="1222216"/>
              <a:ext cx="697013" cy="581257"/>
              <a:chOff x="10815582" y="1222216"/>
              <a:chExt cx="697013" cy="581257"/>
            </a:xfrm>
          </p:grpSpPr>
          <p:sp>
            <p:nvSpPr>
              <p:cNvPr id="476" name="Freeform: Shape 475">
                <a:extLst>
                  <a:ext uri="{FF2B5EF4-FFF2-40B4-BE49-F238E27FC236}">
                    <a16:creationId xmlns:a16="http://schemas.microsoft.com/office/drawing/2014/main" id="{0D4C6346-0536-4C7D-9575-BAB2700FF267}"/>
                  </a:ext>
                </a:extLst>
              </p:cNvPr>
              <p:cNvSpPr/>
              <p:nvPr/>
            </p:nvSpPr>
            <p:spPr>
              <a:xfrm>
                <a:off x="10825260" y="1222216"/>
                <a:ext cx="687335" cy="581257"/>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413618 w 454360"/>
                  <a:gd name="connsiteY4" fmla="*/ 224685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84305 w 464923"/>
                  <a:gd name="connsiteY0" fmla="*/ 0 h 836603"/>
                  <a:gd name="connsiteX1" fmla="*/ 464923 w 464923"/>
                  <a:gd name="connsiteY1" fmla="*/ 236479 h 836603"/>
                  <a:gd name="connsiteX2" fmla="*/ 464923 w 464923"/>
                  <a:gd name="connsiteY2" fmla="*/ 836603 h 836603"/>
                  <a:gd name="connsiteX3" fmla="*/ 427894 w 464923"/>
                  <a:gd name="connsiteY3" fmla="*/ 836603 h 836603"/>
                  <a:gd name="connsiteX4" fmla="*/ 424181 w 464923"/>
                  <a:gd name="connsiteY4" fmla="*/ 233984 h 836603"/>
                  <a:gd name="connsiteX5" fmla="*/ 238140 w 464923"/>
                  <a:gd name="connsiteY5" fmla="*/ 116450 h 836603"/>
                  <a:gd name="connsiteX6" fmla="*/ 127580 w 464923"/>
                  <a:gd name="connsiteY6" fmla="*/ 227010 h 836603"/>
                  <a:gd name="connsiteX7" fmla="*/ 127580 w 464923"/>
                  <a:gd name="connsiteY7" fmla="*/ 291828 h 836603"/>
                  <a:gd name="connsiteX8" fmla="*/ 10563 w 464923"/>
                  <a:gd name="connsiteY8" fmla="*/ 291828 h 836603"/>
                  <a:gd name="connsiteX9" fmla="*/ 10563 w 464923"/>
                  <a:gd name="connsiteY9" fmla="*/ 236479 h 836603"/>
                  <a:gd name="connsiteX10" fmla="*/ 84305 w 464923"/>
                  <a:gd name="connsiteY10" fmla="*/ 0 h 836603"/>
                  <a:gd name="connsiteX0" fmla="*/ 73993 w 454611"/>
                  <a:gd name="connsiteY0" fmla="*/ 5024 h 841627"/>
                  <a:gd name="connsiteX1" fmla="*/ 454611 w 454611"/>
                  <a:gd name="connsiteY1" fmla="*/ 241503 h 841627"/>
                  <a:gd name="connsiteX2" fmla="*/ 454611 w 454611"/>
                  <a:gd name="connsiteY2" fmla="*/ 841627 h 841627"/>
                  <a:gd name="connsiteX3" fmla="*/ 417582 w 454611"/>
                  <a:gd name="connsiteY3" fmla="*/ 841627 h 841627"/>
                  <a:gd name="connsiteX4" fmla="*/ 413869 w 454611"/>
                  <a:gd name="connsiteY4" fmla="*/ 239008 h 841627"/>
                  <a:gd name="connsiteX5" fmla="*/ 227828 w 454611"/>
                  <a:gd name="connsiteY5" fmla="*/ 121474 h 841627"/>
                  <a:gd name="connsiteX6" fmla="*/ 117268 w 454611"/>
                  <a:gd name="connsiteY6" fmla="*/ 232034 h 841627"/>
                  <a:gd name="connsiteX7" fmla="*/ 117268 w 454611"/>
                  <a:gd name="connsiteY7" fmla="*/ 296852 h 841627"/>
                  <a:gd name="connsiteX8" fmla="*/ 251 w 454611"/>
                  <a:gd name="connsiteY8" fmla="*/ 296852 h 841627"/>
                  <a:gd name="connsiteX9" fmla="*/ 251 w 454611"/>
                  <a:gd name="connsiteY9" fmla="*/ 241503 h 841627"/>
                  <a:gd name="connsiteX10" fmla="*/ 17536 w 454611"/>
                  <a:gd name="connsiteY10" fmla="*/ 92685 h 841627"/>
                  <a:gd name="connsiteX11" fmla="*/ 73993 w 454611"/>
                  <a:gd name="connsiteY11" fmla="*/ 5024 h 841627"/>
                  <a:gd name="connsiteX0" fmla="*/ 73993 w 454611"/>
                  <a:gd name="connsiteY0" fmla="*/ 7898 h 844501"/>
                  <a:gd name="connsiteX1" fmla="*/ 454611 w 454611"/>
                  <a:gd name="connsiteY1" fmla="*/ 244377 h 844501"/>
                  <a:gd name="connsiteX2" fmla="*/ 454611 w 454611"/>
                  <a:gd name="connsiteY2" fmla="*/ 844501 h 844501"/>
                  <a:gd name="connsiteX3" fmla="*/ 417582 w 454611"/>
                  <a:gd name="connsiteY3" fmla="*/ 844501 h 844501"/>
                  <a:gd name="connsiteX4" fmla="*/ 413869 w 454611"/>
                  <a:gd name="connsiteY4" fmla="*/ 241882 h 844501"/>
                  <a:gd name="connsiteX5" fmla="*/ 227828 w 454611"/>
                  <a:gd name="connsiteY5" fmla="*/ 124348 h 844501"/>
                  <a:gd name="connsiteX6" fmla="*/ 117268 w 454611"/>
                  <a:gd name="connsiteY6" fmla="*/ 234908 h 844501"/>
                  <a:gd name="connsiteX7" fmla="*/ 117268 w 454611"/>
                  <a:gd name="connsiteY7" fmla="*/ 299726 h 844501"/>
                  <a:gd name="connsiteX8" fmla="*/ 251 w 454611"/>
                  <a:gd name="connsiteY8" fmla="*/ 299726 h 844501"/>
                  <a:gd name="connsiteX9" fmla="*/ 251 w 454611"/>
                  <a:gd name="connsiteY9" fmla="*/ 244377 h 844501"/>
                  <a:gd name="connsiteX10" fmla="*/ 17536 w 454611"/>
                  <a:gd name="connsiteY10" fmla="*/ 95559 h 844501"/>
                  <a:gd name="connsiteX11" fmla="*/ 73993 w 454611"/>
                  <a:gd name="connsiteY11" fmla="*/ 7898 h 844501"/>
                  <a:gd name="connsiteX0" fmla="*/ 73993 w 454611"/>
                  <a:gd name="connsiteY0" fmla="*/ 359 h 836962"/>
                  <a:gd name="connsiteX1" fmla="*/ 454611 w 454611"/>
                  <a:gd name="connsiteY1" fmla="*/ 236838 h 836962"/>
                  <a:gd name="connsiteX2" fmla="*/ 454611 w 454611"/>
                  <a:gd name="connsiteY2" fmla="*/ 836962 h 836962"/>
                  <a:gd name="connsiteX3" fmla="*/ 417582 w 454611"/>
                  <a:gd name="connsiteY3" fmla="*/ 836962 h 836962"/>
                  <a:gd name="connsiteX4" fmla="*/ 413869 w 454611"/>
                  <a:gd name="connsiteY4" fmla="*/ 234343 h 836962"/>
                  <a:gd name="connsiteX5" fmla="*/ 227828 w 454611"/>
                  <a:gd name="connsiteY5" fmla="*/ 116809 h 836962"/>
                  <a:gd name="connsiteX6" fmla="*/ 117268 w 454611"/>
                  <a:gd name="connsiteY6" fmla="*/ 227369 h 836962"/>
                  <a:gd name="connsiteX7" fmla="*/ 117268 w 454611"/>
                  <a:gd name="connsiteY7" fmla="*/ 292187 h 836962"/>
                  <a:gd name="connsiteX8" fmla="*/ 251 w 454611"/>
                  <a:gd name="connsiteY8" fmla="*/ 292187 h 836962"/>
                  <a:gd name="connsiteX9" fmla="*/ 251 w 454611"/>
                  <a:gd name="connsiteY9" fmla="*/ 236838 h 836962"/>
                  <a:gd name="connsiteX10" fmla="*/ 17536 w 454611"/>
                  <a:gd name="connsiteY10" fmla="*/ 88020 h 836962"/>
                  <a:gd name="connsiteX11" fmla="*/ 73993 w 454611"/>
                  <a:gd name="connsiteY11" fmla="*/ 359 h 836962"/>
                  <a:gd name="connsiteX0" fmla="*/ 73993 w 454611"/>
                  <a:gd name="connsiteY0" fmla="*/ 15002 h 851605"/>
                  <a:gd name="connsiteX1" fmla="*/ 454611 w 454611"/>
                  <a:gd name="connsiteY1" fmla="*/ 251481 h 851605"/>
                  <a:gd name="connsiteX2" fmla="*/ 454611 w 454611"/>
                  <a:gd name="connsiteY2" fmla="*/ 851605 h 851605"/>
                  <a:gd name="connsiteX3" fmla="*/ 417582 w 454611"/>
                  <a:gd name="connsiteY3" fmla="*/ 851605 h 851605"/>
                  <a:gd name="connsiteX4" fmla="*/ 413869 w 454611"/>
                  <a:gd name="connsiteY4" fmla="*/ 248986 h 851605"/>
                  <a:gd name="connsiteX5" fmla="*/ 227828 w 454611"/>
                  <a:gd name="connsiteY5" fmla="*/ 131452 h 851605"/>
                  <a:gd name="connsiteX6" fmla="*/ 117268 w 454611"/>
                  <a:gd name="connsiteY6" fmla="*/ 242012 h 851605"/>
                  <a:gd name="connsiteX7" fmla="*/ 117268 w 454611"/>
                  <a:gd name="connsiteY7" fmla="*/ 306830 h 851605"/>
                  <a:gd name="connsiteX8" fmla="*/ 251 w 454611"/>
                  <a:gd name="connsiteY8" fmla="*/ 306830 h 851605"/>
                  <a:gd name="connsiteX9" fmla="*/ 251 w 454611"/>
                  <a:gd name="connsiteY9" fmla="*/ 251481 h 851605"/>
                  <a:gd name="connsiteX10" fmla="*/ 17536 w 454611"/>
                  <a:gd name="connsiteY10" fmla="*/ 102663 h 851605"/>
                  <a:gd name="connsiteX11" fmla="*/ 73993 w 454611"/>
                  <a:gd name="connsiteY11" fmla="*/ 15002 h 851605"/>
                  <a:gd name="connsiteX0" fmla="*/ 73993 w 454691"/>
                  <a:gd name="connsiteY0" fmla="*/ 17501 h 854104"/>
                  <a:gd name="connsiteX1" fmla="*/ 454611 w 454691"/>
                  <a:gd name="connsiteY1" fmla="*/ 253980 h 854104"/>
                  <a:gd name="connsiteX2" fmla="*/ 454611 w 454691"/>
                  <a:gd name="connsiteY2" fmla="*/ 854104 h 854104"/>
                  <a:gd name="connsiteX3" fmla="*/ 417582 w 454691"/>
                  <a:gd name="connsiteY3" fmla="*/ 854104 h 854104"/>
                  <a:gd name="connsiteX4" fmla="*/ 413869 w 454691"/>
                  <a:gd name="connsiteY4" fmla="*/ 251485 h 854104"/>
                  <a:gd name="connsiteX5" fmla="*/ 227828 w 454691"/>
                  <a:gd name="connsiteY5" fmla="*/ 133951 h 854104"/>
                  <a:gd name="connsiteX6" fmla="*/ 117268 w 454691"/>
                  <a:gd name="connsiteY6" fmla="*/ 244511 h 854104"/>
                  <a:gd name="connsiteX7" fmla="*/ 117268 w 454691"/>
                  <a:gd name="connsiteY7" fmla="*/ 309329 h 854104"/>
                  <a:gd name="connsiteX8" fmla="*/ 251 w 454691"/>
                  <a:gd name="connsiteY8" fmla="*/ 309329 h 854104"/>
                  <a:gd name="connsiteX9" fmla="*/ 251 w 454691"/>
                  <a:gd name="connsiteY9" fmla="*/ 253980 h 854104"/>
                  <a:gd name="connsiteX10" fmla="*/ 17536 w 454691"/>
                  <a:gd name="connsiteY10" fmla="*/ 105162 h 854104"/>
                  <a:gd name="connsiteX11" fmla="*/ 73993 w 454691"/>
                  <a:gd name="connsiteY11" fmla="*/ 17501 h 854104"/>
                  <a:gd name="connsiteX0" fmla="*/ 138338 w 454709"/>
                  <a:gd name="connsiteY0" fmla="*/ 16767 h 862669"/>
                  <a:gd name="connsiteX1" fmla="*/ 454611 w 454709"/>
                  <a:gd name="connsiteY1" fmla="*/ 262545 h 862669"/>
                  <a:gd name="connsiteX2" fmla="*/ 454611 w 454709"/>
                  <a:gd name="connsiteY2" fmla="*/ 862669 h 862669"/>
                  <a:gd name="connsiteX3" fmla="*/ 417582 w 454709"/>
                  <a:gd name="connsiteY3" fmla="*/ 862669 h 862669"/>
                  <a:gd name="connsiteX4" fmla="*/ 413869 w 454709"/>
                  <a:gd name="connsiteY4" fmla="*/ 260050 h 862669"/>
                  <a:gd name="connsiteX5" fmla="*/ 227828 w 454709"/>
                  <a:gd name="connsiteY5" fmla="*/ 142516 h 862669"/>
                  <a:gd name="connsiteX6" fmla="*/ 117268 w 454709"/>
                  <a:gd name="connsiteY6" fmla="*/ 253076 h 862669"/>
                  <a:gd name="connsiteX7" fmla="*/ 117268 w 454709"/>
                  <a:gd name="connsiteY7" fmla="*/ 317894 h 862669"/>
                  <a:gd name="connsiteX8" fmla="*/ 251 w 454709"/>
                  <a:gd name="connsiteY8" fmla="*/ 317894 h 862669"/>
                  <a:gd name="connsiteX9" fmla="*/ 251 w 454709"/>
                  <a:gd name="connsiteY9" fmla="*/ 262545 h 862669"/>
                  <a:gd name="connsiteX10" fmla="*/ 17536 w 454709"/>
                  <a:gd name="connsiteY10" fmla="*/ 113727 h 862669"/>
                  <a:gd name="connsiteX11" fmla="*/ 138338 w 454709"/>
                  <a:gd name="connsiteY11" fmla="*/ 16767 h 862669"/>
                  <a:gd name="connsiteX0" fmla="*/ 138338 w 454741"/>
                  <a:gd name="connsiteY0" fmla="*/ 15958 h 861860"/>
                  <a:gd name="connsiteX1" fmla="*/ 454611 w 454741"/>
                  <a:gd name="connsiteY1" fmla="*/ 261736 h 861860"/>
                  <a:gd name="connsiteX2" fmla="*/ 454611 w 454741"/>
                  <a:gd name="connsiteY2" fmla="*/ 861860 h 861860"/>
                  <a:gd name="connsiteX3" fmla="*/ 417582 w 454741"/>
                  <a:gd name="connsiteY3" fmla="*/ 861860 h 861860"/>
                  <a:gd name="connsiteX4" fmla="*/ 413869 w 454741"/>
                  <a:gd name="connsiteY4" fmla="*/ 259241 h 861860"/>
                  <a:gd name="connsiteX5" fmla="*/ 227828 w 454741"/>
                  <a:gd name="connsiteY5" fmla="*/ 141707 h 861860"/>
                  <a:gd name="connsiteX6" fmla="*/ 117268 w 454741"/>
                  <a:gd name="connsiteY6" fmla="*/ 252267 h 861860"/>
                  <a:gd name="connsiteX7" fmla="*/ 117268 w 454741"/>
                  <a:gd name="connsiteY7" fmla="*/ 317085 h 861860"/>
                  <a:gd name="connsiteX8" fmla="*/ 251 w 454741"/>
                  <a:gd name="connsiteY8" fmla="*/ 317085 h 861860"/>
                  <a:gd name="connsiteX9" fmla="*/ 251 w 454741"/>
                  <a:gd name="connsiteY9" fmla="*/ 261736 h 861860"/>
                  <a:gd name="connsiteX10" fmla="*/ 17536 w 454741"/>
                  <a:gd name="connsiteY10" fmla="*/ 112918 h 861860"/>
                  <a:gd name="connsiteX11" fmla="*/ 138338 w 454741"/>
                  <a:gd name="connsiteY11" fmla="*/ 15958 h 861860"/>
                  <a:gd name="connsiteX0" fmla="*/ 138338 w 454611"/>
                  <a:gd name="connsiteY0" fmla="*/ 13957 h 859859"/>
                  <a:gd name="connsiteX1" fmla="*/ 277390 w 454611"/>
                  <a:gd name="connsiteY1" fmla="*/ 27229 h 859859"/>
                  <a:gd name="connsiteX2" fmla="*/ 454611 w 454611"/>
                  <a:gd name="connsiteY2" fmla="*/ 259735 h 859859"/>
                  <a:gd name="connsiteX3" fmla="*/ 454611 w 454611"/>
                  <a:gd name="connsiteY3" fmla="*/ 859859 h 859859"/>
                  <a:gd name="connsiteX4" fmla="*/ 417582 w 454611"/>
                  <a:gd name="connsiteY4" fmla="*/ 859859 h 859859"/>
                  <a:gd name="connsiteX5" fmla="*/ 413869 w 454611"/>
                  <a:gd name="connsiteY5" fmla="*/ 257240 h 859859"/>
                  <a:gd name="connsiteX6" fmla="*/ 227828 w 454611"/>
                  <a:gd name="connsiteY6" fmla="*/ 139706 h 859859"/>
                  <a:gd name="connsiteX7" fmla="*/ 117268 w 454611"/>
                  <a:gd name="connsiteY7" fmla="*/ 250266 h 859859"/>
                  <a:gd name="connsiteX8" fmla="*/ 117268 w 454611"/>
                  <a:gd name="connsiteY8" fmla="*/ 315084 h 859859"/>
                  <a:gd name="connsiteX9" fmla="*/ 251 w 454611"/>
                  <a:gd name="connsiteY9" fmla="*/ 315084 h 859859"/>
                  <a:gd name="connsiteX10" fmla="*/ 251 w 454611"/>
                  <a:gd name="connsiteY10" fmla="*/ 259735 h 859859"/>
                  <a:gd name="connsiteX11" fmla="*/ 17536 w 454611"/>
                  <a:gd name="connsiteY11" fmla="*/ 110917 h 859859"/>
                  <a:gd name="connsiteX12" fmla="*/ 138338 w 454611"/>
                  <a:gd name="connsiteY12" fmla="*/ 13957 h 859859"/>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17268 w 454611"/>
                  <a:gd name="connsiteY7" fmla="*/ 242067 h 851660"/>
                  <a:gd name="connsiteX8" fmla="*/ 117268 w 454611"/>
                  <a:gd name="connsiteY8" fmla="*/ 306885 h 851660"/>
                  <a:gd name="connsiteX9" fmla="*/ 251 w 454611"/>
                  <a:gd name="connsiteY9" fmla="*/ 306885 h 851660"/>
                  <a:gd name="connsiteX10" fmla="*/ 251 w 454611"/>
                  <a:gd name="connsiteY10" fmla="*/ 251536 h 851660"/>
                  <a:gd name="connsiteX11" fmla="*/ 17536 w 454611"/>
                  <a:gd name="connsiteY11" fmla="*/ 102718 h 851660"/>
                  <a:gd name="connsiteX12" fmla="*/ 138338 w 454611"/>
                  <a:gd name="connsiteY12"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141 w 454414"/>
                  <a:gd name="connsiteY0" fmla="*/ 5758 h 851660"/>
                  <a:gd name="connsiteX1" fmla="*/ 277193 w 454414"/>
                  <a:gd name="connsiteY1" fmla="*/ 19030 h 851660"/>
                  <a:gd name="connsiteX2" fmla="*/ 454414 w 454414"/>
                  <a:gd name="connsiteY2" fmla="*/ 251536 h 851660"/>
                  <a:gd name="connsiteX3" fmla="*/ 454414 w 454414"/>
                  <a:gd name="connsiteY3" fmla="*/ 851660 h 851660"/>
                  <a:gd name="connsiteX4" fmla="*/ 417385 w 454414"/>
                  <a:gd name="connsiteY4" fmla="*/ 851660 h 851660"/>
                  <a:gd name="connsiteX5" fmla="*/ 413672 w 454414"/>
                  <a:gd name="connsiteY5" fmla="*/ 249041 h 851660"/>
                  <a:gd name="connsiteX6" fmla="*/ 227631 w 454414"/>
                  <a:gd name="connsiteY6" fmla="*/ 131507 h 851660"/>
                  <a:gd name="connsiteX7" fmla="*/ 139841 w 454414"/>
                  <a:gd name="connsiteY7" fmla="*/ 105041 h 851660"/>
                  <a:gd name="connsiteX8" fmla="*/ 117071 w 454414"/>
                  <a:gd name="connsiteY8" fmla="*/ 242067 h 851660"/>
                  <a:gd name="connsiteX9" fmla="*/ 117071 w 454414"/>
                  <a:gd name="connsiteY9" fmla="*/ 306885 h 851660"/>
                  <a:gd name="connsiteX10" fmla="*/ 54 w 454414"/>
                  <a:gd name="connsiteY10" fmla="*/ 306885 h 851660"/>
                  <a:gd name="connsiteX11" fmla="*/ 54 w 454414"/>
                  <a:gd name="connsiteY11" fmla="*/ 251536 h 851660"/>
                  <a:gd name="connsiteX12" fmla="*/ 48274 w 454414"/>
                  <a:gd name="connsiteY12" fmla="*/ 102718 h 851660"/>
                  <a:gd name="connsiteX13" fmla="*/ 138141 w 454414"/>
                  <a:gd name="connsiteY13" fmla="*/ 5758 h 851660"/>
                  <a:gd name="connsiteX0" fmla="*/ 138087 w 454360"/>
                  <a:gd name="connsiteY0" fmla="*/ 5758 h 851660"/>
                  <a:gd name="connsiteX1" fmla="*/ 277139 w 454360"/>
                  <a:gd name="connsiteY1" fmla="*/ 19030 h 851660"/>
                  <a:gd name="connsiteX2" fmla="*/ 454360 w 454360"/>
                  <a:gd name="connsiteY2" fmla="*/ 251536 h 851660"/>
                  <a:gd name="connsiteX3" fmla="*/ 454360 w 454360"/>
                  <a:gd name="connsiteY3" fmla="*/ 851660 h 851660"/>
                  <a:gd name="connsiteX4" fmla="*/ 417331 w 454360"/>
                  <a:gd name="connsiteY4" fmla="*/ 851660 h 851660"/>
                  <a:gd name="connsiteX5" fmla="*/ 413618 w 454360"/>
                  <a:gd name="connsiteY5" fmla="*/ 249041 h 851660"/>
                  <a:gd name="connsiteX6" fmla="*/ 227577 w 454360"/>
                  <a:gd name="connsiteY6" fmla="*/ 131507 h 851660"/>
                  <a:gd name="connsiteX7" fmla="*/ 139787 w 454360"/>
                  <a:gd name="connsiteY7" fmla="*/ 105041 h 851660"/>
                  <a:gd name="connsiteX8" fmla="*/ 117017 w 454360"/>
                  <a:gd name="connsiteY8" fmla="*/ 242067 h 851660"/>
                  <a:gd name="connsiteX9" fmla="*/ 117017 w 454360"/>
                  <a:gd name="connsiteY9" fmla="*/ 306885 h 851660"/>
                  <a:gd name="connsiteX10" fmla="*/ 0 w 454360"/>
                  <a:gd name="connsiteY10" fmla="*/ 306885 h 851660"/>
                  <a:gd name="connsiteX11" fmla="*/ 39597 w 454360"/>
                  <a:gd name="connsiteY11" fmla="*/ 251536 h 851660"/>
                  <a:gd name="connsiteX12" fmla="*/ 48220 w 454360"/>
                  <a:gd name="connsiteY12" fmla="*/ 102718 h 851660"/>
                  <a:gd name="connsiteX13" fmla="*/ 138087 w 454360"/>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50203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8125 w 416006"/>
                  <a:gd name="connsiteY9" fmla="*/ 139910 h 851660"/>
                  <a:gd name="connsiteX10" fmla="*/ 51440 w 416006"/>
                  <a:gd name="connsiteY10" fmla="*/ 251366 h 851660"/>
                  <a:gd name="connsiteX11" fmla="*/ 50203 w 416006"/>
                  <a:gd name="connsiteY11" fmla="*/ 309209 h 851660"/>
                  <a:gd name="connsiteX12" fmla="*/ 2481 w 416006"/>
                  <a:gd name="connsiteY12" fmla="*/ 309209 h 851660"/>
                  <a:gd name="connsiteX13" fmla="*/ 1243 w 416006"/>
                  <a:gd name="connsiteY13" fmla="*/ 251536 h 851660"/>
                  <a:gd name="connsiteX14" fmla="*/ 9866 w 416006"/>
                  <a:gd name="connsiteY14" fmla="*/ 102718 h 851660"/>
                  <a:gd name="connsiteX15" fmla="*/ 99733 w 416006"/>
                  <a:gd name="connsiteY15"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0701 w 416006"/>
                  <a:gd name="connsiteY10" fmla="*/ 137585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6006" h="851660">
                    <a:moveTo>
                      <a:pt x="99733" y="5758"/>
                    </a:moveTo>
                    <a:cubicBezTo>
                      <a:pt x="137886" y="-8190"/>
                      <a:pt x="184836" y="5963"/>
                      <a:pt x="238785" y="19030"/>
                    </a:cubicBezTo>
                    <a:cubicBezTo>
                      <a:pt x="276190" y="32090"/>
                      <a:pt x="314427" y="45368"/>
                      <a:pt x="350151" y="81794"/>
                    </a:cubicBezTo>
                    <a:cubicBezTo>
                      <a:pt x="379688" y="120545"/>
                      <a:pt x="405030" y="123225"/>
                      <a:pt x="416006" y="251536"/>
                    </a:cubicBezTo>
                    <a:lnTo>
                      <a:pt x="416006" y="851660"/>
                    </a:lnTo>
                    <a:lnTo>
                      <a:pt x="378977" y="851660"/>
                    </a:lnTo>
                    <a:cubicBezTo>
                      <a:pt x="378977" y="648462"/>
                      <a:pt x="375264" y="452239"/>
                      <a:pt x="375264" y="249041"/>
                    </a:cubicBezTo>
                    <a:cubicBezTo>
                      <a:pt x="331275" y="141265"/>
                      <a:pt x="372909" y="216066"/>
                      <a:pt x="322929" y="144560"/>
                    </a:cubicBezTo>
                    <a:cubicBezTo>
                      <a:pt x="290273" y="124197"/>
                      <a:pt x="267180" y="111361"/>
                      <a:pt x="232533" y="101288"/>
                    </a:cubicBezTo>
                    <a:cubicBezTo>
                      <a:pt x="197886" y="91215"/>
                      <a:pt x="146175" y="77683"/>
                      <a:pt x="115045" y="84120"/>
                    </a:cubicBezTo>
                    <a:cubicBezTo>
                      <a:pt x="83915" y="90557"/>
                      <a:pt x="61302" y="109711"/>
                      <a:pt x="50701" y="137585"/>
                    </a:cubicBezTo>
                    <a:cubicBezTo>
                      <a:pt x="40100" y="165459"/>
                      <a:pt x="46779" y="229735"/>
                      <a:pt x="45253" y="256014"/>
                    </a:cubicBezTo>
                    <a:cubicBezTo>
                      <a:pt x="47728" y="317138"/>
                      <a:pt x="46492" y="180669"/>
                      <a:pt x="47728" y="309209"/>
                    </a:cubicBezTo>
                    <a:lnTo>
                      <a:pt x="2481" y="309209"/>
                    </a:lnTo>
                    <a:cubicBezTo>
                      <a:pt x="2068" y="289985"/>
                      <a:pt x="1656" y="270760"/>
                      <a:pt x="1243" y="251536"/>
                    </a:cubicBezTo>
                    <a:cubicBezTo>
                      <a:pt x="-413" y="212859"/>
                      <a:pt x="-2424" y="142131"/>
                      <a:pt x="9866" y="102718"/>
                    </a:cubicBezTo>
                    <a:cubicBezTo>
                      <a:pt x="22156" y="63305"/>
                      <a:pt x="61580" y="19706"/>
                      <a:pt x="99733" y="5758"/>
                    </a:cubicBezTo>
                    <a:close/>
                  </a:path>
                </a:pathLst>
              </a:custGeom>
              <a:gradFill flip="none" rotWithShape="1">
                <a:gsLst>
                  <a:gs pos="45000">
                    <a:sysClr val="window" lastClr="FFFFFF">
                      <a:lumMod val="85000"/>
                    </a:sysClr>
                  </a:gs>
                  <a:gs pos="0">
                    <a:sysClr val="window" lastClr="FFFFFF">
                      <a:lumMod val="85000"/>
                    </a:sysClr>
                  </a:gs>
                  <a:gs pos="5000">
                    <a:sysClr val="window" lastClr="FFFFFF">
                      <a:lumMod val="95000"/>
                    </a:sysClr>
                  </a:gs>
                  <a:gs pos="100000">
                    <a:sysClr val="window" lastClr="FFFFFF">
                      <a:lumMod val="75000"/>
                    </a:sysClr>
                  </a:gs>
                  <a:gs pos="53000">
                    <a:srgbClr val="D8D8D8"/>
                  </a:gs>
                  <a:gs pos="94000">
                    <a:sysClr val="window" lastClr="FFFFFF">
                      <a:lumMod val="75000"/>
                    </a:sysClr>
                  </a:gs>
                  <a:gs pos="100000">
                    <a:sysClr val="window" lastClr="FFFFFF">
                      <a:lumMod val="95000"/>
                    </a:sysClr>
                  </a:gs>
                  <a:gs pos="63000">
                    <a:sysClr val="window" lastClr="FFFFFF">
                      <a:lumMod val="95000"/>
                    </a:sysClr>
                  </a:gs>
                </a:gsLst>
                <a:path path="circle">
                  <a:fillToRect l="50000" t="50000" r="50000" b="50000"/>
                </a:path>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77" name="Freeform: Shape 476">
                <a:extLst>
                  <a:ext uri="{FF2B5EF4-FFF2-40B4-BE49-F238E27FC236}">
                    <a16:creationId xmlns:a16="http://schemas.microsoft.com/office/drawing/2014/main" id="{BDA1006F-F584-4149-A044-DF175A7E3230}"/>
                  </a:ext>
                </a:extLst>
              </p:cNvPr>
              <p:cNvSpPr/>
              <p:nvPr/>
            </p:nvSpPr>
            <p:spPr>
              <a:xfrm>
                <a:off x="10815582" y="1372898"/>
                <a:ext cx="91939" cy="94837"/>
              </a:xfrm>
              <a:custGeom>
                <a:avLst/>
                <a:gdLst>
                  <a:gd name="connsiteX0" fmla="*/ 16294 w 118710"/>
                  <a:gd name="connsiteY0" fmla="*/ 0 h 122453"/>
                  <a:gd name="connsiteX1" fmla="*/ 17386 w 118710"/>
                  <a:gd name="connsiteY1" fmla="*/ 695 h 122453"/>
                  <a:gd name="connsiteX2" fmla="*/ 59356 w 118710"/>
                  <a:gd name="connsiteY2" fmla="*/ 8153 h 122453"/>
                  <a:gd name="connsiteX3" fmla="*/ 101327 w 118710"/>
                  <a:gd name="connsiteY3" fmla="*/ 695 h 122453"/>
                  <a:gd name="connsiteX4" fmla="*/ 102418 w 118710"/>
                  <a:gd name="connsiteY4" fmla="*/ 0 h 122453"/>
                  <a:gd name="connsiteX5" fmla="*/ 109600 w 118710"/>
                  <a:gd name="connsiteY5" fmla="*/ 2975 h 122453"/>
                  <a:gd name="connsiteX6" fmla="*/ 118710 w 118710"/>
                  <a:gd name="connsiteY6" fmla="*/ 24969 h 122453"/>
                  <a:gd name="connsiteX7" fmla="*/ 118710 w 118710"/>
                  <a:gd name="connsiteY7" fmla="*/ 91349 h 122453"/>
                  <a:gd name="connsiteX8" fmla="*/ 87606 w 118710"/>
                  <a:gd name="connsiteY8" fmla="*/ 122453 h 122453"/>
                  <a:gd name="connsiteX9" fmla="*/ 31104 w 118710"/>
                  <a:gd name="connsiteY9" fmla="*/ 122453 h 122453"/>
                  <a:gd name="connsiteX10" fmla="*/ 0 w 118710"/>
                  <a:gd name="connsiteY10" fmla="*/ 91349 h 122453"/>
                  <a:gd name="connsiteX11" fmla="*/ 0 w 118710"/>
                  <a:gd name="connsiteY11" fmla="*/ 24969 h 122453"/>
                  <a:gd name="connsiteX12" fmla="*/ 9110 w 118710"/>
                  <a:gd name="connsiteY12" fmla="*/ 2975 h 1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710" h="122453">
                    <a:moveTo>
                      <a:pt x="16294" y="0"/>
                    </a:moveTo>
                    <a:lnTo>
                      <a:pt x="17386" y="695"/>
                    </a:lnTo>
                    <a:cubicBezTo>
                      <a:pt x="28127" y="5303"/>
                      <a:pt x="42966" y="8153"/>
                      <a:pt x="59356" y="8153"/>
                    </a:cubicBezTo>
                    <a:cubicBezTo>
                      <a:pt x="75747" y="8153"/>
                      <a:pt x="90585" y="5303"/>
                      <a:pt x="101327" y="695"/>
                    </a:cubicBezTo>
                    <a:lnTo>
                      <a:pt x="102418" y="0"/>
                    </a:lnTo>
                    <a:lnTo>
                      <a:pt x="109600" y="2975"/>
                    </a:lnTo>
                    <a:cubicBezTo>
                      <a:pt x="115229" y="8604"/>
                      <a:pt x="118710" y="16380"/>
                      <a:pt x="118710" y="24969"/>
                    </a:cubicBezTo>
                    <a:lnTo>
                      <a:pt x="118710" y="91349"/>
                    </a:lnTo>
                    <a:cubicBezTo>
                      <a:pt x="118710" y="108527"/>
                      <a:pt x="104784" y="122453"/>
                      <a:pt x="87606" y="122453"/>
                    </a:cubicBezTo>
                    <a:lnTo>
                      <a:pt x="31104" y="122453"/>
                    </a:lnTo>
                    <a:cubicBezTo>
                      <a:pt x="13926" y="122453"/>
                      <a:pt x="0" y="108527"/>
                      <a:pt x="0" y="91349"/>
                    </a:cubicBezTo>
                    <a:lnTo>
                      <a:pt x="0" y="24969"/>
                    </a:lnTo>
                    <a:cubicBezTo>
                      <a:pt x="0" y="16380"/>
                      <a:pt x="3482" y="8604"/>
                      <a:pt x="9110" y="2975"/>
                    </a:cubicBezTo>
                    <a:close/>
                  </a:path>
                </a:pathLst>
              </a:custGeom>
              <a:gradFill flip="none" rotWithShape="1">
                <a:gsLst>
                  <a:gs pos="23000">
                    <a:sysClr val="window" lastClr="FFFFFF">
                      <a:lumMod val="95000"/>
                    </a:sysClr>
                  </a:gs>
                  <a:gs pos="10000">
                    <a:sysClr val="window" lastClr="FFFFFF">
                      <a:lumMod val="85000"/>
                    </a:sysClr>
                  </a:gs>
                  <a:gs pos="0">
                    <a:sysClr val="window" lastClr="FFFFFF">
                      <a:lumMod val="95000"/>
                    </a:sysClr>
                  </a:gs>
                  <a:gs pos="100000">
                    <a:sysClr val="window" lastClr="FFFFFF">
                      <a:lumMod val="75000"/>
                    </a:sysClr>
                  </a:gs>
                  <a:gs pos="48000">
                    <a:sysClr val="window" lastClr="FFFFFF">
                      <a:lumMod val="75000"/>
                    </a:sysClr>
                  </a:gs>
                  <a:gs pos="83000">
                    <a:sysClr val="window" lastClr="FFFFFF">
                      <a:lumMod val="95000"/>
                    </a:sysClr>
                  </a:gs>
                </a:gsLst>
                <a:lin ang="0" scaled="1"/>
                <a:tileRect/>
              </a:gradFill>
              <a:ln w="9525" cap="flat" cmpd="sng" algn="ctr">
                <a:solidFill>
                  <a:sysClr val="window" lastClr="FFFFFF">
                    <a:lumMod val="75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sp>
          <p:nvSpPr>
            <p:cNvPr id="446" name="Freeform: Shape 445">
              <a:extLst>
                <a:ext uri="{FF2B5EF4-FFF2-40B4-BE49-F238E27FC236}">
                  <a16:creationId xmlns:a16="http://schemas.microsoft.com/office/drawing/2014/main" id="{2049BF01-DBDA-4C80-B0C2-3F884B756D62}"/>
                </a:ext>
              </a:extLst>
            </p:cNvPr>
            <p:cNvSpPr/>
            <p:nvPr/>
          </p:nvSpPr>
          <p:spPr>
            <a:xfrm flipH="1">
              <a:off x="11591226" y="1649738"/>
              <a:ext cx="325224" cy="106330"/>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51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47" name="Freeform: Shape 446">
              <a:extLst>
                <a:ext uri="{FF2B5EF4-FFF2-40B4-BE49-F238E27FC236}">
                  <a16:creationId xmlns:a16="http://schemas.microsoft.com/office/drawing/2014/main" id="{B883A8D1-0D4E-4F13-A192-DADBF3934154}"/>
                </a:ext>
              </a:extLst>
            </p:cNvPr>
            <p:cNvSpPr/>
            <p:nvPr/>
          </p:nvSpPr>
          <p:spPr>
            <a:xfrm>
              <a:off x="11049368" y="1649738"/>
              <a:ext cx="325224" cy="106330"/>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43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69" name="Rectangle: Rounded Corners 62">
              <a:extLst>
                <a:ext uri="{FF2B5EF4-FFF2-40B4-BE49-F238E27FC236}">
                  <a16:creationId xmlns:a16="http://schemas.microsoft.com/office/drawing/2014/main" id="{4813B892-1BAD-41E8-8285-40E1691563AC}"/>
                </a:ext>
              </a:extLst>
            </p:cNvPr>
            <p:cNvSpPr/>
            <p:nvPr/>
          </p:nvSpPr>
          <p:spPr>
            <a:xfrm>
              <a:off x="11288794" y="1745719"/>
              <a:ext cx="410448" cy="144651"/>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70" name="Freeform: Shape 469">
              <a:extLst>
                <a:ext uri="{FF2B5EF4-FFF2-40B4-BE49-F238E27FC236}">
                  <a16:creationId xmlns:a16="http://schemas.microsoft.com/office/drawing/2014/main" id="{9C12EAEF-43BE-486B-A231-3D03943FA204}"/>
                </a:ext>
              </a:extLst>
            </p:cNvPr>
            <p:cNvSpPr/>
            <p:nvPr/>
          </p:nvSpPr>
          <p:spPr>
            <a:xfrm>
              <a:off x="11288794" y="1748173"/>
              <a:ext cx="410448" cy="142197"/>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71" name="Freeform: Shape 470">
              <a:extLst>
                <a:ext uri="{FF2B5EF4-FFF2-40B4-BE49-F238E27FC236}">
                  <a16:creationId xmlns:a16="http://schemas.microsoft.com/office/drawing/2014/main" id="{FAFE69C7-5065-40F6-A63C-C5EBFDE6B19E}"/>
                </a:ext>
              </a:extLst>
            </p:cNvPr>
            <p:cNvSpPr/>
            <p:nvPr/>
          </p:nvSpPr>
          <p:spPr>
            <a:xfrm>
              <a:off x="11438906" y="1721128"/>
              <a:ext cx="85211" cy="82346"/>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72" name="Oval 471">
              <a:extLst>
                <a:ext uri="{FF2B5EF4-FFF2-40B4-BE49-F238E27FC236}">
                  <a16:creationId xmlns:a16="http://schemas.microsoft.com/office/drawing/2014/main" id="{03F9EE2F-D120-4E64-BE75-F8F84F41D93F}"/>
                </a:ext>
              </a:extLst>
            </p:cNvPr>
            <p:cNvSpPr/>
            <p:nvPr/>
          </p:nvSpPr>
          <p:spPr>
            <a:xfrm>
              <a:off x="11294052" y="1656548"/>
              <a:ext cx="131994" cy="150986"/>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dirty="0">
                <a:solidFill>
                  <a:prstClr val="white"/>
                </a:solidFill>
                <a:latin typeface="Calibri"/>
              </a:endParaRPr>
            </a:p>
          </p:txBody>
        </p:sp>
        <p:sp>
          <p:nvSpPr>
            <p:cNvPr id="473" name="Oval 472">
              <a:extLst>
                <a:ext uri="{FF2B5EF4-FFF2-40B4-BE49-F238E27FC236}">
                  <a16:creationId xmlns:a16="http://schemas.microsoft.com/office/drawing/2014/main" id="{CBF2D56A-2E21-476F-9EBB-230A08491365}"/>
                </a:ext>
              </a:extLst>
            </p:cNvPr>
            <p:cNvSpPr/>
            <p:nvPr/>
          </p:nvSpPr>
          <p:spPr>
            <a:xfrm>
              <a:off x="11307612" y="1656548"/>
              <a:ext cx="104148" cy="86363"/>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74" name="Oval 473">
              <a:extLst>
                <a:ext uri="{FF2B5EF4-FFF2-40B4-BE49-F238E27FC236}">
                  <a16:creationId xmlns:a16="http://schemas.microsoft.com/office/drawing/2014/main" id="{3607A0D6-898E-44F9-ADAE-47208E589201}"/>
                </a:ext>
              </a:extLst>
            </p:cNvPr>
            <p:cNvSpPr/>
            <p:nvPr/>
          </p:nvSpPr>
          <p:spPr>
            <a:xfrm>
              <a:off x="11544760" y="1656548"/>
              <a:ext cx="131994" cy="150986"/>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dirty="0">
                <a:solidFill>
                  <a:prstClr val="white"/>
                </a:solidFill>
                <a:latin typeface="Calibri"/>
              </a:endParaRPr>
            </a:p>
          </p:txBody>
        </p:sp>
        <p:sp>
          <p:nvSpPr>
            <p:cNvPr id="475" name="Oval 474">
              <a:extLst>
                <a:ext uri="{FF2B5EF4-FFF2-40B4-BE49-F238E27FC236}">
                  <a16:creationId xmlns:a16="http://schemas.microsoft.com/office/drawing/2014/main" id="{3C345D1C-DCF1-4F3E-8AD5-0CF2BCC95DE1}"/>
                </a:ext>
              </a:extLst>
            </p:cNvPr>
            <p:cNvSpPr/>
            <p:nvPr/>
          </p:nvSpPr>
          <p:spPr>
            <a:xfrm>
              <a:off x="11558320" y="1656548"/>
              <a:ext cx="104148" cy="86363"/>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nvGrpSpPr>
          <p:cNvPr id="431" name="Group 430">
            <a:extLst>
              <a:ext uri="{FF2B5EF4-FFF2-40B4-BE49-F238E27FC236}">
                <a16:creationId xmlns:a16="http://schemas.microsoft.com/office/drawing/2014/main" id="{909202FF-3BA5-40DB-94E4-540A44253651}"/>
              </a:ext>
            </a:extLst>
          </p:cNvPr>
          <p:cNvGrpSpPr>
            <a:grpSpLocks noChangeAspect="1"/>
          </p:cNvGrpSpPr>
          <p:nvPr/>
        </p:nvGrpSpPr>
        <p:grpSpPr>
          <a:xfrm>
            <a:off x="6669889" y="3279513"/>
            <a:ext cx="1100868" cy="668154"/>
            <a:chOff x="3847868" y="1328348"/>
            <a:chExt cx="1421428" cy="862713"/>
          </a:xfrm>
        </p:grpSpPr>
        <p:sp>
          <p:nvSpPr>
            <p:cNvPr id="432" name="Freeform: Shape 431">
              <a:extLst>
                <a:ext uri="{FF2B5EF4-FFF2-40B4-BE49-F238E27FC236}">
                  <a16:creationId xmlns:a16="http://schemas.microsoft.com/office/drawing/2014/main" id="{CF196CEB-38A8-46DF-B430-EE06A052322B}"/>
                </a:ext>
              </a:extLst>
            </p:cNvPr>
            <p:cNvSpPr/>
            <p:nvPr/>
          </p:nvSpPr>
          <p:spPr>
            <a:xfrm flipH="1">
              <a:off x="4849370" y="1880359"/>
              <a:ext cx="419926" cy="137292"/>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51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33" name="Freeform: Shape 432">
              <a:extLst>
                <a:ext uri="{FF2B5EF4-FFF2-40B4-BE49-F238E27FC236}">
                  <a16:creationId xmlns:a16="http://schemas.microsoft.com/office/drawing/2014/main" id="{1E4BE8CF-ABE2-4C51-B79B-8B52926816BC}"/>
                </a:ext>
              </a:extLst>
            </p:cNvPr>
            <p:cNvSpPr/>
            <p:nvPr/>
          </p:nvSpPr>
          <p:spPr>
            <a:xfrm>
              <a:off x="4149730" y="1880359"/>
              <a:ext cx="419926" cy="137292"/>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43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434" name="Group 433">
              <a:extLst>
                <a:ext uri="{FF2B5EF4-FFF2-40B4-BE49-F238E27FC236}">
                  <a16:creationId xmlns:a16="http://schemas.microsoft.com/office/drawing/2014/main" id="{63A5CD09-E33F-4204-AC8C-7FA7B2E20A5F}"/>
                </a:ext>
              </a:extLst>
            </p:cNvPr>
            <p:cNvGrpSpPr/>
            <p:nvPr/>
          </p:nvGrpSpPr>
          <p:grpSpPr>
            <a:xfrm>
              <a:off x="3847868" y="1328348"/>
              <a:ext cx="1140972" cy="862713"/>
              <a:chOff x="3499670" y="1764202"/>
              <a:chExt cx="1140972" cy="862713"/>
            </a:xfrm>
          </p:grpSpPr>
          <p:sp>
            <p:nvSpPr>
              <p:cNvPr id="435" name="Rectangle: Rounded Corners 62">
                <a:extLst>
                  <a:ext uri="{FF2B5EF4-FFF2-40B4-BE49-F238E27FC236}">
                    <a16:creationId xmlns:a16="http://schemas.microsoft.com/office/drawing/2014/main" id="{C50051BC-0C1E-401E-A76A-2695AFDB5CA9}"/>
                  </a:ext>
                </a:extLst>
              </p:cNvPr>
              <p:cNvSpPr/>
              <p:nvPr/>
            </p:nvSpPr>
            <p:spPr>
              <a:xfrm>
                <a:off x="4110676" y="2440143"/>
                <a:ext cx="529966" cy="186772"/>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36" name="Freeform: Shape 435">
                <a:extLst>
                  <a:ext uri="{FF2B5EF4-FFF2-40B4-BE49-F238E27FC236}">
                    <a16:creationId xmlns:a16="http://schemas.microsoft.com/office/drawing/2014/main" id="{A2156045-B300-4C61-9A19-D7212ED27651}"/>
                  </a:ext>
                </a:extLst>
              </p:cNvPr>
              <p:cNvSpPr/>
              <p:nvPr/>
            </p:nvSpPr>
            <p:spPr>
              <a:xfrm>
                <a:off x="4110676" y="2443312"/>
                <a:ext cx="529966" cy="183603"/>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37" name="Freeform: Shape 436">
                <a:extLst>
                  <a:ext uri="{FF2B5EF4-FFF2-40B4-BE49-F238E27FC236}">
                    <a16:creationId xmlns:a16="http://schemas.microsoft.com/office/drawing/2014/main" id="{0FE66311-6A38-4DC5-8C48-19145D2520BC}"/>
                  </a:ext>
                </a:extLst>
              </p:cNvPr>
              <p:cNvSpPr/>
              <p:nvPr/>
            </p:nvSpPr>
            <p:spPr>
              <a:xfrm>
                <a:off x="3512166" y="1764202"/>
                <a:ext cx="887479" cy="750513"/>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413618 w 454360"/>
                  <a:gd name="connsiteY4" fmla="*/ 224685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84305 w 464923"/>
                  <a:gd name="connsiteY0" fmla="*/ 0 h 836603"/>
                  <a:gd name="connsiteX1" fmla="*/ 464923 w 464923"/>
                  <a:gd name="connsiteY1" fmla="*/ 236479 h 836603"/>
                  <a:gd name="connsiteX2" fmla="*/ 464923 w 464923"/>
                  <a:gd name="connsiteY2" fmla="*/ 836603 h 836603"/>
                  <a:gd name="connsiteX3" fmla="*/ 427894 w 464923"/>
                  <a:gd name="connsiteY3" fmla="*/ 836603 h 836603"/>
                  <a:gd name="connsiteX4" fmla="*/ 424181 w 464923"/>
                  <a:gd name="connsiteY4" fmla="*/ 233984 h 836603"/>
                  <a:gd name="connsiteX5" fmla="*/ 238140 w 464923"/>
                  <a:gd name="connsiteY5" fmla="*/ 116450 h 836603"/>
                  <a:gd name="connsiteX6" fmla="*/ 127580 w 464923"/>
                  <a:gd name="connsiteY6" fmla="*/ 227010 h 836603"/>
                  <a:gd name="connsiteX7" fmla="*/ 127580 w 464923"/>
                  <a:gd name="connsiteY7" fmla="*/ 291828 h 836603"/>
                  <a:gd name="connsiteX8" fmla="*/ 10563 w 464923"/>
                  <a:gd name="connsiteY8" fmla="*/ 291828 h 836603"/>
                  <a:gd name="connsiteX9" fmla="*/ 10563 w 464923"/>
                  <a:gd name="connsiteY9" fmla="*/ 236479 h 836603"/>
                  <a:gd name="connsiteX10" fmla="*/ 84305 w 464923"/>
                  <a:gd name="connsiteY10" fmla="*/ 0 h 836603"/>
                  <a:gd name="connsiteX0" fmla="*/ 73993 w 454611"/>
                  <a:gd name="connsiteY0" fmla="*/ 5024 h 841627"/>
                  <a:gd name="connsiteX1" fmla="*/ 454611 w 454611"/>
                  <a:gd name="connsiteY1" fmla="*/ 241503 h 841627"/>
                  <a:gd name="connsiteX2" fmla="*/ 454611 w 454611"/>
                  <a:gd name="connsiteY2" fmla="*/ 841627 h 841627"/>
                  <a:gd name="connsiteX3" fmla="*/ 417582 w 454611"/>
                  <a:gd name="connsiteY3" fmla="*/ 841627 h 841627"/>
                  <a:gd name="connsiteX4" fmla="*/ 413869 w 454611"/>
                  <a:gd name="connsiteY4" fmla="*/ 239008 h 841627"/>
                  <a:gd name="connsiteX5" fmla="*/ 227828 w 454611"/>
                  <a:gd name="connsiteY5" fmla="*/ 121474 h 841627"/>
                  <a:gd name="connsiteX6" fmla="*/ 117268 w 454611"/>
                  <a:gd name="connsiteY6" fmla="*/ 232034 h 841627"/>
                  <a:gd name="connsiteX7" fmla="*/ 117268 w 454611"/>
                  <a:gd name="connsiteY7" fmla="*/ 296852 h 841627"/>
                  <a:gd name="connsiteX8" fmla="*/ 251 w 454611"/>
                  <a:gd name="connsiteY8" fmla="*/ 296852 h 841627"/>
                  <a:gd name="connsiteX9" fmla="*/ 251 w 454611"/>
                  <a:gd name="connsiteY9" fmla="*/ 241503 h 841627"/>
                  <a:gd name="connsiteX10" fmla="*/ 17536 w 454611"/>
                  <a:gd name="connsiteY10" fmla="*/ 92685 h 841627"/>
                  <a:gd name="connsiteX11" fmla="*/ 73993 w 454611"/>
                  <a:gd name="connsiteY11" fmla="*/ 5024 h 841627"/>
                  <a:gd name="connsiteX0" fmla="*/ 73993 w 454611"/>
                  <a:gd name="connsiteY0" fmla="*/ 7898 h 844501"/>
                  <a:gd name="connsiteX1" fmla="*/ 454611 w 454611"/>
                  <a:gd name="connsiteY1" fmla="*/ 244377 h 844501"/>
                  <a:gd name="connsiteX2" fmla="*/ 454611 w 454611"/>
                  <a:gd name="connsiteY2" fmla="*/ 844501 h 844501"/>
                  <a:gd name="connsiteX3" fmla="*/ 417582 w 454611"/>
                  <a:gd name="connsiteY3" fmla="*/ 844501 h 844501"/>
                  <a:gd name="connsiteX4" fmla="*/ 413869 w 454611"/>
                  <a:gd name="connsiteY4" fmla="*/ 241882 h 844501"/>
                  <a:gd name="connsiteX5" fmla="*/ 227828 w 454611"/>
                  <a:gd name="connsiteY5" fmla="*/ 124348 h 844501"/>
                  <a:gd name="connsiteX6" fmla="*/ 117268 w 454611"/>
                  <a:gd name="connsiteY6" fmla="*/ 234908 h 844501"/>
                  <a:gd name="connsiteX7" fmla="*/ 117268 w 454611"/>
                  <a:gd name="connsiteY7" fmla="*/ 299726 h 844501"/>
                  <a:gd name="connsiteX8" fmla="*/ 251 w 454611"/>
                  <a:gd name="connsiteY8" fmla="*/ 299726 h 844501"/>
                  <a:gd name="connsiteX9" fmla="*/ 251 w 454611"/>
                  <a:gd name="connsiteY9" fmla="*/ 244377 h 844501"/>
                  <a:gd name="connsiteX10" fmla="*/ 17536 w 454611"/>
                  <a:gd name="connsiteY10" fmla="*/ 95559 h 844501"/>
                  <a:gd name="connsiteX11" fmla="*/ 73993 w 454611"/>
                  <a:gd name="connsiteY11" fmla="*/ 7898 h 844501"/>
                  <a:gd name="connsiteX0" fmla="*/ 73993 w 454611"/>
                  <a:gd name="connsiteY0" fmla="*/ 359 h 836962"/>
                  <a:gd name="connsiteX1" fmla="*/ 454611 w 454611"/>
                  <a:gd name="connsiteY1" fmla="*/ 236838 h 836962"/>
                  <a:gd name="connsiteX2" fmla="*/ 454611 w 454611"/>
                  <a:gd name="connsiteY2" fmla="*/ 836962 h 836962"/>
                  <a:gd name="connsiteX3" fmla="*/ 417582 w 454611"/>
                  <a:gd name="connsiteY3" fmla="*/ 836962 h 836962"/>
                  <a:gd name="connsiteX4" fmla="*/ 413869 w 454611"/>
                  <a:gd name="connsiteY4" fmla="*/ 234343 h 836962"/>
                  <a:gd name="connsiteX5" fmla="*/ 227828 w 454611"/>
                  <a:gd name="connsiteY5" fmla="*/ 116809 h 836962"/>
                  <a:gd name="connsiteX6" fmla="*/ 117268 w 454611"/>
                  <a:gd name="connsiteY6" fmla="*/ 227369 h 836962"/>
                  <a:gd name="connsiteX7" fmla="*/ 117268 w 454611"/>
                  <a:gd name="connsiteY7" fmla="*/ 292187 h 836962"/>
                  <a:gd name="connsiteX8" fmla="*/ 251 w 454611"/>
                  <a:gd name="connsiteY8" fmla="*/ 292187 h 836962"/>
                  <a:gd name="connsiteX9" fmla="*/ 251 w 454611"/>
                  <a:gd name="connsiteY9" fmla="*/ 236838 h 836962"/>
                  <a:gd name="connsiteX10" fmla="*/ 17536 w 454611"/>
                  <a:gd name="connsiteY10" fmla="*/ 88020 h 836962"/>
                  <a:gd name="connsiteX11" fmla="*/ 73993 w 454611"/>
                  <a:gd name="connsiteY11" fmla="*/ 359 h 836962"/>
                  <a:gd name="connsiteX0" fmla="*/ 73993 w 454611"/>
                  <a:gd name="connsiteY0" fmla="*/ 15002 h 851605"/>
                  <a:gd name="connsiteX1" fmla="*/ 454611 w 454611"/>
                  <a:gd name="connsiteY1" fmla="*/ 251481 h 851605"/>
                  <a:gd name="connsiteX2" fmla="*/ 454611 w 454611"/>
                  <a:gd name="connsiteY2" fmla="*/ 851605 h 851605"/>
                  <a:gd name="connsiteX3" fmla="*/ 417582 w 454611"/>
                  <a:gd name="connsiteY3" fmla="*/ 851605 h 851605"/>
                  <a:gd name="connsiteX4" fmla="*/ 413869 w 454611"/>
                  <a:gd name="connsiteY4" fmla="*/ 248986 h 851605"/>
                  <a:gd name="connsiteX5" fmla="*/ 227828 w 454611"/>
                  <a:gd name="connsiteY5" fmla="*/ 131452 h 851605"/>
                  <a:gd name="connsiteX6" fmla="*/ 117268 w 454611"/>
                  <a:gd name="connsiteY6" fmla="*/ 242012 h 851605"/>
                  <a:gd name="connsiteX7" fmla="*/ 117268 w 454611"/>
                  <a:gd name="connsiteY7" fmla="*/ 306830 h 851605"/>
                  <a:gd name="connsiteX8" fmla="*/ 251 w 454611"/>
                  <a:gd name="connsiteY8" fmla="*/ 306830 h 851605"/>
                  <a:gd name="connsiteX9" fmla="*/ 251 w 454611"/>
                  <a:gd name="connsiteY9" fmla="*/ 251481 h 851605"/>
                  <a:gd name="connsiteX10" fmla="*/ 17536 w 454611"/>
                  <a:gd name="connsiteY10" fmla="*/ 102663 h 851605"/>
                  <a:gd name="connsiteX11" fmla="*/ 73993 w 454611"/>
                  <a:gd name="connsiteY11" fmla="*/ 15002 h 851605"/>
                  <a:gd name="connsiteX0" fmla="*/ 73993 w 454691"/>
                  <a:gd name="connsiteY0" fmla="*/ 17501 h 854104"/>
                  <a:gd name="connsiteX1" fmla="*/ 454611 w 454691"/>
                  <a:gd name="connsiteY1" fmla="*/ 253980 h 854104"/>
                  <a:gd name="connsiteX2" fmla="*/ 454611 w 454691"/>
                  <a:gd name="connsiteY2" fmla="*/ 854104 h 854104"/>
                  <a:gd name="connsiteX3" fmla="*/ 417582 w 454691"/>
                  <a:gd name="connsiteY3" fmla="*/ 854104 h 854104"/>
                  <a:gd name="connsiteX4" fmla="*/ 413869 w 454691"/>
                  <a:gd name="connsiteY4" fmla="*/ 251485 h 854104"/>
                  <a:gd name="connsiteX5" fmla="*/ 227828 w 454691"/>
                  <a:gd name="connsiteY5" fmla="*/ 133951 h 854104"/>
                  <a:gd name="connsiteX6" fmla="*/ 117268 w 454691"/>
                  <a:gd name="connsiteY6" fmla="*/ 244511 h 854104"/>
                  <a:gd name="connsiteX7" fmla="*/ 117268 w 454691"/>
                  <a:gd name="connsiteY7" fmla="*/ 309329 h 854104"/>
                  <a:gd name="connsiteX8" fmla="*/ 251 w 454691"/>
                  <a:gd name="connsiteY8" fmla="*/ 309329 h 854104"/>
                  <a:gd name="connsiteX9" fmla="*/ 251 w 454691"/>
                  <a:gd name="connsiteY9" fmla="*/ 253980 h 854104"/>
                  <a:gd name="connsiteX10" fmla="*/ 17536 w 454691"/>
                  <a:gd name="connsiteY10" fmla="*/ 105162 h 854104"/>
                  <a:gd name="connsiteX11" fmla="*/ 73993 w 454691"/>
                  <a:gd name="connsiteY11" fmla="*/ 17501 h 854104"/>
                  <a:gd name="connsiteX0" fmla="*/ 138338 w 454709"/>
                  <a:gd name="connsiteY0" fmla="*/ 16767 h 862669"/>
                  <a:gd name="connsiteX1" fmla="*/ 454611 w 454709"/>
                  <a:gd name="connsiteY1" fmla="*/ 262545 h 862669"/>
                  <a:gd name="connsiteX2" fmla="*/ 454611 w 454709"/>
                  <a:gd name="connsiteY2" fmla="*/ 862669 h 862669"/>
                  <a:gd name="connsiteX3" fmla="*/ 417582 w 454709"/>
                  <a:gd name="connsiteY3" fmla="*/ 862669 h 862669"/>
                  <a:gd name="connsiteX4" fmla="*/ 413869 w 454709"/>
                  <a:gd name="connsiteY4" fmla="*/ 260050 h 862669"/>
                  <a:gd name="connsiteX5" fmla="*/ 227828 w 454709"/>
                  <a:gd name="connsiteY5" fmla="*/ 142516 h 862669"/>
                  <a:gd name="connsiteX6" fmla="*/ 117268 w 454709"/>
                  <a:gd name="connsiteY6" fmla="*/ 253076 h 862669"/>
                  <a:gd name="connsiteX7" fmla="*/ 117268 w 454709"/>
                  <a:gd name="connsiteY7" fmla="*/ 317894 h 862669"/>
                  <a:gd name="connsiteX8" fmla="*/ 251 w 454709"/>
                  <a:gd name="connsiteY8" fmla="*/ 317894 h 862669"/>
                  <a:gd name="connsiteX9" fmla="*/ 251 w 454709"/>
                  <a:gd name="connsiteY9" fmla="*/ 262545 h 862669"/>
                  <a:gd name="connsiteX10" fmla="*/ 17536 w 454709"/>
                  <a:gd name="connsiteY10" fmla="*/ 113727 h 862669"/>
                  <a:gd name="connsiteX11" fmla="*/ 138338 w 454709"/>
                  <a:gd name="connsiteY11" fmla="*/ 16767 h 862669"/>
                  <a:gd name="connsiteX0" fmla="*/ 138338 w 454741"/>
                  <a:gd name="connsiteY0" fmla="*/ 15958 h 861860"/>
                  <a:gd name="connsiteX1" fmla="*/ 454611 w 454741"/>
                  <a:gd name="connsiteY1" fmla="*/ 261736 h 861860"/>
                  <a:gd name="connsiteX2" fmla="*/ 454611 w 454741"/>
                  <a:gd name="connsiteY2" fmla="*/ 861860 h 861860"/>
                  <a:gd name="connsiteX3" fmla="*/ 417582 w 454741"/>
                  <a:gd name="connsiteY3" fmla="*/ 861860 h 861860"/>
                  <a:gd name="connsiteX4" fmla="*/ 413869 w 454741"/>
                  <a:gd name="connsiteY4" fmla="*/ 259241 h 861860"/>
                  <a:gd name="connsiteX5" fmla="*/ 227828 w 454741"/>
                  <a:gd name="connsiteY5" fmla="*/ 141707 h 861860"/>
                  <a:gd name="connsiteX6" fmla="*/ 117268 w 454741"/>
                  <a:gd name="connsiteY6" fmla="*/ 252267 h 861860"/>
                  <a:gd name="connsiteX7" fmla="*/ 117268 w 454741"/>
                  <a:gd name="connsiteY7" fmla="*/ 317085 h 861860"/>
                  <a:gd name="connsiteX8" fmla="*/ 251 w 454741"/>
                  <a:gd name="connsiteY8" fmla="*/ 317085 h 861860"/>
                  <a:gd name="connsiteX9" fmla="*/ 251 w 454741"/>
                  <a:gd name="connsiteY9" fmla="*/ 261736 h 861860"/>
                  <a:gd name="connsiteX10" fmla="*/ 17536 w 454741"/>
                  <a:gd name="connsiteY10" fmla="*/ 112918 h 861860"/>
                  <a:gd name="connsiteX11" fmla="*/ 138338 w 454741"/>
                  <a:gd name="connsiteY11" fmla="*/ 15958 h 861860"/>
                  <a:gd name="connsiteX0" fmla="*/ 138338 w 454611"/>
                  <a:gd name="connsiteY0" fmla="*/ 13957 h 859859"/>
                  <a:gd name="connsiteX1" fmla="*/ 277390 w 454611"/>
                  <a:gd name="connsiteY1" fmla="*/ 27229 h 859859"/>
                  <a:gd name="connsiteX2" fmla="*/ 454611 w 454611"/>
                  <a:gd name="connsiteY2" fmla="*/ 259735 h 859859"/>
                  <a:gd name="connsiteX3" fmla="*/ 454611 w 454611"/>
                  <a:gd name="connsiteY3" fmla="*/ 859859 h 859859"/>
                  <a:gd name="connsiteX4" fmla="*/ 417582 w 454611"/>
                  <a:gd name="connsiteY4" fmla="*/ 859859 h 859859"/>
                  <a:gd name="connsiteX5" fmla="*/ 413869 w 454611"/>
                  <a:gd name="connsiteY5" fmla="*/ 257240 h 859859"/>
                  <a:gd name="connsiteX6" fmla="*/ 227828 w 454611"/>
                  <a:gd name="connsiteY6" fmla="*/ 139706 h 859859"/>
                  <a:gd name="connsiteX7" fmla="*/ 117268 w 454611"/>
                  <a:gd name="connsiteY7" fmla="*/ 250266 h 859859"/>
                  <a:gd name="connsiteX8" fmla="*/ 117268 w 454611"/>
                  <a:gd name="connsiteY8" fmla="*/ 315084 h 859859"/>
                  <a:gd name="connsiteX9" fmla="*/ 251 w 454611"/>
                  <a:gd name="connsiteY9" fmla="*/ 315084 h 859859"/>
                  <a:gd name="connsiteX10" fmla="*/ 251 w 454611"/>
                  <a:gd name="connsiteY10" fmla="*/ 259735 h 859859"/>
                  <a:gd name="connsiteX11" fmla="*/ 17536 w 454611"/>
                  <a:gd name="connsiteY11" fmla="*/ 110917 h 859859"/>
                  <a:gd name="connsiteX12" fmla="*/ 138338 w 454611"/>
                  <a:gd name="connsiteY12" fmla="*/ 13957 h 859859"/>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17268 w 454611"/>
                  <a:gd name="connsiteY7" fmla="*/ 242067 h 851660"/>
                  <a:gd name="connsiteX8" fmla="*/ 117268 w 454611"/>
                  <a:gd name="connsiteY8" fmla="*/ 306885 h 851660"/>
                  <a:gd name="connsiteX9" fmla="*/ 251 w 454611"/>
                  <a:gd name="connsiteY9" fmla="*/ 306885 h 851660"/>
                  <a:gd name="connsiteX10" fmla="*/ 251 w 454611"/>
                  <a:gd name="connsiteY10" fmla="*/ 251536 h 851660"/>
                  <a:gd name="connsiteX11" fmla="*/ 17536 w 454611"/>
                  <a:gd name="connsiteY11" fmla="*/ 102718 h 851660"/>
                  <a:gd name="connsiteX12" fmla="*/ 138338 w 454611"/>
                  <a:gd name="connsiteY12"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141 w 454414"/>
                  <a:gd name="connsiteY0" fmla="*/ 5758 h 851660"/>
                  <a:gd name="connsiteX1" fmla="*/ 277193 w 454414"/>
                  <a:gd name="connsiteY1" fmla="*/ 19030 h 851660"/>
                  <a:gd name="connsiteX2" fmla="*/ 454414 w 454414"/>
                  <a:gd name="connsiteY2" fmla="*/ 251536 h 851660"/>
                  <a:gd name="connsiteX3" fmla="*/ 454414 w 454414"/>
                  <a:gd name="connsiteY3" fmla="*/ 851660 h 851660"/>
                  <a:gd name="connsiteX4" fmla="*/ 417385 w 454414"/>
                  <a:gd name="connsiteY4" fmla="*/ 851660 h 851660"/>
                  <a:gd name="connsiteX5" fmla="*/ 413672 w 454414"/>
                  <a:gd name="connsiteY5" fmla="*/ 249041 h 851660"/>
                  <a:gd name="connsiteX6" fmla="*/ 227631 w 454414"/>
                  <a:gd name="connsiteY6" fmla="*/ 131507 h 851660"/>
                  <a:gd name="connsiteX7" fmla="*/ 139841 w 454414"/>
                  <a:gd name="connsiteY7" fmla="*/ 105041 h 851660"/>
                  <a:gd name="connsiteX8" fmla="*/ 117071 w 454414"/>
                  <a:gd name="connsiteY8" fmla="*/ 242067 h 851660"/>
                  <a:gd name="connsiteX9" fmla="*/ 117071 w 454414"/>
                  <a:gd name="connsiteY9" fmla="*/ 306885 h 851660"/>
                  <a:gd name="connsiteX10" fmla="*/ 54 w 454414"/>
                  <a:gd name="connsiteY10" fmla="*/ 306885 h 851660"/>
                  <a:gd name="connsiteX11" fmla="*/ 54 w 454414"/>
                  <a:gd name="connsiteY11" fmla="*/ 251536 h 851660"/>
                  <a:gd name="connsiteX12" fmla="*/ 48274 w 454414"/>
                  <a:gd name="connsiteY12" fmla="*/ 102718 h 851660"/>
                  <a:gd name="connsiteX13" fmla="*/ 138141 w 454414"/>
                  <a:gd name="connsiteY13" fmla="*/ 5758 h 851660"/>
                  <a:gd name="connsiteX0" fmla="*/ 138087 w 454360"/>
                  <a:gd name="connsiteY0" fmla="*/ 5758 h 851660"/>
                  <a:gd name="connsiteX1" fmla="*/ 277139 w 454360"/>
                  <a:gd name="connsiteY1" fmla="*/ 19030 h 851660"/>
                  <a:gd name="connsiteX2" fmla="*/ 454360 w 454360"/>
                  <a:gd name="connsiteY2" fmla="*/ 251536 h 851660"/>
                  <a:gd name="connsiteX3" fmla="*/ 454360 w 454360"/>
                  <a:gd name="connsiteY3" fmla="*/ 851660 h 851660"/>
                  <a:gd name="connsiteX4" fmla="*/ 417331 w 454360"/>
                  <a:gd name="connsiteY4" fmla="*/ 851660 h 851660"/>
                  <a:gd name="connsiteX5" fmla="*/ 413618 w 454360"/>
                  <a:gd name="connsiteY5" fmla="*/ 249041 h 851660"/>
                  <a:gd name="connsiteX6" fmla="*/ 227577 w 454360"/>
                  <a:gd name="connsiteY6" fmla="*/ 131507 h 851660"/>
                  <a:gd name="connsiteX7" fmla="*/ 139787 w 454360"/>
                  <a:gd name="connsiteY7" fmla="*/ 105041 h 851660"/>
                  <a:gd name="connsiteX8" fmla="*/ 117017 w 454360"/>
                  <a:gd name="connsiteY8" fmla="*/ 242067 h 851660"/>
                  <a:gd name="connsiteX9" fmla="*/ 117017 w 454360"/>
                  <a:gd name="connsiteY9" fmla="*/ 306885 h 851660"/>
                  <a:gd name="connsiteX10" fmla="*/ 0 w 454360"/>
                  <a:gd name="connsiteY10" fmla="*/ 306885 h 851660"/>
                  <a:gd name="connsiteX11" fmla="*/ 39597 w 454360"/>
                  <a:gd name="connsiteY11" fmla="*/ 251536 h 851660"/>
                  <a:gd name="connsiteX12" fmla="*/ 48220 w 454360"/>
                  <a:gd name="connsiteY12" fmla="*/ 102718 h 851660"/>
                  <a:gd name="connsiteX13" fmla="*/ 138087 w 454360"/>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50203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8125 w 416006"/>
                  <a:gd name="connsiteY9" fmla="*/ 139910 h 851660"/>
                  <a:gd name="connsiteX10" fmla="*/ 51440 w 416006"/>
                  <a:gd name="connsiteY10" fmla="*/ 251366 h 851660"/>
                  <a:gd name="connsiteX11" fmla="*/ 50203 w 416006"/>
                  <a:gd name="connsiteY11" fmla="*/ 309209 h 851660"/>
                  <a:gd name="connsiteX12" fmla="*/ 2481 w 416006"/>
                  <a:gd name="connsiteY12" fmla="*/ 309209 h 851660"/>
                  <a:gd name="connsiteX13" fmla="*/ 1243 w 416006"/>
                  <a:gd name="connsiteY13" fmla="*/ 251536 h 851660"/>
                  <a:gd name="connsiteX14" fmla="*/ 9866 w 416006"/>
                  <a:gd name="connsiteY14" fmla="*/ 102718 h 851660"/>
                  <a:gd name="connsiteX15" fmla="*/ 99733 w 416006"/>
                  <a:gd name="connsiteY15"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0701 w 416006"/>
                  <a:gd name="connsiteY10" fmla="*/ 137585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6006" h="851660">
                    <a:moveTo>
                      <a:pt x="99733" y="5758"/>
                    </a:moveTo>
                    <a:cubicBezTo>
                      <a:pt x="137886" y="-8190"/>
                      <a:pt x="184836" y="5963"/>
                      <a:pt x="238785" y="19030"/>
                    </a:cubicBezTo>
                    <a:cubicBezTo>
                      <a:pt x="276190" y="32090"/>
                      <a:pt x="314427" y="45368"/>
                      <a:pt x="350151" y="81794"/>
                    </a:cubicBezTo>
                    <a:cubicBezTo>
                      <a:pt x="379688" y="120545"/>
                      <a:pt x="405030" y="123225"/>
                      <a:pt x="416006" y="251536"/>
                    </a:cubicBezTo>
                    <a:lnTo>
                      <a:pt x="416006" y="851660"/>
                    </a:lnTo>
                    <a:lnTo>
                      <a:pt x="378977" y="851660"/>
                    </a:lnTo>
                    <a:cubicBezTo>
                      <a:pt x="378977" y="648462"/>
                      <a:pt x="375264" y="452239"/>
                      <a:pt x="375264" y="249041"/>
                    </a:cubicBezTo>
                    <a:cubicBezTo>
                      <a:pt x="331275" y="141265"/>
                      <a:pt x="372909" y="216066"/>
                      <a:pt x="322929" y="144560"/>
                    </a:cubicBezTo>
                    <a:cubicBezTo>
                      <a:pt x="290273" y="124197"/>
                      <a:pt x="267180" y="111361"/>
                      <a:pt x="232533" y="101288"/>
                    </a:cubicBezTo>
                    <a:cubicBezTo>
                      <a:pt x="197886" y="91215"/>
                      <a:pt x="146175" y="77683"/>
                      <a:pt x="115045" y="84120"/>
                    </a:cubicBezTo>
                    <a:cubicBezTo>
                      <a:pt x="83915" y="90557"/>
                      <a:pt x="61302" y="109711"/>
                      <a:pt x="50701" y="137585"/>
                    </a:cubicBezTo>
                    <a:cubicBezTo>
                      <a:pt x="40100" y="165459"/>
                      <a:pt x="46779" y="229735"/>
                      <a:pt x="45253" y="256014"/>
                    </a:cubicBezTo>
                    <a:cubicBezTo>
                      <a:pt x="47728" y="317138"/>
                      <a:pt x="46492" y="180669"/>
                      <a:pt x="47728" y="309209"/>
                    </a:cubicBezTo>
                    <a:lnTo>
                      <a:pt x="2481" y="309209"/>
                    </a:lnTo>
                    <a:cubicBezTo>
                      <a:pt x="2068" y="289985"/>
                      <a:pt x="1656" y="270760"/>
                      <a:pt x="1243" y="251536"/>
                    </a:cubicBezTo>
                    <a:cubicBezTo>
                      <a:pt x="-413" y="212859"/>
                      <a:pt x="-2424" y="142131"/>
                      <a:pt x="9866" y="102718"/>
                    </a:cubicBezTo>
                    <a:cubicBezTo>
                      <a:pt x="22156" y="63305"/>
                      <a:pt x="61580" y="19706"/>
                      <a:pt x="99733" y="5758"/>
                    </a:cubicBezTo>
                    <a:close/>
                  </a:path>
                </a:pathLst>
              </a:custGeom>
              <a:gradFill flip="none" rotWithShape="1">
                <a:gsLst>
                  <a:gs pos="45000">
                    <a:sysClr val="window" lastClr="FFFFFF">
                      <a:lumMod val="85000"/>
                    </a:sysClr>
                  </a:gs>
                  <a:gs pos="0">
                    <a:sysClr val="window" lastClr="FFFFFF">
                      <a:lumMod val="85000"/>
                    </a:sysClr>
                  </a:gs>
                  <a:gs pos="5000">
                    <a:sysClr val="window" lastClr="FFFFFF">
                      <a:lumMod val="95000"/>
                    </a:sysClr>
                  </a:gs>
                  <a:gs pos="100000">
                    <a:sysClr val="window" lastClr="FFFFFF">
                      <a:lumMod val="75000"/>
                    </a:sysClr>
                  </a:gs>
                  <a:gs pos="53000">
                    <a:srgbClr val="D8D8D8"/>
                  </a:gs>
                  <a:gs pos="94000">
                    <a:sysClr val="window" lastClr="FFFFFF">
                      <a:lumMod val="75000"/>
                    </a:sysClr>
                  </a:gs>
                  <a:gs pos="100000">
                    <a:sysClr val="window" lastClr="FFFFFF">
                      <a:lumMod val="95000"/>
                    </a:sysClr>
                  </a:gs>
                  <a:gs pos="63000">
                    <a:sysClr val="window" lastClr="FFFFFF">
                      <a:lumMod val="95000"/>
                    </a:sysClr>
                  </a:gs>
                </a:gsLst>
                <a:path path="circle">
                  <a:fillToRect l="50000" t="50000" r="50000" b="50000"/>
                </a:path>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38" name="Freeform: Shape 437">
                <a:extLst>
                  <a:ext uri="{FF2B5EF4-FFF2-40B4-BE49-F238E27FC236}">
                    <a16:creationId xmlns:a16="http://schemas.microsoft.com/office/drawing/2014/main" id="{9B94CD72-8DD8-41C3-B5D7-179605AE7EEE}"/>
                  </a:ext>
                </a:extLst>
              </p:cNvPr>
              <p:cNvSpPr/>
              <p:nvPr/>
            </p:nvSpPr>
            <p:spPr>
              <a:xfrm>
                <a:off x="4304499" y="2408391"/>
                <a:ext cx="110023" cy="106324"/>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39" name="Oval 438">
                <a:extLst>
                  <a:ext uri="{FF2B5EF4-FFF2-40B4-BE49-F238E27FC236}">
                    <a16:creationId xmlns:a16="http://schemas.microsoft.com/office/drawing/2014/main" id="{B48C3CEF-FCF3-44EC-B228-7EDE58881640}"/>
                  </a:ext>
                </a:extLst>
              </p:cNvPr>
              <p:cNvSpPr/>
              <p:nvPr/>
            </p:nvSpPr>
            <p:spPr>
              <a:xfrm>
                <a:off x="4117465" y="2325007"/>
                <a:ext cx="170429" cy="194951"/>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dirty="0">
                  <a:solidFill>
                    <a:prstClr val="white"/>
                  </a:solidFill>
                  <a:latin typeface="Calibri"/>
                </a:endParaRPr>
              </a:p>
            </p:txBody>
          </p:sp>
          <p:sp>
            <p:nvSpPr>
              <p:cNvPr id="440" name="Oval 439">
                <a:extLst>
                  <a:ext uri="{FF2B5EF4-FFF2-40B4-BE49-F238E27FC236}">
                    <a16:creationId xmlns:a16="http://schemas.microsoft.com/office/drawing/2014/main" id="{365DF329-8BB6-4869-9E96-14FF340C3E6B}"/>
                  </a:ext>
                </a:extLst>
              </p:cNvPr>
              <p:cNvSpPr/>
              <p:nvPr/>
            </p:nvSpPr>
            <p:spPr>
              <a:xfrm>
                <a:off x="4134974" y="2325007"/>
                <a:ext cx="134475" cy="111511"/>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41" name="Oval 440">
                <a:extLst>
                  <a:ext uri="{FF2B5EF4-FFF2-40B4-BE49-F238E27FC236}">
                    <a16:creationId xmlns:a16="http://schemas.microsoft.com/office/drawing/2014/main" id="{189DBE99-85CF-4151-B7BA-1379C2117F3C}"/>
                  </a:ext>
                </a:extLst>
              </p:cNvPr>
              <p:cNvSpPr/>
              <p:nvPr/>
            </p:nvSpPr>
            <p:spPr>
              <a:xfrm>
                <a:off x="4441176" y="2325007"/>
                <a:ext cx="170429" cy="194951"/>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dirty="0">
                  <a:solidFill>
                    <a:prstClr val="white"/>
                  </a:solidFill>
                  <a:latin typeface="Calibri"/>
                </a:endParaRPr>
              </a:p>
            </p:txBody>
          </p:sp>
          <p:sp>
            <p:nvSpPr>
              <p:cNvPr id="442" name="Oval 441">
                <a:extLst>
                  <a:ext uri="{FF2B5EF4-FFF2-40B4-BE49-F238E27FC236}">
                    <a16:creationId xmlns:a16="http://schemas.microsoft.com/office/drawing/2014/main" id="{AE2D6707-34C6-4D2B-A4A3-5C02371E1E56}"/>
                  </a:ext>
                </a:extLst>
              </p:cNvPr>
              <p:cNvSpPr/>
              <p:nvPr/>
            </p:nvSpPr>
            <p:spPr>
              <a:xfrm>
                <a:off x="4458685" y="2325007"/>
                <a:ext cx="134475" cy="111511"/>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43" name="Freeform: Shape 442">
                <a:extLst>
                  <a:ext uri="{FF2B5EF4-FFF2-40B4-BE49-F238E27FC236}">
                    <a16:creationId xmlns:a16="http://schemas.microsoft.com/office/drawing/2014/main" id="{93350787-723D-4AD0-AF4F-DFEF72F0BA24}"/>
                  </a:ext>
                </a:extLst>
              </p:cNvPr>
              <p:cNvSpPr/>
              <p:nvPr/>
            </p:nvSpPr>
            <p:spPr>
              <a:xfrm>
                <a:off x="3499670" y="1958761"/>
                <a:ext cx="118710" cy="122453"/>
              </a:xfrm>
              <a:custGeom>
                <a:avLst/>
                <a:gdLst>
                  <a:gd name="connsiteX0" fmla="*/ 16294 w 118710"/>
                  <a:gd name="connsiteY0" fmla="*/ 0 h 122453"/>
                  <a:gd name="connsiteX1" fmla="*/ 17386 w 118710"/>
                  <a:gd name="connsiteY1" fmla="*/ 695 h 122453"/>
                  <a:gd name="connsiteX2" fmla="*/ 59356 w 118710"/>
                  <a:gd name="connsiteY2" fmla="*/ 8153 h 122453"/>
                  <a:gd name="connsiteX3" fmla="*/ 101327 w 118710"/>
                  <a:gd name="connsiteY3" fmla="*/ 695 h 122453"/>
                  <a:gd name="connsiteX4" fmla="*/ 102418 w 118710"/>
                  <a:gd name="connsiteY4" fmla="*/ 0 h 122453"/>
                  <a:gd name="connsiteX5" fmla="*/ 109600 w 118710"/>
                  <a:gd name="connsiteY5" fmla="*/ 2975 h 122453"/>
                  <a:gd name="connsiteX6" fmla="*/ 118710 w 118710"/>
                  <a:gd name="connsiteY6" fmla="*/ 24969 h 122453"/>
                  <a:gd name="connsiteX7" fmla="*/ 118710 w 118710"/>
                  <a:gd name="connsiteY7" fmla="*/ 91349 h 122453"/>
                  <a:gd name="connsiteX8" fmla="*/ 87606 w 118710"/>
                  <a:gd name="connsiteY8" fmla="*/ 122453 h 122453"/>
                  <a:gd name="connsiteX9" fmla="*/ 31104 w 118710"/>
                  <a:gd name="connsiteY9" fmla="*/ 122453 h 122453"/>
                  <a:gd name="connsiteX10" fmla="*/ 0 w 118710"/>
                  <a:gd name="connsiteY10" fmla="*/ 91349 h 122453"/>
                  <a:gd name="connsiteX11" fmla="*/ 0 w 118710"/>
                  <a:gd name="connsiteY11" fmla="*/ 24969 h 122453"/>
                  <a:gd name="connsiteX12" fmla="*/ 9110 w 118710"/>
                  <a:gd name="connsiteY12" fmla="*/ 2975 h 1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710" h="122453">
                    <a:moveTo>
                      <a:pt x="16294" y="0"/>
                    </a:moveTo>
                    <a:lnTo>
                      <a:pt x="17386" y="695"/>
                    </a:lnTo>
                    <a:cubicBezTo>
                      <a:pt x="28127" y="5303"/>
                      <a:pt x="42966" y="8153"/>
                      <a:pt x="59356" y="8153"/>
                    </a:cubicBezTo>
                    <a:cubicBezTo>
                      <a:pt x="75747" y="8153"/>
                      <a:pt x="90585" y="5303"/>
                      <a:pt x="101327" y="695"/>
                    </a:cubicBezTo>
                    <a:lnTo>
                      <a:pt x="102418" y="0"/>
                    </a:lnTo>
                    <a:lnTo>
                      <a:pt x="109600" y="2975"/>
                    </a:lnTo>
                    <a:cubicBezTo>
                      <a:pt x="115229" y="8604"/>
                      <a:pt x="118710" y="16380"/>
                      <a:pt x="118710" y="24969"/>
                    </a:cubicBezTo>
                    <a:lnTo>
                      <a:pt x="118710" y="91349"/>
                    </a:lnTo>
                    <a:cubicBezTo>
                      <a:pt x="118710" y="108527"/>
                      <a:pt x="104784" y="122453"/>
                      <a:pt x="87606" y="122453"/>
                    </a:cubicBezTo>
                    <a:lnTo>
                      <a:pt x="31104" y="122453"/>
                    </a:lnTo>
                    <a:cubicBezTo>
                      <a:pt x="13926" y="122453"/>
                      <a:pt x="0" y="108527"/>
                      <a:pt x="0" y="91349"/>
                    </a:cubicBezTo>
                    <a:lnTo>
                      <a:pt x="0" y="24969"/>
                    </a:lnTo>
                    <a:cubicBezTo>
                      <a:pt x="0" y="16380"/>
                      <a:pt x="3482" y="8604"/>
                      <a:pt x="9110" y="2975"/>
                    </a:cubicBezTo>
                    <a:close/>
                  </a:path>
                </a:pathLst>
              </a:custGeom>
              <a:gradFill flip="none" rotWithShape="1">
                <a:gsLst>
                  <a:gs pos="23000">
                    <a:sysClr val="window" lastClr="FFFFFF">
                      <a:lumMod val="95000"/>
                    </a:sysClr>
                  </a:gs>
                  <a:gs pos="10000">
                    <a:sysClr val="window" lastClr="FFFFFF">
                      <a:lumMod val="85000"/>
                    </a:sysClr>
                  </a:gs>
                  <a:gs pos="0">
                    <a:sysClr val="window" lastClr="FFFFFF">
                      <a:lumMod val="95000"/>
                    </a:sysClr>
                  </a:gs>
                  <a:gs pos="100000">
                    <a:sysClr val="window" lastClr="FFFFFF">
                      <a:lumMod val="75000"/>
                    </a:sysClr>
                  </a:gs>
                  <a:gs pos="48000">
                    <a:sysClr val="window" lastClr="FFFFFF">
                      <a:lumMod val="75000"/>
                    </a:sysClr>
                  </a:gs>
                  <a:gs pos="83000">
                    <a:sysClr val="window" lastClr="FFFFFF">
                      <a:lumMod val="95000"/>
                    </a:sysClr>
                  </a:gs>
                </a:gsLst>
                <a:lin ang="0" scaled="1"/>
                <a:tileRect/>
              </a:gradFill>
              <a:ln w="9525" cap="flat" cmpd="sng" algn="ctr">
                <a:solidFill>
                  <a:sysClr val="window" lastClr="FFFFFF">
                    <a:lumMod val="75000"/>
                  </a:sysClr>
                </a:solid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pic>
        <p:nvPicPr>
          <p:cNvPr id="2052" name="Picture 4" descr="Peoples Supplies | Aero Mr. Blue, Disinfectant Bowl Cleaner ...">
            <a:extLst>
              <a:ext uri="{FF2B5EF4-FFF2-40B4-BE49-F238E27FC236}">
                <a16:creationId xmlns:a16="http://schemas.microsoft.com/office/drawing/2014/main" id="{939A2FB8-BA9E-4CC9-83B7-05E7BB1D0636}"/>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a:fillRect/>
          </a:stretch>
        </p:blipFill>
        <p:spPr bwMode="auto">
          <a:xfrm>
            <a:off x="5563853" y="3471180"/>
            <a:ext cx="736087" cy="736087"/>
          </a:xfrm>
          <a:prstGeom prst="rect">
            <a:avLst/>
          </a:prstGeom>
          <a:noFill/>
          <a:extLst>
            <a:ext uri="{909E8E84-426E-40DD-AFC4-6F175D3DCCD1}">
              <a14:hiddenFill xmlns:a14="http://schemas.microsoft.com/office/drawing/2010/main">
                <a:solidFill>
                  <a:srgbClr val="FFFFFF"/>
                </a:solidFill>
              </a14:hiddenFill>
            </a:ext>
          </a:extLst>
        </p:spPr>
      </p:pic>
      <p:sp>
        <p:nvSpPr>
          <p:cNvPr id="481" name="Rectangle: Rounded Corners 480">
            <a:extLst>
              <a:ext uri="{FF2B5EF4-FFF2-40B4-BE49-F238E27FC236}">
                <a16:creationId xmlns:a16="http://schemas.microsoft.com/office/drawing/2014/main" id="{3FB3090A-C193-42AC-B6DF-F00A799AFADC}"/>
              </a:ext>
            </a:extLst>
          </p:cNvPr>
          <p:cNvSpPr/>
          <p:nvPr/>
        </p:nvSpPr>
        <p:spPr>
          <a:xfrm rot="19567655">
            <a:off x="4970310" y="4111780"/>
            <a:ext cx="633786"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42" name="Group 41">
            <a:extLst>
              <a:ext uri="{FF2B5EF4-FFF2-40B4-BE49-F238E27FC236}">
                <a16:creationId xmlns:a16="http://schemas.microsoft.com/office/drawing/2014/main" id="{0DD4BDB2-ACFD-4E2A-9D18-66D556B30347}"/>
              </a:ext>
            </a:extLst>
          </p:cNvPr>
          <p:cNvGrpSpPr/>
          <p:nvPr/>
        </p:nvGrpSpPr>
        <p:grpSpPr>
          <a:xfrm>
            <a:off x="6016665" y="4291456"/>
            <a:ext cx="3549647" cy="704850"/>
            <a:chOff x="4492664" y="3808856"/>
            <a:chExt cx="3549647" cy="704850"/>
          </a:xfrm>
        </p:grpSpPr>
        <p:sp>
          <p:nvSpPr>
            <p:cNvPr id="479" name="Rectangle: Rounded Corners 478">
              <a:extLst>
                <a:ext uri="{FF2B5EF4-FFF2-40B4-BE49-F238E27FC236}">
                  <a16:creationId xmlns:a16="http://schemas.microsoft.com/office/drawing/2014/main" id="{9FF881F9-E2B5-482D-8492-32BFA3425E06}"/>
                </a:ext>
              </a:extLst>
            </p:cNvPr>
            <p:cNvSpPr/>
            <p:nvPr/>
          </p:nvSpPr>
          <p:spPr>
            <a:xfrm>
              <a:off x="4492664" y="3808856"/>
              <a:ext cx="3549647" cy="704850"/>
            </a:xfrm>
            <a:prstGeom prst="roundRect">
              <a:avLst>
                <a:gd name="adj" fmla="val 7883"/>
              </a:avLst>
            </a:prstGeom>
            <a:gradFill>
              <a:gsLst>
                <a:gs pos="35000">
                  <a:srgbClr val="4472C4">
                    <a:lumMod val="5000"/>
                    <a:lumOff val="95000"/>
                  </a:srgbClr>
                </a:gs>
                <a:gs pos="25000">
                  <a:sysClr val="window" lastClr="FFFFFF">
                    <a:lumMod val="85000"/>
                  </a:sysClr>
                </a:gs>
                <a:gs pos="79000">
                  <a:srgbClr val="EDEFF2"/>
                </a:gs>
                <a:gs pos="100000">
                  <a:sysClr val="window" lastClr="FFFFFF">
                    <a:lumMod val="65000"/>
                  </a:sysClr>
                </a:gs>
                <a:gs pos="1000">
                  <a:sysClr val="window" lastClr="FFFFFF">
                    <a:lumMod val="65000"/>
                  </a:sysClr>
                </a:gs>
                <a:gs pos="62000">
                  <a:sysClr val="window" lastClr="FFFFFF">
                    <a:lumMod val="75000"/>
                  </a:sysClr>
                </a:gs>
              </a:gsLst>
              <a:lin ang="0" scaled="1"/>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dirty="0">
                <a:solidFill>
                  <a:prstClr val="white"/>
                </a:solidFill>
                <a:latin typeface="Calibri"/>
              </a:endParaRPr>
            </a:p>
          </p:txBody>
        </p:sp>
        <p:grpSp>
          <p:nvGrpSpPr>
            <p:cNvPr id="871" name="Group 870">
              <a:extLst>
                <a:ext uri="{FF2B5EF4-FFF2-40B4-BE49-F238E27FC236}">
                  <a16:creationId xmlns:a16="http://schemas.microsoft.com/office/drawing/2014/main" id="{CFBBF73A-B7D1-4FD6-98C2-C52C4EF9FAB1}"/>
                </a:ext>
              </a:extLst>
            </p:cNvPr>
            <p:cNvGrpSpPr>
              <a:grpSpLocks noChangeAspect="1"/>
            </p:cNvGrpSpPr>
            <p:nvPr/>
          </p:nvGrpSpPr>
          <p:grpSpPr>
            <a:xfrm>
              <a:off x="4681840" y="4047832"/>
              <a:ext cx="843212" cy="264549"/>
              <a:chOff x="1016349" y="5309596"/>
              <a:chExt cx="4300263" cy="1349160"/>
            </a:xfrm>
          </p:grpSpPr>
          <p:sp>
            <p:nvSpPr>
              <p:cNvPr id="872" name="Rectangle 871">
                <a:extLst>
                  <a:ext uri="{FF2B5EF4-FFF2-40B4-BE49-F238E27FC236}">
                    <a16:creationId xmlns:a16="http://schemas.microsoft.com/office/drawing/2014/main" id="{E194ACB3-05B0-491A-BBEB-C4CDB3B1A64E}"/>
                  </a:ext>
                </a:extLst>
              </p:cNvPr>
              <p:cNvSpPr/>
              <p:nvPr/>
            </p:nvSpPr>
            <p:spPr>
              <a:xfrm>
                <a:off x="1019605" y="5309597"/>
                <a:ext cx="4297007" cy="1349159"/>
              </a:xfrm>
              <a:prstGeom prst="rect">
                <a:avLst/>
              </a:prstGeom>
              <a:solidFill>
                <a:srgbClr val="00B0F0"/>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dirty="0">
                  <a:solidFill>
                    <a:prstClr val="white"/>
                  </a:solidFill>
                  <a:latin typeface="Calibri"/>
                </a:endParaRPr>
              </a:p>
            </p:txBody>
          </p:sp>
          <p:sp>
            <p:nvSpPr>
              <p:cNvPr id="873" name="Freeform: Shape 872">
                <a:extLst>
                  <a:ext uri="{FF2B5EF4-FFF2-40B4-BE49-F238E27FC236}">
                    <a16:creationId xmlns:a16="http://schemas.microsoft.com/office/drawing/2014/main" id="{5FFB6B03-56B7-401E-919B-62CF7E47DB3F}"/>
                  </a:ext>
                </a:extLst>
              </p:cNvPr>
              <p:cNvSpPr>
                <a:spLocks noChangeAspect="1"/>
              </p:cNvSpPr>
              <p:nvPr/>
            </p:nvSpPr>
            <p:spPr>
              <a:xfrm>
                <a:off x="1016349" y="5309596"/>
                <a:ext cx="4299111" cy="1225572"/>
              </a:xfrm>
              <a:custGeom>
                <a:avLst/>
                <a:gdLst/>
                <a:ahLst/>
                <a:cxnLst/>
                <a:rect l="l" t="t" r="r" b="b"/>
                <a:pathLst>
                  <a:path w="4299111" h="1225572">
                    <a:moveTo>
                      <a:pt x="1807726" y="1120314"/>
                    </a:moveTo>
                    <a:lnTo>
                      <a:pt x="1791094" y="1168869"/>
                    </a:lnTo>
                    <a:lnTo>
                      <a:pt x="1824134" y="1168869"/>
                    </a:lnTo>
                    <a:close/>
                    <a:moveTo>
                      <a:pt x="2162829" y="1103347"/>
                    </a:moveTo>
                    <a:lnTo>
                      <a:pt x="2162829" y="1141298"/>
                    </a:lnTo>
                    <a:lnTo>
                      <a:pt x="2170223" y="1141298"/>
                    </a:lnTo>
                    <a:cubicBezTo>
                      <a:pt x="2178587" y="1141298"/>
                      <a:pt x="2184599" y="1139555"/>
                      <a:pt x="2188258" y="1136068"/>
                    </a:cubicBezTo>
                    <a:cubicBezTo>
                      <a:pt x="2192216" y="1132283"/>
                      <a:pt x="2194195" y="1127683"/>
                      <a:pt x="2194195" y="1122267"/>
                    </a:cubicBezTo>
                    <a:cubicBezTo>
                      <a:pt x="2194195" y="1116851"/>
                      <a:pt x="2192216" y="1112288"/>
                      <a:pt x="2188258" y="1108578"/>
                    </a:cubicBezTo>
                    <a:cubicBezTo>
                      <a:pt x="2184523" y="1105091"/>
                      <a:pt x="2178512" y="1103347"/>
                      <a:pt x="2170223" y="1103347"/>
                    </a:cubicBezTo>
                    <a:close/>
                    <a:moveTo>
                      <a:pt x="2694704" y="1073209"/>
                    </a:moveTo>
                    <a:lnTo>
                      <a:pt x="2781434" y="1073209"/>
                    </a:lnTo>
                    <a:lnTo>
                      <a:pt x="2781434" y="1106249"/>
                    </a:lnTo>
                    <a:lnTo>
                      <a:pt x="2734330" y="1106249"/>
                    </a:lnTo>
                    <a:lnTo>
                      <a:pt x="2734330" y="1132257"/>
                    </a:lnTo>
                    <a:lnTo>
                      <a:pt x="2778866" y="1132257"/>
                    </a:lnTo>
                    <a:lnTo>
                      <a:pt x="2778866" y="1165297"/>
                    </a:lnTo>
                    <a:lnTo>
                      <a:pt x="2734330" y="1165297"/>
                    </a:lnTo>
                    <a:lnTo>
                      <a:pt x="2734330" y="1192532"/>
                    </a:lnTo>
                    <a:lnTo>
                      <a:pt x="2781434" y="1192532"/>
                    </a:lnTo>
                    <a:lnTo>
                      <a:pt x="2781434" y="1225572"/>
                    </a:lnTo>
                    <a:lnTo>
                      <a:pt x="2694704" y="1225572"/>
                    </a:lnTo>
                    <a:close/>
                    <a:moveTo>
                      <a:pt x="2513729" y="1073209"/>
                    </a:moveTo>
                    <a:lnTo>
                      <a:pt x="2553354" y="1073209"/>
                    </a:lnTo>
                    <a:lnTo>
                      <a:pt x="2626243" y="1166413"/>
                    </a:lnTo>
                    <a:lnTo>
                      <a:pt x="2626243" y="1073209"/>
                    </a:lnTo>
                    <a:lnTo>
                      <a:pt x="2665869" y="1073209"/>
                    </a:lnTo>
                    <a:lnTo>
                      <a:pt x="2665869" y="1225572"/>
                    </a:lnTo>
                    <a:lnTo>
                      <a:pt x="2626243" y="1225572"/>
                    </a:lnTo>
                    <a:lnTo>
                      <a:pt x="2553354" y="1132257"/>
                    </a:lnTo>
                    <a:lnTo>
                      <a:pt x="2553354" y="1225572"/>
                    </a:lnTo>
                    <a:lnTo>
                      <a:pt x="2513729" y="1225572"/>
                    </a:lnTo>
                    <a:close/>
                    <a:moveTo>
                      <a:pt x="2437529" y="1073209"/>
                    </a:moveTo>
                    <a:lnTo>
                      <a:pt x="2477154" y="1073209"/>
                    </a:lnTo>
                    <a:lnTo>
                      <a:pt x="2477154" y="1225572"/>
                    </a:lnTo>
                    <a:lnTo>
                      <a:pt x="2437529" y="1225572"/>
                    </a:lnTo>
                    <a:close/>
                    <a:moveTo>
                      <a:pt x="2332754" y="1073209"/>
                    </a:moveTo>
                    <a:lnTo>
                      <a:pt x="2372379" y="1073209"/>
                    </a:lnTo>
                    <a:lnTo>
                      <a:pt x="2372379" y="1192532"/>
                    </a:lnTo>
                    <a:lnTo>
                      <a:pt x="2419930" y="1192532"/>
                    </a:lnTo>
                    <a:lnTo>
                      <a:pt x="2419930" y="1225572"/>
                    </a:lnTo>
                    <a:lnTo>
                      <a:pt x="2332754" y="1225572"/>
                    </a:lnTo>
                    <a:close/>
                    <a:moveTo>
                      <a:pt x="2123204" y="1073209"/>
                    </a:moveTo>
                    <a:lnTo>
                      <a:pt x="2184819" y="1073209"/>
                    </a:lnTo>
                    <a:cubicBezTo>
                      <a:pt x="2202827" y="1073209"/>
                      <a:pt x="2216147" y="1078604"/>
                      <a:pt x="2224779" y="1089395"/>
                    </a:cubicBezTo>
                    <a:cubicBezTo>
                      <a:pt x="2231774" y="1098101"/>
                      <a:pt x="2235272" y="1108333"/>
                      <a:pt x="2235272" y="1120090"/>
                    </a:cubicBezTo>
                    <a:cubicBezTo>
                      <a:pt x="2235272" y="1133559"/>
                      <a:pt x="2231253" y="1144312"/>
                      <a:pt x="2223216" y="1152349"/>
                    </a:cubicBezTo>
                    <a:cubicBezTo>
                      <a:pt x="2218082" y="1157483"/>
                      <a:pt x="2211013" y="1161055"/>
                      <a:pt x="2202008" y="1163064"/>
                    </a:cubicBezTo>
                    <a:lnTo>
                      <a:pt x="2249894" y="1225572"/>
                    </a:lnTo>
                    <a:lnTo>
                      <a:pt x="2200669" y="1225572"/>
                    </a:lnTo>
                    <a:lnTo>
                      <a:pt x="2162829" y="1167083"/>
                    </a:lnTo>
                    <a:lnTo>
                      <a:pt x="2162829" y="1225572"/>
                    </a:lnTo>
                    <a:lnTo>
                      <a:pt x="2123204" y="1225572"/>
                    </a:lnTo>
                    <a:close/>
                    <a:moveTo>
                      <a:pt x="2008904" y="1073209"/>
                    </a:moveTo>
                    <a:lnTo>
                      <a:pt x="2095634" y="1073209"/>
                    </a:lnTo>
                    <a:lnTo>
                      <a:pt x="2095634" y="1106249"/>
                    </a:lnTo>
                    <a:lnTo>
                      <a:pt x="2048529" y="1106249"/>
                    </a:lnTo>
                    <a:lnTo>
                      <a:pt x="2048529" y="1132257"/>
                    </a:lnTo>
                    <a:lnTo>
                      <a:pt x="2093066" y="1132257"/>
                    </a:lnTo>
                    <a:lnTo>
                      <a:pt x="2093066" y="1165297"/>
                    </a:lnTo>
                    <a:lnTo>
                      <a:pt x="2048529" y="1165297"/>
                    </a:lnTo>
                    <a:lnTo>
                      <a:pt x="2048529" y="1192532"/>
                    </a:lnTo>
                    <a:lnTo>
                      <a:pt x="2095634" y="1192532"/>
                    </a:lnTo>
                    <a:lnTo>
                      <a:pt x="2095634" y="1225572"/>
                    </a:lnTo>
                    <a:lnTo>
                      <a:pt x="2008904" y="1225572"/>
                    </a:lnTo>
                    <a:close/>
                    <a:moveTo>
                      <a:pt x="1889730" y="1073209"/>
                    </a:moveTo>
                    <a:lnTo>
                      <a:pt x="1994430" y="1073209"/>
                    </a:lnTo>
                    <a:lnTo>
                      <a:pt x="1994430" y="1106249"/>
                    </a:lnTo>
                    <a:lnTo>
                      <a:pt x="1961614" y="1106249"/>
                    </a:lnTo>
                    <a:lnTo>
                      <a:pt x="1961614" y="1225572"/>
                    </a:lnTo>
                    <a:lnTo>
                      <a:pt x="1921988" y="1225572"/>
                    </a:lnTo>
                    <a:lnTo>
                      <a:pt x="1921988" y="1106249"/>
                    </a:lnTo>
                    <a:lnTo>
                      <a:pt x="1889730" y="1106249"/>
                    </a:lnTo>
                    <a:close/>
                    <a:moveTo>
                      <a:pt x="1786406" y="1073209"/>
                    </a:moveTo>
                    <a:lnTo>
                      <a:pt x="1829603" y="1073209"/>
                    </a:lnTo>
                    <a:lnTo>
                      <a:pt x="1886977" y="1225572"/>
                    </a:lnTo>
                    <a:lnTo>
                      <a:pt x="1844672" y="1225572"/>
                    </a:lnTo>
                    <a:lnTo>
                      <a:pt x="1834849" y="1199006"/>
                    </a:lnTo>
                    <a:lnTo>
                      <a:pt x="1780155" y="1199006"/>
                    </a:lnTo>
                    <a:lnTo>
                      <a:pt x="1769663" y="1225572"/>
                    </a:lnTo>
                    <a:lnTo>
                      <a:pt x="1727805" y="1225572"/>
                    </a:lnTo>
                    <a:close/>
                    <a:moveTo>
                      <a:pt x="1497642" y="1073209"/>
                    </a:moveTo>
                    <a:lnTo>
                      <a:pt x="1539054" y="1073209"/>
                    </a:lnTo>
                    <a:lnTo>
                      <a:pt x="1565508" y="1171659"/>
                    </a:lnTo>
                    <a:lnTo>
                      <a:pt x="1597766" y="1073209"/>
                    </a:lnTo>
                    <a:lnTo>
                      <a:pt x="1629243" y="1073209"/>
                    </a:lnTo>
                    <a:lnTo>
                      <a:pt x="1659269" y="1171659"/>
                    </a:lnTo>
                    <a:lnTo>
                      <a:pt x="1688068" y="1073209"/>
                    </a:lnTo>
                    <a:lnTo>
                      <a:pt x="1729368" y="1073209"/>
                    </a:lnTo>
                    <a:lnTo>
                      <a:pt x="1680701" y="1225572"/>
                    </a:lnTo>
                    <a:lnTo>
                      <a:pt x="1640294" y="1225572"/>
                    </a:lnTo>
                    <a:lnTo>
                      <a:pt x="1612500" y="1137280"/>
                    </a:lnTo>
                    <a:lnTo>
                      <a:pt x="1583367" y="1225572"/>
                    </a:lnTo>
                    <a:lnTo>
                      <a:pt x="1543072" y="1225572"/>
                    </a:lnTo>
                    <a:close/>
                    <a:moveTo>
                      <a:pt x="4157594" y="817358"/>
                    </a:moveTo>
                    <a:cubicBezTo>
                      <a:pt x="4193787" y="817358"/>
                      <a:pt x="4223126" y="846987"/>
                      <a:pt x="4223126" y="883536"/>
                    </a:cubicBezTo>
                    <a:cubicBezTo>
                      <a:pt x="4223126" y="920085"/>
                      <a:pt x="4193787"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3" y="817358"/>
                    </a:moveTo>
                    <a:cubicBezTo>
                      <a:pt x="3805925" y="817358"/>
                      <a:pt x="3835265" y="846987"/>
                      <a:pt x="3835265" y="883536"/>
                    </a:cubicBezTo>
                    <a:cubicBezTo>
                      <a:pt x="3835265" y="920085"/>
                      <a:pt x="3805925" y="949714"/>
                      <a:pt x="3769733" y="949714"/>
                    </a:cubicBezTo>
                    <a:cubicBezTo>
                      <a:pt x="3733540" y="949714"/>
                      <a:pt x="3704201" y="920085"/>
                      <a:pt x="3704201" y="883536"/>
                    </a:cubicBezTo>
                    <a:cubicBezTo>
                      <a:pt x="3704201" y="846987"/>
                      <a:pt x="3733540" y="817358"/>
                      <a:pt x="3769733"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3" y="883536"/>
                    </a:cubicBezTo>
                    <a:cubicBezTo>
                      <a:pt x="3316333" y="846987"/>
                      <a:pt x="3345674" y="817358"/>
                      <a:pt x="3381865" y="817358"/>
                    </a:cubicBezTo>
                    <a:close/>
                    <a:moveTo>
                      <a:pt x="3187932" y="817358"/>
                    </a:moveTo>
                    <a:cubicBezTo>
                      <a:pt x="3224124" y="817358"/>
                      <a:pt x="3253464" y="846987"/>
                      <a:pt x="3253465"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5" y="817358"/>
                    </a:moveTo>
                    <a:cubicBezTo>
                      <a:pt x="2836257" y="817358"/>
                      <a:pt x="2865597" y="846987"/>
                      <a:pt x="2865597" y="883536"/>
                    </a:cubicBezTo>
                    <a:cubicBezTo>
                      <a:pt x="2865597" y="920085"/>
                      <a:pt x="2836257" y="949714"/>
                      <a:pt x="2800065" y="949714"/>
                    </a:cubicBezTo>
                    <a:cubicBezTo>
                      <a:pt x="2763873" y="949714"/>
                      <a:pt x="2734533" y="920085"/>
                      <a:pt x="2734533" y="883536"/>
                    </a:cubicBezTo>
                    <a:cubicBezTo>
                      <a:pt x="2734533" y="846987"/>
                      <a:pt x="2763872" y="817358"/>
                      <a:pt x="2800065"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4"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7" y="817358"/>
                    </a:moveTo>
                    <a:cubicBezTo>
                      <a:pt x="1866590" y="817358"/>
                      <a:pt x="1895929" y="846987"/>
                      <a:pt x="1895929" y="883536"/>
                    </a:cubicBezTo>
                    <a:cubicBezTo>
                      <a:pt x="1895929" y="920085"/>
                      <a:pt x="1866590" y="949714"/>
                      <a:pt x="1830397" y="949714"/>
                    </a:cubicBezTo>
                    <a:cubicBezTo>
                      <a:pt x="1794205" y="949714"/>
                      <a:pt x="1764865" y="920085"/>
                      <a:pt x="1764865" y="883536"/>
                    </a:cubicBezTo>
                    <a:cubicBezTo>
                      <a:pt x="1764865" y="846987"/>
                      <a:pt x="1794204" y="817358"/>
                      <a:pt x="1830397" y="817358"/>
                    </a:cubicBezTo>
                    <a:close/>
                    <a:moveTo>
                      <a:pt x="1636463" y="817358"/>
                    </a:moveTo>
                    <a:cubicBezTo>
                      <a:pt x="1672656" y="817358"/>
                      <a:pt x="1701995" y="846987"/>
                      <a:pt x="1701995" y="883536"/>
                    </a:cubicBezTo>
                    <a:cubicBezTo>
                      <a:pt x="1701995" y="920085"/>
                      <a:pt x="1672656" y="949714"/>
                      <a:pt x="1636464" y="949714"/>
                    </a:cubicBezTo>
                    <a:cubicBezTo>
                      <a:pt x="1600271" y="949714"/>
                      <a:pt x="1570931" y="920085"/>
                      <a:pt x="1570931" y="883536"/>
                    </a:cubicBezTo>
                    <a:cubicBezTo>
                      <a:pt x="1570931" y="846987"/>
                      <a:pt x="1600271" y="817358"/>
                      <a:pt x="1636463" y="817358"/>
                    </a:cubicBezTo>
                    <a:close/>
                    <a:moveTo>
                      <a:pt x="1442529" y="817358"/>
                    </a:moveTo>
                    <a:cubicBezTo>
                      <a:pt x="1478722" y="817358"/>
                      <a:pt x="1508062" y="846987"/>
                      <a:pt x="1508062" y="883536"/>
                    </a:cubicBezTo>
                    <a:cubicBezTo>
                      <a:pt x="1508062"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9" y="846987"/>
                      <a:pt x="1314128" y="883536"/>
                    </a:cubicBezTo>
                    <a:cubicBezTo>
                      <a:pt x="1314129" y="920085"/>
                      <a:pt x="1284788" y="949715"/>
                      <a:pt x="1248596" y="949714"/>
                    </a:cubicBezTo>
                    <a:cubicBezTo>
                      <a:pt x="1212403" y="949714"/>
                      <a:pt x="1183065" y="920085"/>
                      <a:pt x="1183064" y="883536"/>
                    </a:cubicBezTo>
                    <a:cubicBezTo>
                      <a:pt x="1183065"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9" y="949714"/>
                    </a:cubicBezTo>
                    <a:cubicBezTo>
                      <a:pt x="824536" y="949715"/>
                      <a:pt x="795196" y="920085"/>
                      <a:pt x="795197" y="883536"/>
                    </a:cubicBezTo>
                    <a:cubicBezTo>
                      <a:pt x="795196" y="846987"/>
                      <a:pt x="824537" y="817358"/>
                      <a:pt x="860729" y="817358"/>
                    </a:cubicBezTo>
                    <a:close/>
                    <a:moveTo>
                      <a:pt x="666795" y="817358"/>
                    </a:moveTo>
                    <a:cubicBezTo>
                      <a:pt x="702988" y="817358"/>
                      <a:pt x="732327" y="846987"/>
                      <a:pt x="732328" y="883536"/>
                    </a:cubicBezTo>
                    <a:cubicBezTo>
                      <a:pt x="732327" y="920086"/>
                      <a:pt x="702988" y="949714"/>
                      <a:pt x="666796" y="949714"/>
                    </a:cubicBezTo>
                    <a:cubicBezTo>
                      <a:pt x="630603" y="949714"/>
                      <a:pt x="601263" y="920086"/>
                      <a:pt x="601264" y="883536"/>
                    </a:cubicBezTo>
                    <a:cubicBezTo>
                      <a:pt x="601263" y="846987"/>
                      <a:pt x="630602" y="817358"/>
                      <a:pt x="666795" y="817358"/>
                    </a:cubicBezTo>
                    <a:close/>
                    <a:moveTo>
                      <a:pt x="472861" y="817358"/>
                    </a:moveTo>
                    <a:cubicBezTo>
                      <a:pt x="509054" y="817358"/>
                      <a:pt x="538393" y="846987"/>
                      <a:pt x="538393" y="883536"/>
                    </a:cubicBezTo>
                    <a:cubicBezTo>
                      <a:pt x="538393"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1" y="846987"/>
                      <a:pt x="344460" y="883536"/>
                    </a:cubicBezTo>
                    <a:cubicBezTo>
                      <a:pt x="344460" y="920085"/>
                      <a:pt x="315120" y="949714"/>
                      <a:pt x="278928" y="949714"/>
                    </a:cubicBezTo>
                    <a:cubicBezTo>
                      <a:pt x="242735" y="949714"/>
                      <a:pt x="213396" y="920085"/>
                      <a:pt x="213396" y="883536"/>
                    </a:cubicBezTo>
                    <a:cubicBezTo>
                      <a:pt x="213396"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2" y="949714"/>
                      <a:pt x="19463" y="920086"/>
                      <a:pt x="19462" y="883537"/>
                    </a:cubicBezTo>
                    <a:cubicBezTo>
                      <a:pt x="19463" y="846987"/>
                      <a:pt x="48802" y="817358"/>
                      <a:pt x="84995" y="817358"/>
                    </a:cubicBezTo>
                    <a:close/>
                    <a:moveTo>
                      <a:pt x="2109292" y="281268"/>
                    </a:moveTo>
                    <a:lnTo>
                      <a:pt x="2125700" y="329823"/>
                    </a:lnTo>
                    <a:lnTo>
                      <a:pt x="2092660" y="329823"/>
                    </a:lnTo>
                    <a:close/>
                    <a:moveTo>
                      <a:pt x="2339045" y="234163"/>
                    </a:moveTo>
                    <a:lnTo>
                      <a:pt x="2339045" y="386526"/>
                    </a:lnTo>
                    <a:lnTo>
                      <a:pt x="2378670" y="386526"/>
                    </a:lnTo>
                    <a:lnTo>
                      <a:pt x="2378670" y="323125"/>
                    </a:lnTo>
                    <a:lnTo>
                      <a:pt x="2435820" y="323125"/>
                    </a:lnTo>
                    <a:lnTo>
                      <a:pt x="2435820" y="386526"/>
                    </a:lnTo>
                    <a:lnTo>
                      <a:pt x="2475446" y="386526"/>
                    </a:lnTo>
                    <a:lnTo>
                      <a:pt x="2475446" y="234163"/>
                    </a:lnTo>
                    <a:lnTo>
                      <a:pt x="2435820" y="234163"/>
                    </a:lnTo>
                    <a:lnTo>
                      <a:pt x="2435820" y="292988"/>
                    </a:lnTo>
                    <a:lnTo>
                      <a:pt x="2378670" y="292988"/>
                    </a:lnTo>
                    <a:lnTo>
                      <a:pt x="2378670" y="234163"/>
                    </a:lnTo>
                    <a:close/>
                    <a:moveTo>
                      <a:pt x="2087972" y="234163"/>
                    </a:moveTo>
                    <a:lnTo>
                      <a:pt x="2029371" y="386526"/>
                    </a:lnTo>
                    <a:lnTo>
                      <a:pt x="2071229" y="386526"/>
                    </a:lnTo>
                    <a:lnTo>
                      <a:pt x="2081721" y="359960"/>
                    </a:lnTo>
                    <a:lnTo>
                      <a:pt x="2136415" y="359960"/>
                    </a:lnTo>
                    <a:lnTo>
                      <a:pt x="2146238" y="386526"/>
                    </a:lnTo>
                    <a:lnTo>
                      <a:pt x="2188543" y="386526"/>
                    </a:lnTo>
                    <a:lnTo>
                      <a:pt x="2131169" y="234163"/>
                    </a:lnTo>
                    <a:close/>
                    <a:moveTo>
                      <a:pt x="1799208" y="234163"/>
                    </a:moveTo>
                    <a:lnTo>
                      <a:pt x="1844638" y="386526"/>
                    </a:lnTo>
                    <a:lnTo>
                      <a:pt x="1884933" y="386526"/>
                    </a:lnTo>
                    <a:lnTo>
                      <a:pt x="1914066" y="298234"/>
                    </a:lnTo>
                    <a:lnTo>
                      <a:pt x="1941860" y="386526"/>
                    </a:lnTo>
                    <a:lnTo>
                      <a:pt x="1982267" y="386526"/>
                    </a:lnTo>
                    <a:lnTo>
                      <a:pt x="2030934" y="234163"/>
                    </a:lnTo>
                    <a:lnTo>
                      <a:pt x="1989634" y="234163"/>
                    </a:lnTo>
                    <a:lnTo>
                      <a:pt x="1960835" y="332613"/>
                    </a:lnTo>
                    <a:lnTo>
                      <a:pt x="1930809" y="234163"/>
                    </a:lnTo>
                    <a:lnTo>
                      <a:pt x="1899332" y="234163"/>
                    </a:lnTo>
                    <a:lnTo>
                      <a:pt x="1867074" y="332613"/>
                    </a:lnTo>
                    <a:lnTo>
                      <a:pt x="1840620" y="234163"/>
                    </a:lnTo>
                    <a:close/>
                    <a:moveTo>
                      <a:pt x="2256817" y="230480"/>
                    </a:moveTo>
                    <a:cubicBezTo>
                      <a:pt x="2240446" y="230480"/>
                      <a:pt x="2227349" y="235943"/>
                      <a:pt x="2217527" y="246869"/>
                    </a:cubicBezTo>
                    <a:cubicBezTo>
                      <a:pt x="2209118" y="256159"/>
                      <a:pt x="2204914" y="267865"/>
                      <a:pt x="2204914" y="281988"/>
                    </a:cubicBezTo>
                    <a:cubicBezTo>
                      <a:pt x="2204914" y="295515"/>
                      <a:pt x="2208976" y="305623"/>
                      <a:pt x="2217101" y="312312"/>
                    </a:cubicBezTo>
                    <a:cubicBezTo>
                      <a:pt x="2219934" y="314617"/>
                      <a:pt x="2223362" y="316624"/>
                      <a:pt x="2227388" y="318333"/>
                    </a:cubicBezTo>
                    <a:cubicBezTo>
                      <a:pt x="2229923" y="319448"/>
                      <a:pt x="2236109" y="321455"/>
                      <a:pt x="2245948" y="324353"/>
                    </a:cubicBezTo>
                    <a:cubicBezTo>
                      <a:pt x="2254073" y="326683"/>
                      <a:pt x="2259850" y="328976"/>
                      <a:pt x="2263279" y="331232"/>
                    </a:cubicBezTo>
                    <a:cubicBezTo>
                      <a:pt x="2267901" y="334239"/>
                      <a:pt x="2270212" y="337997"/>
                      <a:pt x="2270212" y="342507"/>
                    </a:cubicBezTo>
                    <a:cubicBezTo>
                      <a:pt x="2270212" y="347469"/>
                      <a:pt x="2268124" y="351302"/>
                      <a:pt x="2263949" y="354008"/>
                    </a:cubicBezTo>
                    <a:cubicBezTo>
                      <a:pt x="2260369" y="356414"/>
                      <a:pt x="2256006" y="357616"/>
                      <a:pt x="2250861" y="357616"/>
                    </a:cubicBezTo>
                    <a:cubicBezTo>
                      <a:pt x="2239453" y="357616"/>
                      <a:pt x="2227783" y="352221"/>
                      <a:pt x="2215852" y="341431"/>
                    </a:cubicBezTo>
                    <a:lnTo>
                      <a:pt x="2198886" y="373355"/>
                    </a:lnTo>
                    <a:cubicBezTo>
                      <a:pt x="2215183" y="384889"/>
                      <a:pt x="2232856" y="390656"/>
                      <a:pt x="2251906" y="390656"/>
                    </a:cubicBezTo>
                    <a:cubicBezTo>
                      <a:pt x="2260985" y="390656"/>
                      <a:pt x="2269468" y="389278"/>
                      <a:pt x="2277356" y="386521"/>
                    </a:cubicBezTo>
                    <a:cubicBezTo>
                      <a:pt x="2299978" y="378698"/>
                      <a:pt x="2311289" y="361899"/>
                      <a:pt x="2311289" y="336122"/>
                    </a:cubicBezTo>
                    <a:cubicBezTo>
                      <a:pt x="2311289" y="326065"/>
                      <a:pt x="2308717" y="317833"/>
                      <a:pt x="2303573" y="311426"/>
                    </a:cubicBezTo>
                    <a:cubicBezTo>
                      <a:pt x="2297610" y="303901"/>
                      <a:pt x="2287622" y="298090"/>
                      <a:pt x="2273608" y="293992"/>
                    </a:cubicBezTo>
                    <a:cubicBezTo>
                      <a:pt x="2262427" y="290707"/>
                      <a:pt x="2255718" y="288391"/>
                      <a:pt x="2253481" y="287046"/>
                    </a:cubicBezTo>
                    <a:cubicBezTo>
                      <a:pt x="2248487" y="284133"/>
                      <a:pt x="2245990" y="280661"/>
                      <a:pt x="2245990" y="276628"/>
                    </a:cubicBezTo>
                    <a:cubicBezTo>
                      <a:pt x="2245990" y="272520"/>
                      <a:pt x="2247892" y="269234"/>
                      <a:pt x="2251697" y="266769"/>
                    </a:cubicBezTo>
                    <a:cubicBezTo>
                      <a:pt x="2255055" y="264603"/>
                      <a:pt x="2258860" y="263520"/>
                      <a:pt x="2263112" y="263520"/>
                    </a:cubicBezTo>
                    <a:cubicBezTo>
                      <a:pt x="2271916" y="263520"/>
                      <a:pt x="2280645" y="266906"/>
                      <a:pt x="2289299" y="273677"/>
                    </a:cubicBezTo>
                    <a:lnTo>
                      <a:pt x="2305149" y="242870"/>
                    </a:lnTo>
                    <a:cubicBezTo>
                      <a:pt x="2289374" y="234610"/>
                      <a:pt x="2273263" y="230480"/>
                      <a:pt x="2256817" y="230480"/>
                    </a:cubicBezTo>
                    <a:close/>
                    <a:moveTo>
                      <a:pt x="0" y="0"/>
                    </a:moveTo>
                    <a:lnTo>
                      <a:pt x="4299111" y="0"/>
                    </a:lnTo>
                    <a:lnTo>
                      <a:pt x="4299111" y="720415"/>
                    </a:lnTo>
                    <a:lnTo>
                      <a:pt x="4036188" y="720415"/>
                    </a:lnTo>
                    <a:lnTo>
                      <a:pt x="4031284" y="676791"/>
                    </a:lnTo>
                    <a:cubicBezTo>
                      <a:pt x="4036145" y="610246"/>
                      <a:pt x="4076995" y="552274"/>
                      <a:pt x="4139307" y="533500"/>
                    </a:cubicBezTo>
                    <a:lnTo>
                      <a:pt x="4156814" y="530284"/>
                    </a:lnTo>
                    <a:lnTo>
                      <a:pt x="4128359" y="527989"/>
                    </a:lnTo>
                    <a:cubicBezTo>
                      <a:pt x="4094363" y="527872"/>
                      <a:pt x="4058548" y="532935"/>
                      <a:pt x="4022617" y="543761"/>
                    </a:cubicBezTo>
                    <a:cubicBezTo>
                      <a:pt x="3950751" y="565413"/>
                      <a:pt x="3892018" y="606023"/>
                      <a:pt x="3855155" y="654176"/>
                    </a:cubicBezTo>
                    <a:lnTo>
                      <a:pt x="3822410" y="720415"/>
                    </a:lnTo>
                    <a:lnTo>
                      <a:pt x="3615003" y="720415"/>
                    </a:lnTo>
                    <a:lnTo>
                      <a:pt x="3610100" y="676792"/>
                    </a:lnTo>
                    <a:cubicBezTo>
                      <a:pt x="3614961" y="610246"/>
                      <a:pt x="3655811" y="552274"/>
                      <a:pt x="3718122" y="533500"/>
                    </a:cubicBezTo>
                    <a:lnTo>
                      <a:pt x="3735629" y="530284"/>
                    </a:lnTo>
                    <a:lnTo>
                      <a:pt x="3707175" y="527989"/>
                    </a:lnTo>
                    <a:cubicBezTo>
                      <a:pt x="3673179" y="527873"/>
                      <a:pt x="3637364" y="532935"/>
                      <a:pt x="3601432" y="543761"/>
                    </a:cubicBezTo>
                    <a:cubicBezTo>
                      <a:pt x="3529566" y="565413"/>
                      <a:pt x="3470834" y="606023"/>
                      <a:pt x="3433971" y="654176"/>
                    </a:cubicBezTo>
                    <a:lnTo>
                      <a:pt x="3401225" y="720415"/>
                    </a:lnTo>
                    <a:lnTo>
                      <a:pt x="3193820" y="720415"/>
                    </a:lnTo>
                    <a:lnTo>
                      <a:pt x="3188916" y="676791"/>
                    </a:lnTo>
                    <a:cubicBezTo>
                      <a:pt x="3193777" y="610246"/>
                      <a:pt x="3234627" y="552274"/>
                      <a:pt x="3296939" y="533500"/>
                    </a:cubicBezTo>
                    <a:lnTo>
                      <a:pt x="3314446" y="530284"/>
                    </a:lnTo>
                    <a:lnTo>
                      <a:pt x="3285991" y="527989"/>
                    </a:lnTo>
                    <a:cubicBezTo>
                      <a:pt x="3251995" y="527872"/>
                      <a:pt x="3216180" y="532935"/>
                      <a:pt x="3180249" y="543761"/>
                    </a:cubicBezTo>
                    <a:cubicBezTo>
                      <a:pt x="3108383" y="565413"/>
                      <a:pt x="3049650" y="606023"/>
                      <a:pt x="3012787" y="654176"/>
                    </a:cubicBezTo>
                    <a:lnTo>
                      <a:pt x="2980042" y="720415"/>
                    </a:lnTo>
                    <a:lnTo>
                      <a:pt x="2772637" y="720415"/>
                    </a:lnTo>
                    <a:lnTo>
                      <a:pt x="2767732" y="676792"/>
                    </a:lnTo>
                    <a:cubicBezTo>
                      <a:pt x="2772594" y="610246"/>
                      <a:pt x="2813443" y="552274"/>
                      <a:pt x="2875755" y="533500"/>
                    </a:cubicBezTo>
                    <a:lnTo>
                      <a:pt x="2893261" y="530284"/>
                    </a:lnTo>
                    <a:lnTo>
                      <a:pt x="2864808" y="527989"/>
                    </a:lnTo>
                    <a:cubicBezTo>
                      <a:pt x="2830812" y="527872"/>
                      <a:pt x="2794996" y="532935"/>
                      <a:pt x="2759064" y="543760"/>
                    </a:cubicBezTo>
                    <a:cubicBezTo>
                      <a:pt x="2687199" y="565413"/>
                      <a:pt x="2628466" y="606023"/>
                      <a:pt x="2591604" y="654176"/>
                    </a:cubicBezTo>
                    <a:lnTo>
                      <a:pt x="2558859" y="720415"/>
                    </a:lnTo>
                    <a:lnTo>
                      <a:pt x="2351453" y="720415"/>
                    </a:lnTo>
                    <a:lnTo>
                      <a:pt x="2346550" y="676792"/>
                    </a:lnTo>
                    <a:cubicBezTo>
                      <a:pt x="2351411" y="610246"/>
                      <a:pt x="2392260" y="552274"/>
                      <a:pt x="2454572" y="533500"/>
                    </a:cubicBezTo>
                    <a:lnTo>
                      <a:pt x="2472078" y="530284"/>
                    </a:lnTo>
                    <a:lnTo>
                      <a:pt x="2443624" y="527989"/>
                    </a:lnTo>
                    <a:cubicBezTo>
                      <a:pt x="2409628" y="527873"/>
                      <a:pt x="2373813" y="532935"/>
                      <a:pt x="2337881" y="543760"/>
                    </a:cubicBezTo>
                    <a:cubicBezTo>
                      <a:pt x="2266015" y="565413"/>
                      <a:pt x="2207283" y="606023"/>
                      <a:pt x="2170420" y="654176"/>
                    </a:cubicBezTo>
                    <a:lnTo>
                      <a:pt x="2137675" y="720415"/>
                    </a:lnTo>
                    <a:lnTo>
                      <a:pt x="2134882" y="720415"/>
                    </a:lnTo>
                    <a:lnTo>
                      <a:pt x="2134881" y="720415"/>
                    </a:lnTo>
                    <a:lnTo>
                      <a:pt x="1900442" y="720415"/>
                    </a:lnTo>
                    <a:lnTo>
                      <a:pt x="1895539" y="676792"/>
                    </a:lnTo>
                    <a:cubicBezTo>
                      <a:pt x="1900399" y="610247"/>
                      <a:pt x="1941248" y="552275"/>
                      <a:pt x="2003561" y="533501"/>
                    </a:cubicBezTo>
                    <a:lnTo>
                      <a:pt x="2021068" y="530284"/>
                    </a:lnTo>
                    <a:lnTo>
                      <a:pt x="1992614" y="527989"/>
                    </a:lnTo>
                    <a:cubicBezTo>
                      <a:pt x="1958617" y="527873"/>
                      <a:pt x="1922802" y="532936"/>
                      <a:pt x="1886870" y="543762"/>
                    </a:cubicBezTo>
                    <a:cubicBezTo>
                      <a:pt x="1815005" y="565414"/>
                      <a:pt x="1756272" y="606023"/>
                      <a:pt x="1719409" y="654177"/>
                    </a:cubicBezTo>
                    <a:lnTo>
                      <a:pt x="1686664" y="720415"/>
                    </a:lnTo>
                    <a:lnTo>
                      <a:pt x="1479257" y="720415"/>
                    </a:lnTo>
                    <a:lnTo>
                      <a:pt x="1474354" y="676792"/>
                    </a:lnTo>
                    <a:cubicBezTo>
                      <a:pt x="1479215" y="610247"/>
                      <a:pt x="1520065" y="552274"/>
                      <a:pt x="1582376" y="533501"/>
                    </a:cubicBezTo>
                    <a:lnTo>
                      <a:pt x="1599883" y="530284"/>
                    </a:lnTo>
                    <a:lnTo>
                      <a:pt x="1571429" y="527990"/>
                    </a:lnTo>
                    <a:cubicBezTo>
                      <a:pt x="1537433" y="527874"/>
                      <a:pt x="1501618" y="532935"/>
                      <a:pt x="1465685" y="543762"/>
                    </a:cubicBezTo>
                    <a:cubicBezTo>
                      <a:pt x="1393820" y="565414"/>
                      <a:pt x="1335087" y="606023"/>
                      <a:pt x="1298225" y="654176"/>
                    </a:cubicBezTo>
                    <a:lnTo>
                      <a:pt x="1265479" y="720415"/>
                    </a:lnTo>
                    <a:lnTo>
                      <a:pt x="1058074" y="720415"/>
                    </a:lnTo>
                    <a:lnTo>
                      <a:pt x="1053171" y="676792"/>
                    </a:lnTo>
                    <a:cubicBezTo>
                      <a:pt x="1058032" y="610247"/>
                      <a:pt x="1098881" y="552275"/>
                      <a:pt x="1161193" y="533501"/>
                    </a:cubicBezTo>
                    <a:lnTo>
                      <a:pt x="1178700" y="530284"/>
                    </a:lnTo>
                    <a:lnTo>
                      <a:pt x="1150246" y="527989"/>
                    </a:lnTo>
                    <a:cubicBezTo>
                      <a:pt x="1116249" y="527873"/>
                      <a:pt x="1080434" y="532935"/>
                      <a:pt x="1044502" y="543762"/>
                    </a:cubicBezTo>
                    <a:cubicBezTo>
                      <a:pt x="972637" y="565414"/>
                      <a:pt x="913904" y="606023"/>
                      <a:pt x="877041" y="654177"/>
                    </a:cubicBezTo>
                    <a:lnTo>
                      <a:pt x="844295" y="720415"/>
                    </a:lnTo>
                    <a:lnTo>
                      <a:pt x="636891" y="720415"/>
                    </a:lnTo>
                    <a:lnTo>
                      <a:pt x="631986" y="676792"/>
                    </a:lnTo>
                    <a:cubicBezTo>
                      <a:pt x="636848" y="610247"/>
                      <a:pt x="677697" y="552275"/>
                      <a:pt x="740009" y="533501"/>
                    </a:cubicBezTo>
                    <a:lnTo>
                      <a:pt x="757515" y="530284"/>
                    </a:lnTo>
                    <a:lnTo>
                      <a:pt x="729062" y="527989"/>
                    </a:lnTo>
                    <a:cubicBezTo>
                      <a:pt x="695066" y="527873"/>
                      <a:pt x="659251" y="532935"/>
                      <a:pt x="623318" y="543761"/>
                    </a:cubicBezTo>
                    <a:cubicBezTo>
                      <a:pt x="551453" y="565414"/>
                      <a:pt x="492720" y="606023"/>
                      <a:pt x="455858" y="654177"/>
                    </a:cubicBezTo>
                    <a:lnTo>
                      <a:pt x="423112" y="720415"/>
                    </a:lnTo>
                    <a:lnTo>
                      <a:pt x="215707" y="720415"/>
                    </a:lnTo>
                    <a:lnTo>
                      <a:pt x="210803" y="676792"/>
                    </a:lnTo>
                    <a:cubicBezTo>
                      <a:pt x="215665" y="610247"/>
                      <a:pt x="256514" y="552274"/>
                      <a:pt x="318826" y="533501"/>
                    </a:cubicBezTo>
                    <a:lnTo>
                      <a:pt x="336332" y="530284"/>
                    </a:lnTo>
                    <a:lnTo>
                      <a:pt x="307878" y="527990"/>
                    </a:lnTo>
                    <a:cubicBezTo>
                      <a:pt x="273882" y="527874"/>
                      <a:pt x="238066" y="532935"/>
                      <a:pt x="202135" y="543761"/>
                    </a:cubicBezTo>
                    <a:cubicBezTo>
                      <a:pt x="130269" y="565414"/>
                      <a:pt x="71537" y="606023"/>
                      <a:pt x="34674" y="654176"/>
                    </a:cubicBezTo>
                    <a:lnTo>
                      <a:pt x="1928" y="720415"/>
                    </a:lnTo>
                    <a:lnTo>
                      <a:pt x="0" y="720415"/>
                    </a:lnTo>
                    <a:close/>
                  </a:path>
                </a:pathLst>
              </a:custGeom>
              <a:solidFill>
                <a:sysClr val="window" lastClr="FFFFFF"/>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grpSp>
          <p:nvGrpSpPr>
            <p:cNvPr id="874" name="Group 873">
              <a:extLst>
                <a:ext uri="{FF2B5EF4-FFF2-40B4-BE49-F238E27FC236}">
                  <a16:creationId xmlns:a16="http://schemas.microsoft.com/office/drawing/2014/main" id="{7FC523B9-6144-4C45-86A0-EF29CDEA555B}"/>
                </a:ext>
              </a:extLst>
            </p:cNvPr>
            <p:cNvGrpSpPr>
              <a:grpSpLocks noChangeAspect="1"/>
            </p:cNvGrpSpPr>
            <p:nvPr/>
          </p:nvGrpSpPr>
          <p:grpSpPr>
            <a:xfrm>
              <a:off x="6983470" y="4047832"/>
              <a:ext cx="843212" cy="264549"/>
              <a:chOff x="9014438" y="4186235"/>
              <a:chExt cx="4300263" cy="1349159"/>
            </a:xfrm>
          </p:grpSpPr>
          <p:sp>
            <p:nvSpPr>
              <p:cNvPr id="875" name="Rectangle 874">
                <a:extLst>
                  <a:ext uri="{FF2B5EF4-FFF2-40B4-BE49-F238E27FC236}">
                    <a16:creationId xmlns:a16="http://schemas.microsoft.com/office/drawing/2014/main" id="{BAB8AE50-8B47-48C7-A7A3-A7EF6E528482}"/>
                  </a:ext>
                </a:extLst>
              </p:cNvPr>
              <p:cNvSpPr/>
              <p:nvPr/>
            </p:nvSpPr>
            <p:spPr>
              <a:xfrm>
                <a:off x="9017694" y="4186235"/>
                <a:ext cx="4297007" cy="1349159"/>
              </a:xfrm>
              <a:prstGeom prst="rect">
                <a:avLst/>
              </a:prstGeom>
              <a:solidFill>
                <a:srgbClr val="FF0000"/>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876" name="Freeform: Shape 875">
                <a:extLst>
                  <a:ext uri="{FF2B5EF4-FFF2-40B4-BE49-F238E27FC236}">
                    <a16:creationId xmlns:a16="http://schemas.microsoft.com/office/drawing/2014/main" id="{43BAF922-449C-40B7-A9B9-F25922C0CC98}"/>
                  </a:ext>
                </a:extLst>
              </p:cNvPr>
              <p:cNvSpPr/>
              <p:nvPr/>
            </p:nvSpPr>
            <p:spPr>
              <a:xfrm>
                <a:off x="9014438" y="4186235"/>
                <a:ext cx="4299111" cy="1225572"/>
              </a:xfrm>
              <a:custGeom>
                <a:avLst/>
                <a:gdLst/>
                <a:ahLst/>
                <a:cxnLst/>
                <a:rect l="l" t="t" r="r" b="b"/>
                <a:pathLst>
                  <a:path w="4299111" h="1225572">
                    <a:moveTo>
                      <a:pt x="1806097" y="1120314"/>
                    </a:moveTo>
                    <a:lnTo>
                      <a:pt x="1789466" y="1168869"/>
                    </a:lnTo>
                    <a:lnTo>
                      <a:pt x="1822506" y="1168869"/>
                    </a:lnTo>
                    <a:close/>
                    <a:moveTo>
                      <a:pt x="2161201" y="1103347"/>
                    </a:moveTo>
                    <a:lnTo>
                      <a:pt x="2161201" y="1141298"/>
                    </a:lnTo>
                    <a:lnTo>
                      <a:pt x="2168594" y="1141298"/>
                    </a:lnTo>
                    <a:cubicBezTo>
                      <a:pt x="2176959" y="1141298"/>
                      <a:pt x="2182971" y="1139555"/>
                      <a:pt x="2186630" y="1136068"/>
                    </a:cubicBezTo>
                    <a:cubicBezTo>
                      <a:pt x="2190588" y="1132283"/>
                      <a:pt x="2192567" y="1127683"/>
                      <a:pt x="2192567" y="1122267"/>
                    </a:cubicBezTo>
                    <a:cubicBezTo>
                      <a:pt x="2192567" y="1116851"/>
                      <a:pt x="2190588" y="1112288"/>
                      <a:pt x="2186630" y="1108578"/>
                    </a:cubicBezTo>
                    <a:cubicBezTo>
                      <a:pt x="2182895" y="1105091"/>
                      <a:pt x="2176884" y="1103347"/>
                      <a:pt x="2168594" y="1103347"/>
                    </a:cubicBezTo>
                    <a:close/>
                    <a:moveTo>
                      <a:pt x="2693076" y="1073209"/>
                    </a:moveTo>
                    <a:lnTo>
                      <a:pt x="2779806" y="1073209"/>
                    </a:lnTo>
                    <a:lnTo>
                      <a:pt x="2779806" y="1106249"/>
                    </a:lnTo>
                    <a:lnTo>
                      <a:pt x="2732701" y="1106249"/>
                    </a:lnTo>
                    <a:lnTo>
                      <a:pt x="2732701" y="1132257"/>
                    </a:lnTo>
                    <a:lnTo>
                      <a:pt x="2777238" y="1132257"/>
                    </a:lnTo>
                    <a:lnTo>
                      <a:pt x="2777238" y="1165297"/>
                    </a:lnTo>
                    <a:lnTo>
                      <a:pt x="2732701" y="1165297"/>
                    </a:lnTo>
                    <a:lnTo>
                      <a:pt x="2732701" y="1192532"/>
                    </a:lnTo>
                    <a:lnTo>
                      <a:pt x="2779806" y="1192532"/>
                    </a:lnTo>
                    <a:lnTo>
                      <a:pt x="2779806" y="1225572"/>
                    </a:lnTo>
                    <a:lnTo>
                      <a:pt x="2693076" y="1225572"/>
                    </a:lnTo>
                    <a:close/>
                    <a:moveTo>
                      <a:pt x="2512101" y="1073209"/>
                    </a:moveTo>
                    <a:lnTo>
                      <a:pt x="2551726" y="1073209"/>
                    </a:lnTo>
                    <a:lnTo>
                      <a:pt x="2624615" y="1166413"/>
                    </a:lnTo>
                    <a:lnTo>
                      <a:pt x="2624615" y="1073209"/>
                    </a:lnTo>
                    <a:lnTo>
                      <a:pt x="2664240" y="1073209"/>
                    </a:lnTo>
                    <a:lnTo>
                      <a:pt x="2664240" y="1225572"/>
                    </a:lnTo>
                    <a:lnTo>
                      <a:pt x="2624615" y="1225572"/>
                    </a:lnTo>
                    <a:lnTo>
                      <a:pt x="2551726" y="1132257"/>
                    </a:lnTo>
                    <a:lnTo>
                      <a:pt x="2551726" y="1225572"/>
                    </a:lnTo>
                    <a:lnTo>
                      <a:pt x="2512101" y="1225572"/>
                    </a:lnTo>
                    <a:close/>
                    <a:moveTo>
                      <a:pt x="2435901" y="1073209"/>
                    </a:moveTo>
                    <a:lnTo>
                      <a:pt x="2475526" y="1073209"/>
                    </a:lnTo>
                    <a:lnTo>
                      <a:pt x="2475526" y="1225572"/>
                    </a:lnTo>
                    <a:lnTo>
                      <a:pt x="2435901" y="1225572"/>
                    </a:lnTo>
                    <a:close/>
                    <a:moveTo>
                      <a:pt x="2331126" y="1073209"/>
                    </a:moveTo>
                    <a:lnTo>
                      <a:pt x="2370751" y="1073209"/>
                    </a:lnTo>
                    <a:lnTo>
                      <a:pt x="2370751" y="1192532"/>
                    </a:lnTo>
                    <a:lnTo>
                      <a:pt x="2418302" y="1192532"/>
                    </a:lnTo>
                    <a:lnTo>
                      <a:pt x="2418302" y="1225572"/>
                    </a:lnTo>
                    <a:lnTo>
                      <a:pt x="2331126" y="1225572"/>
                    </a:lnTo>
                    <a:close/>
                    <a:moveTo>
                      <a:pt x="2121576" y="1073209"/>
                    </a:moveTo>
                    <a:lnTo>
                      <a:pt x="2183191" y="1073209"/>
                    </a:lnTo>
                    <a:cubicBezTo>
                      <a:pt x="2201199" y="1073209"/>
                      <a:pt x="2214519" y="1078604"/>
                      <a:pt x="2223151" y="1089395"/>
                    </a:cubicBezTo>
                    <a:cubicBezTo>
                      <a:pt x="2230146" y="1098101"/>
                      <a:pt x="2233643" y="1108333"/>
                      <a:pt x="2233643" y="1120090"/>
                    </a:cubicBezTo>
                    <a:cubicBezTo>
                      <a:pt x="2233643" y="1133559"/>
                      <a:pt x="2229625" y="1144312"/>
                      <a:pt x="2221588" y="1152349"/>
                    </a:cubicBezTo>
                    <a:cubicBezTo>
                      <a:pt x="2216454" y="1157483"/>
                      <a:pt x="2209384" y="1161055"/>
                      <a:pt x="2200380" y="1163064"/>
                    </a:cubicBezTo>
                    <a:lnTo>
                      <a:pt x="2248266" y="1225572"/>
                    </a:lnTo>
                    <a:lnTo>
                      <a:pt x="2199041" y="1225572"/>
                    </a:lnTo>
                    <a:lnTo>
                      <a:pt x="2161201" y="1167083"/>
                    </a:lnTo>
                    <a:lnTo>
                      <a:pt x="2161201" y="1225572"/>
                    </a:lnTo>
                    <a:lnTo>
                      <a:pt x="2121576" y="1225572"/>
                    </a:lnTo>
                    <a:close/>
                    <a:moveTo>
                      <a:pt x="2007276" y="1073209"/>
                    </a:moveTo>
                    <a:lnTo>
                      <a:pt x="2094005" y="1073209"/>
                    </a:lnTo>
                    <a:lnTo>
                      <a:pt x="2094005" y="1106249"/>
                    </a:lnTo>
                    <a:lnTo>
                      <a:pt x="2046901" y="1106249"/>
                    </a:lnTo>
                    <a:lnTo>
                      <a:pt x="2046901" y="1132257"/>
                    </a:lnTo>
                    <a:lnTo>
                      <a:pt x="2091438" y="1132257"/>
                    </a:lnTo>
                    <a:lnTo>
                      <a:pt x="2091438" y="1165297"/>
                    </a:lnTo>
                    <a:lnTo>
                      <a:pt x="2046901" y="1165297"/>
                    </a:lnTo>
                    <a:lnTo>
                      <a:pt x="2046901" y="1192532"/>
                    </a:lnTo>
                    <a:lnTo>
                      <a:pt x="2094005" y="1192532"/>
                    </a:lnTo>
                    <a:lnTo>
                      <a:pt x="2094005" y="1225572"/>
                    </a:lnTo>
                    <a:lnTo>
                      <a:pt x="2007276" y="1225572"/>
                    </a:lnTo>
                    <a:close/>
                    <a:moveTo>
                      <a:pt x="1888102" y="1073209"/>
                    </a:moveTo>
                    <a:lnTo>
                      <a:pt x="1992802" y="1073209"/>
                    </a:lnTo>
                    <a:lnTo>
                      <a:pt x="1992802" y="1106249"/>
                    </a:lnTo>
                    <a:lnTo>
                      <a:pt x="1959986" y="1106249"/>
                    </a:lnTo>
                    <a:lnTo>
                      <a:pt x="1959986" y="1225572"/>
                    </a:lnTo>
                    <a:lnTo>
                      <a:pt x="1920360" y="1225572"/>
                    </a:lnTo>
                    <a:lnTo>
                      <a:pt x="1920360" y="1106249"/>
                    </a:lnTo>
                    <a:lnTo>
                      <a:pt x="1888102" y="1106249"/>
                    </a:lnTo>
                    <a:close/>
                    <a:moveTo>
                      <a:pt x="1784778" y="1073209"/>
                    </a:moveTo>
                    <a:lnTo>
                      <a:pt x="1827975" y="1073209"/>
                    </a:lnTo>
                    <a:lnTo>
                      <a:pt x="1885348" y="1225572"/>
                    </a:lnTo>
                    <a:lnTo>
                      <a:pt x="1843044" y="1225572"/>
                    </a:lnTo>
                    <a:lnTo>
                      <a:pt x="1833221" y="1199006"/>
                    </a:lnTo>
                    <a:lnTo>
                      <a:pt x="1778527" y="1199006"/>
                    </a:lnTo>
                    <a:lnTo>
                      <a:pt x="1768035" y="1225572"/>
                    </a:lnTo>
                    <a:lnTo>
                      <a:pt x="1726177" y="1225572"/>
                    </a:lnTo>
                    <a:close/>
                    <a:moveTo>
                      <a:pt x="1496014" y="1073209"/>
                    </a:moveTo>
                    <a:lnTo>
                      <a:pt x="1537425" y="1073209"/>
                    </a:lnTo>
                    <a:lnTo>
                      <a:pt x="1563880" y="1171659"/>
                    </a:lnTo>
                    <a:lnTo>
                      <a:pt x="1596138" y="1073209"/>
                    </a:lnTo>
                    <a:lnTo>
                      <a:pt x="1627615" y="1073209"/>
                    </a:lnTo>
                    <a:lnTo>
                      <a:pt x="1657641" y="1171659"/>
                    </a:lnTo>
                    <a:lnTo>
                      <a:pt x="1686440" y="1073209"/>
                    </a:lnTo>
                    <a:lnTo>
                      <a:pt x="1727739" y="1073209"/>
                    </a:lnTo>
                    <a:lnTo>
                      <a:pt x="1679073" y="1225572"/>
                    </a:lnTo>
                    <a:lnTo>
                      <a:pt x="1638666" y="1225572"/>
                    </a:lnTo>
                    <a:lnTo>
                      <a:pt x="1610872" y="1137280"/>
                    </a:lnTo>
                    <a:lnTo>
                      <a:pt x="1581739" y="1225572"/>
                    </a:lnTo>
                    <a:lnTo>
                      <a:pt x="1541444" y="1225572"/>
                    </a:lnTo>
                    <a:close/>
                    <a:moveTo>
                      <a:pt x="4157594" y="817358"/>
                    </a:moveTo>
                    <a:cubicBezTo>
                      <a:pt x="4193786" y="817358"/>
                      <a:pt x="4223126" y="846987"/>
                      <a:pt x="4223126" y="883536"/>
                    </a:cubicBezTo>
                    <a:cubicBezTo>
                      <a:pt x="4223126" y="920085"/>
                      <a:pt x="4193786"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2" y="817358"/>
                    </a:moveTo>
                    <a:cubicBezTo>
                      <a:pt x="3805925" y="817358"/>
                      <a:pt x="3835264" y="846987"/>
                      <a:pt x="3835264" y="883536"/>
                    </a:cubicBezTo>
                    <a:cubicBezTo>
                      <a:pt x="3835264" y="920085"/>
                      <a:pt x="3805925" y="949714"/>
                      <a:pt x="3769732" y="949714"/>
                    </a:cubicBezTo>
                    <a:cubicBezTo>
                      <a:pt x="3733540" y="949714"/>
                      <a:pt x="3704200" y="920085"/>
                      <a:pt x="3704200" y="883536"/>
                    </a:cubicBezTo>
                    <a:cubicBezTo>
                      <a:pt x="3704200" y="846987"/>
                      <a:pt x="3733540" y="817358"/>
                      <a:pt x="3769732"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2" y="883536"/>
                    </a:cubicBezTo>
                    <a:cubicBezTo>
                      <a:pt x="3316333" y="846987"/>
                      <a:pt x="3345674" y="817358"/>
                      <a:pt x="3381865" y="817358"/>
                    </a:cubicBezTo>
                    <a:close/>
                    <a:moveTo>
                      <a:pt x="3187932" y="817358"/>
                    </a:moveTo>
                    <a:cubicBezTo>
                      <a:pt x="3224124" y="817358"/>
                      <a:pt x="3253464" y="846987"/>
                      <a:pt x="3253464"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4" y="817358"/>
                    </a:moveTo>
                    <a:cubicBezTo>
                      <a:pt x="2836257" y="817358"/>
                      <a:pt x="2865596" y="846987"/>
                      <a:pt x="2865596" y="883536"/>
                    </a:cubicBezTo>
                    <a:cubicBezTo>
                      <a:pt x="2865596" y="920085"/>
                      <a:pt x="2836257" y="949714"/>
                      <a:pt x="2800064" y="949714"/>
                    </a:cubicBezTo>
                    <a:cubicBezTo>
                      <a:pt x="2763873" y="949714"/>
                      <a:pt x="2734532" y="920085"/>
                      <a:pt x="2734532" y="883536"/>
                    </a:cubicBezTo>
                    <a:cubicBezTo>
                      <a:pt x="2734532" y="846987"/>
                      <a:pt x="2763872" y="817358"/>
                      <a:pt x="2800064"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3"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6" y="817358"/>
                    </a:moveTo>
                    <a:cubicBezTo>
                      <a:pt x="1866590" y="817358"/>
                      <a:pt x="1895928" y="846987"/>
                      <a:pt x="1895929" y="883536"/>
                    </a:cubicBezTo>
                    <a:cubicBezTo>
                      <a:pt x="1895928" y="920085"/>
                      <a:pt x="1866590" y="949714"/>
                      <a:pt x="1830397" y="949714"/>
                    </a:cubicBezTo>
                    <a:cubicBezTo>
                      <a:pt x="1794205" y="949714"/>
                      <a:pt x="1764864" y="920085"/>
                      <a:pt x="1764865" y="883536"/>
                    </a:cubicBezTo>
                    <a:cubicBezTo>
                      <a:pt x="1764864" y="846987"/>
                      <a:pt x="1794204" y="817358"/>
                      <a:pt x="1830396" y="817358"/>
                    </a:cubicBezTo>
                    <a:close/>
                    <a:moveTo>
                      <a:pt x="1636463" y="817358"/>
                    </a:moveTo>
                    <a:cubicBezTo>
                      <a:pt x="1672656" y="817358"/>
                      <a:pt x="1701995" y="846987"/>
                      <a:pt x="1701995" y="883536"/>
                    </a:cubicBezTo>
                    <a:cubicBezTo>
                      <a:pt x="1701995" y="920085"/>
                      <a:pt x="1672656" y="949714"/>
                      <a:pt x="1636464" y="949714"/>
                    </a:cubicBezTo>
                    <a:cubicBezTo>
                      <a:pt x="1600270" y="949714"/>
                      <a:pt x="1570931" y="920085"/>
                      <a:pt x="1570931" y="883536"/>
                    </a:cubicBezTo>
                    <a:cubicBezTo>
                      <a:pt x="1570931" y="846987"/>
                      <a:pt x="1600270" y="817358"/>
                      <a:pt x="1636463" y="817358"/>
                    </a:cubicBezTo>
                    <a:close/>
                    <a:moveTo>
                      <a:pt x="1442529" y="817358"/>
                    </a:moveTo>
                    <a:cubicBezTo>
                      <a:pt x="1478722" y="817358"/>
                      <a:pt x="1508062" y="846987"/>
                      <a:pt x="1508061" y="883536"/>
                    </a:cubicBezTo>
                    <a:cubicBezTo>
                      <a:pt x="1508061"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8" y="846987"/>
                      <a:pt x="1314128" y="883536"/>
                    </a:cubicBezTo>
                    <a:cubicBezTo>
                      <a:pt x="1314128" y="920085"/>
                      <a:pt x="1284788" y="949715"/>
                      <a:pt x="1248596" y="949714"/>
                    </a:cubicBezTo>
                    <a:cubicBezTo>
                      <a:pt x="1212403" y="949714"/>
                      <a:pt x="1183064" y="920085"/>
                      <a:pt x="1183064" y="883536"/>
                    </a:cubicBezTo>
                    <a:cubicBezTo>
                      <a:pt x="1183064"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8" y="949714"/>
                    </a:cubicBezTo>
                    <a:cubicBezTo>
                      <a:pt x="824536" y="949715"/>
                      <a:pt x="795196" y="920085"/>
                      <a:pt x="795197" y="883536"/>
                    </a:cubicBezTo>
                    <a:cubicBezTo>
                      <a:pt x="795196" y="846987"/>
                      <a:pt x="824537" y="817358"/>
                      <a:pt x="860729" y="817358"/>
                    </a:cubicBezTo>
                    <a:close/>
                    <a:moveTo>
                      <a:pt x="666795" y="817358"/>
                    </a:moveTo>
                    <a:cubicBezTo>
                      <a:pt x="702987" y="817358"/>
                      <a:pt x="732327" y="846987"/>
                      <a:pt x="732328" y="883536"/>
                    </a:cubicBezTo>
                    <a:cubicBezTo>
                      <a:pt x="732327" y="920086"/>
                      <a:pt x="702988" y="949714"/>
                      <a:pt x="666796" y="949714"/>
                    </a:cubicBezTo>
                    <a:cubicBezTo>
                      <a:pt x="630603" y="949714"/>
                      <a:pt x="601263" y="920086"/>
                      <a:pt x="601264" y="883536"/>
                    </a:cubicBezTo>
                    <a:cubicBezTo>
                      <a:pt x="601263" y="846987"/>
                      <a:pt x="630602" y="817358"/>
                      <a:pt x="666795" y="817358"/>
                    </a:cubicBezTo>
                    <a:close/>
                    <a:moveTo>
                      <a:pt x="472861" y="817358"/>
                    </a:moveTo>
                    <a:cubicBezTo>
                      <a:pt x="509054" y="817358"/>
                      <a:pt x="538393" y="846987"/>
                      <a:pt x="538393" y="883536"/>
                    </a:cubicBezTo>
                    <a:cubicBezTo>
                      <a:pt x="538393"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0" y="846987"/>
                      <a:pt x="344460" y="883536"/>
                    </a:cubicBezTo>
                    <a:cubicBezTo>
                      <a:pt x="344460" y="920085"/>
                      <a:pt x="315120" y="949714"/>
                      <a:pt x="278928" y="949714"/>
                    </a:cubicBezTo>
                    <a:cubicBezTo>
                      <a:pt x="242735" y="949714"/>
                      <a:pt x="213396" y="920085"/>
                      <a:pt x="213396" y="883536"/>
                    </a:cubicBezTo>
                    <a:cubicBezTo>
                      <a:pt x="213396"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1" y="949714"/>
                      <a:pt x="19463" y="920086"/>
                      <a:pt x="19462" y="883537"/>
                    </a:cubicBezTo>
                    <a:cubicBezTo>
                      <a:pt x="19463" y="846987"/>
                      <a:pt x="48801" y="817358"/>
                      <a:pt x="84995" y="817358"/>
                    </a:cubicBezTo>
                    <a:close/>
                    <a:moveTo>
                      <a:pt x="1867366" y="262835"/>
                    </a:moveTo>
                    <a:lnTo>
                      <a:pt x="1883775" y="311390"/>
                    </a:lnTo>
                    <a:lnTo>
                      <a:pt x="1850735" y="311390"/>
                    </a:lnTo>
                    <a:close/>
                    <a:moveTo>
                      <a:pt x="2544795" y="215730"/>
                    </a:moveTo>
                    <a:lnTo>
                      <a:pt x="2544795" y="368093"/>
                    </a:lnTo>
                    <a:lnTo>
                      <a:pt x="2631524" y="368093"/>
                    </a:lnTo>
                    <a:lnTo>
                      <a:pt x="2631524" y="335053"/>
                    </a:lnTo>
                    <a:lnTo>
                      <a:pt x="2584420" y="335053"/>
                    </a:lnTo>
                    <a:lnTo>
                      <a:pt x="2584420" y="307818"/>
                    </a:lnTo>
                    <a:lnTo>
                      <a:pt x="2628957" y="307818"/>
                    </a:lnTo>
                    <a:lnTo>
                      <a:pt x="2628957" y="274778"/>
                    </a:lnTo>
                    <a:lnTo>
                      <a:pt x="2584420" y="274778"/>
                    </a:lnTo>
                    <a:lnTo>
                      <a:pt x="2584420" y="248770"/>
                    </a:lnTo>
                    <a:lnTo>
                      <a:pt x="2631524" y="248770"/>
                    </a:lnTo>
                    <a:lnTo>
                      <a:pt x="2631524" y="215730"/>
                    </a:lnTo>
                    <a:close/>
                    <a:moveTo>
                      <a:pt x="2401138" y="215730"/>
                    </a:moveTo>
                    <a:lnTo>
                      <a:pt x="2401138" y="248770"/>
                    </a:lnTo>
                    <a:lnTo>
                      <a:pt x="2461079" y="248770"/>
                    </a:lnTo>
                    <a:lnTo>
                      <a:pt x="2388972" y="368093"/>
                    </a:lnTo>
                    <a:lnTo>
                      <a:pt x="2519345" y="368093"/>
                    </a:lnTo>
                    <a:lnTo>
                      <a:pt x="2519345" y="335053"/>
                    </a:lnTo>
                    <a:lnTo>
                      <a:pt x="2455386" y="335053"/>
                    </a:lnTo>
                    <a:lnTo>
                      <a:pt x="2527159" y="215730"/>
                    </a:lnTo>
                    <a:close/>
                    <a:moveTo>
                      <a:pt x="2325720" y="215730"/>
                    </a:moveTo>
                    <a:lnTo>
                      <a:pt x="2325720" y="368093"/>
                    </a:lnTo>
                    <a:lnTo>
                      <a:pt x="2365345" y="368093"/>
                    </a:lnTo>
                    <a:lnTo>
                      <a:pt x="2365345" y="215730"/>
                    </a:lnTo>
                    <a:close/>
                    <a:moveTo>
                      <a:pt x="2206546" y="215730"/>
                    </a:moveTo>
                    <a:lnTo>
                      <a:pt x="2206546" y="248770"/>
                    </a:lnTo>
                    <a:lnTo>
                      <a:pt x="2238804" y="248770"/>
                    </a:lnTo>
                    <a:lnTo>
                      <a:pt x="2238804" y="368093"/>
                    </a:lnTo>
                    <a:lnTo>
                      <a:pt x="2278430" y="368093"/>
                    </a:lnTo>
                    <a:lnTo>
                      <a:pt x="2278430" y="248770"/>
                    </a:lnTo>
                    <a:lnTo>
                      <a:pt x="2311246" y="248770"/>
                    </a:lnTo>
                    <a:lnTo>
                      <a:pt x="2311246" y="215730"/>
                    </a:lnTo>
                    <a:close/>
                    <a:moveTo>
                      <a:pt x="2144745" y="215730"/>
                    </a:moveTo>
                    <a:lnTo>
                      <a:pt x="2144745" y="368093"/>
                    </a:lnTo>
                    <a:lnTo>
                      <a:pt x="2184370" y="368093"/>
                    </a:lnTo>
                    <a:lnTo>
                      <a:pt x="2184370" y="215730"/>
                    </a:lnTo>
                    <a:close/>
                    <a:moveTo>
                      <a:pt x="1963770" y="215730"/>
                    </a:moveTo>
                    <a:lnTo>
                      <a:pt x="1963770" y="368093"/>
                    </a:lnTo>
                    <a:lnTo>
                      <a:pt x="2003395" y="368093"/>
                    </a:lnTo>
                    <a:lnTo>
                      <a:pt x="2003395" y="274778"/>
                    </a:lnTo>
                    <a:lnTo>
                      <a:pt x="2076284" y="368093"/>
                    </a:lnTo>
                    <a:lnTo>
                      <a:pt x="2115909" y="368093"/>
                    </a:lnTo>
                    <a:lnTo>
                      <a:pt x="2115909" y="215730"/>
                    </a:lnTo>
                    <a:lnTo>
                      <a:pt x="2076284" y="215730"/>
                    </a:lnTo>
                    <a:lnTo>
                      <a:pt x="2076284" y="308934"/>
                    </a:lnTo>
                    <a:lnTo>
                      <a:pt x="2003395" y="215730"/>
                    </a:lnTo>
                    <a:close/>
                    <a:moveTo>
                      <a:pt x="1846047" y="215730"/>
                    </a:moveTo>
                    <a:lnTo>
                      <a:pt x="1787446" y="368093"/>
                    </a:lnTo>
                    <a:lnTo>
                      <a:pt x="1829304" y="368093"/>
                    </a:lnTo>
                    <a:lnTo>
                      <a:pt x="1839796" y="341527"/>
                    </a:lnTo>
                    <a:lnTo>
                      <a:pt x="1894490" y="341527"/>
                    </a:lnTo>
                    <a:lnTo>
                      <a:pt x="1904313" y="368093"/>
                    </a:lnTo>
                    <a:lnTo>
                      <a:pt x="1946617" y="368093"/>
                    </a:lnTo>
                    <a:lnTo>
                      <a:pt x="1889244" y="215730"/>
                    </a:lnTo>
                    <a:close/>
                    <a:moveTo>
                      <a:pt x="1719617" y="212047"/>
                    </a:moveTo>
                    <a:cubicBezTo>
                      <a:pt x="1703246" y="212047"/>
                      <a:pt x="1690149" y="217510"/>
                      <a:pt x="1680327" y="228436"/>
                    </a:cubicBezTo>
                    <a:cubicBezTo>
                      <a:pt x="1671918" y="237726"/>
                      <a:pt x="1667713" y="249432"/>
                      <a:pt x="1667713" y="263555"/>
                    </a:cubicBezTo>
                    <a:cubicBezTo>
                      <a:pt x="1667713" y="277082"/>
                      <a:pt x="1671776" y="287190"/>
                      <a:pt x="1679901" y="293879"/>
                    </a:cubicBezTo>
                    <a:cubicBezTo>
                      <a:pt x="1682733" y="296184"/>
                      <a:pt x="1686162" y="298191"/>
                      <a:pt x="1690188" y="299900"/>
                    </a:cubicBezTo>
                    <a:cubicBezTo>
                      <a:pt x="1692722" y="301015"/>
                      <a:pt x="1698909" y="303022"/>
                      <a:pt x="1708748" y="305920"/>
                    </a:cubicBezTo>
                    <a:cubicBezTo>
                      <a:pt x="1716873" y="308250"/>
                      <a:pt x="1722650" y="310543"/>
                      <a:pt x="1726079" y="312799"/>
                    </a:cubicBezTo>
                    <a:cubicBezTo>
                      <a:pt x="1730701" y="315806"/>
                      <a:pt x="1733012" y="319564"/>
                      <a:pt x="1733012" y="324074"/>
                    </a:cubicBezTo>
                    <a:cubicBezTo>
                      <a:pt x="1733012" y="329036"/>
                      <a:pt x="1730924" y="332869"/>
                      <a:pt x="1726749" y="335575"/>
                    </a:cubicBezTo>
                    <a:cubicBezTo>
                      <a:pt x="1723169" y="337981"/>
                      <a:pt x="1718806" y="339183"/>
                      <a:pt x="1713661" y="339183"/>
                    </a:cubicBezTo>
                    <a:cubicBezTo>
                      <a:pt x="1702253" y="339183"/>
                      <a:pt x="1690583" y="333788"/>
                      <a:pt x="1678652" y="322998"/>
                    </a:cubicBezTo>
                    <a:lnTo>
                      <a:pt x="1661686" y="354922"/>
                    </a:lnTo>
                    <a:cubicBezTo>
                      <a:pt x="1677983" y="366456"/>
                      <a:pt x="1695656" y="372223"/>
                      <a:pt x="1714706" y="372223"/>
                    </a:cubicBezTo>
                    <a:cubicBezTo>
                      <a:pt x="1723784" y="372223"/>
                      <a:pt x="1732268" y="370845"/>
                      <a:pt x="1740156" y="368088"/>
                    </a:cubicBezTo>
                    <a:cubicBezTo>
                      <a:pt x="1762777" y="360265"/>
                      <a:pt x="1774088" y="343466"/>
                      <a:pt x="1774088" y="317689"/>
                    </a:cubicBezTo>
                    <a:cubicBezTo>
                      <a:pt x="1774088" y="307632"/>
                      <a:pt x="1771516" y="299400"/>
                      <a:pt x="1766373" y="292993"/>
                    </a:cubicBezTo>
                    <a:cubicBezTo>
                      <a:pt x="1760410" y="285468"/>
                      <a:pt x="1750422" y="279657"/>
                      <a:pt x="1736408" y="275559"/>
                    </a:cubicBezTo>
                    <a:cubicBezTo>
                      <a:pt x="1725227" y="272274"/>
                      <a:pt x="1718518" y="269958"/>
                      <a:pt x="1716281" y="268613"/>
                    </a:cubicBezTo>
                    <a:cubicBezTo>
                      <a:pt x="1711287" y="265700"/>
                      <a:pt x="1708790" y="262228"/>
                      <a:pt x="1708790" y="258195"/>
                    </a:cubicBezTo>
                    <a:cubicBezTo>
                      <a:pt x="1708790" y="254087"/>
                      <a:pt x="1710692" y="250801"/>
                      <a:pt x="1714497" y="248336"/>
                    </a:cubicBezTo>
                    <a:cubicBezTo>
                      <a:pt x="1717855" y="246170"/>
                      <a:pt x="1721660" y="245087"/>
                      <a:pt x="1725912" y="245087"/>
                    </a:cubicBezTo>
                    <a:cubicBezTo>
                      <a:pt x="1734716" y="245087"/>
                      <a:pt x="1743445" y="248473"/>
                      <a:pt x="1752099" y="255244"/>
                    </a:cubicBezTo>
                    <a:lnTo>
                      <a:pt x="1767949" y="224437"/>
                    </a:lnTo>
                    <a:cubicBezTo>
                      <a:pt x="1752173" y="216177"/>
                      <a:pt x="1736063" y="212047"/>
                      <a:pt x="1719617" y="212047"/>
                    </a:cubicBezTo>
                    <a:close/>
                    <a:moveTo>
                      <a:pt x="0" y="0"/>
                    </a:moveTo>
                    <a:lnTo>
                      <a:pt x="4299111" y="0"/>
                    </a:lnTo>
                    <a:lnTo>
                      <a:pt x="4299111" y="720415"/>
                    </a:lnTo>
                    <a:lnTo>
                      <a:pt x="4036188" y="720415"/>
                    </a:lnTo>
                    <a:lnTo>
                      <a:pt x="4031284" y="676791"/>
                    </a:lnTo>
                    <a:cubicBezTo>
                      <a:pt x="4036145" y="610246"/>
                      <a:pt x="4076994" y="552274"/>
                      <a:pt x="4139306" y="533500"/>
                    </a:cubicBezTo>
                    <a:lnTo>
                      <a:pt x="4156814" y="530284"/>
                    </a:lnTo>
                    <a:lnTo>
                      <a:pt x="4128359" y="527989"/>
                    </a:lnTo>
                    <a:cubicBezTo>
                      <a:pt x="4094362" y="527872"/>
                      <a:pt x="4058548" y="532935"/>
                      <a:pt x="4022616" y="543761"/>
                    </a:cubicBezTo>
                    <a:cubicBezTo>
                      <a:pt x="3950751" y="565413"/>
                      <a:pt x="3892018" y="606023"/>
                      <a:pt x="3855155" y="654176"/>
                    </a:cubicBezTo>
                    <a:lnTo>
                      <a:pt x="3822410" y="720415"/>
                    </a:lnTo>
                    <a:lnTo>
                      <a:pt x="3615003" y="720415"/>
                    </a:lnTo>
                    <a:lnTo>
                      <a:pt x="3610100" y="676792"/>
                    </a:lnTo>
                    <a:cubicBezTo>
                      <a:pt x="3614961" y="610246"/>
                      <a:pt x="3655811" y="552274"/>
                      <a:pt x="3718122" y="533500"/>
                    </a:cubicBezTo>
                    <a:lnTo>
                      <a:pt x="3735629" y="530284"/>
                    </a:lnTo>
                    <a:lnTo>
                      <a:pt x="3707175" y="527989"/>
                    </a:lnTo>
                    <a:cubicBezTo>
                      <a:pt x="3673179" y="527873"/>
                      <a:pt x="3637364" y="532935"/>
                      <a:pt x="3601432" y="543761"/>
                    </a:cubicBezTo>
                    <a:cubicBezTo>
                      <a:pt x="3529566" y="565413"/>
                      <a:pt x="3470834" y="606023"/>
                      <a:pt x="3433971" y="654176"/>
                    </a:cubicBezTo>
                    <a:lnTo>
                      <a:pt x="3401225" y="720415"/>
                    </a:lnTo>
                    <a:lnTo>
                      <a:pt x="3193820" y="720415"/>
                    </a:lnTo>
                    <a:lnTo>
                      <a:pt x="3188916" y="676791"/>
                    </a:lnTo>
                    <a:cubicBezTo>
                      <a:pt x="3193777" y="610246"/>
                      <a:pt x="3234626" y="552274"/>
                      <a:pt x="3296938" y="533500"/>
                    </a:cubicBezTo>
                    <a:lnTo>
                      <a:pt x="3314446" y="530284"/>
                    </a:lnTo>
                    <a:lnTo>
                      <a:pt x="3285991" y="527989"/>
                    </a:lnTo>
                    <a:cubicBezTo>
                      <a:pt x="3251994" y="527872"/>
                      <a:pt x="3216180" y="532935"/>
                      <a:pt x="3180248" y="543761"/>
                    </a:cubicBezTo>
                    <a:cubicBezTo>
                      <a:pt x="3108383" y="565413"/>
                      <a:pt x="3049650" y="606023"/>
                      <a:pt x="3012787" y="654176"/>
                    </a:cubicBezTo>
                    <a:lnTo>
                      <a:pt x="2980042" y="720415"/>
                    </a:lnTo>
                    <a:lnTo>
                      <a:pt x="2772637" y="720415"/>
                    </a:lnTo>
                    <a:lnTo>
                      <a:pt x="2767732" y="676792"/>
                    </a:lnTo>
                    <a:cubicBezTo>
                      <a:pt x="2772594" y="610246"/>
                      <a:pt x="2813443" y="552274"/>
                      <a:pt x="2875755" y="533500"/>
                    </a:cubicBezTo>
                    <a:lnTo>
                      <a:pt x="2893261" y="530284"/>
                    </a:lnTo>
                    <a:lnTo>
                      <a:pt x="2864808" y="527989"/>
                    </a:lnTo>
                    <a:cubicBezTo>
                      <a:pt x="2830812" y="527872"/>
                      <a:pt x="2794996" y="532935"/>
                      <a:pt x="2759064" y="543760"/>
                    </a:cubicBezTo>
                    <a:cubicBezTo>
                      <a:pt x="2687199" y="565413"/>
                      <a:pt x="2628466" y="606023"/>
                      <a:pt x="2591604" y="654176"/>
                    </a:cubicBezTo>
                    <a:lnTo>
                      <a:pt x="2558859" y="720415"/>
                    </a:lnTo>
                    <a:lnTo>
                      <a:pt x="2351453" y="720415"/>
                    </a:lnTo>
                    <a:lnTo>
                      <a:pt x="2346550" y="676792"/>
                    </a:lnTo>
                    <a:cubicBezTo>
                      <a:pt x="2351411" y="610246"/>
                      <a:pt x="2392260" y="552274"/>
                      <a:pt x="2454572" y="533500"/>
                    </a:cubicBezTo>
                    <a:lnTo>
                      <a:pt x="2472078" y="530284"/>
                    </a:lnTo>
                    <a:lnTo>
                      <a:pt x="2443624" y="527989"/>
                    </a:lnTo>
                    <a:cubicBezTo>
                      <a:pt x="2409628" y="527873"/>
                      <a:pt x="2373812" y="532935"/>
                      <a:pt x="2337881" y="543760"/>
                    </a:cubicBezTo>
                    <a:cubicBezTo>
                      <a:pt x="2266015" y="565413"/>
                      <a:pt x="2207283" y="606023"/>
                      <a:pt x="2170420" y="654176"/>
                    </a:cubicBezTo>
                    <a:lnTo>
                      <a:pt x="2137675" y="720415"/>
                    </a:lnTo>
                    <a:lnTo>
                      <a:pt x="2134882" y="720415"/>
                    </a:lnTo>
                    <a:lnTo>
                      <a:pt x="2134881" y="720415"/>
                    </a:lnTo>
                    <a:lnTo>
                      <a:pt x="1900442" y="720415"/>
                    </a:lnTo>
                    <a:lnTo>
                      <a:pt x="1895538" y="676792"/>
                    </a:lnTo>
                    <a:cubicBezTo>
                      <a:pt x="1900399" y="610247"/>
                      <a:pt x="1941248" y="552275"/>
                      <a:pt x="2003561" y="533501"/>
                    </a:cubicBezTo>
                    <a:lnTo>
                      <a:pt x="2021068" y="530284"/>
                    </a:lnTo>
                    <a:lnTo>
                      <a:pt x="1992614" y="527989"/>
                    </a:lnTo>
                    <a:cubicBezTo>
                      <a:pt x="1958616" y="527873"/>
                      <a:pt x="1922802" y="532936"/>
                      <a:pt x="1886870" y="543762"/>
                    </a:cubicBezTo>
                    <a:cubicBezTo>
                      <a:pt x="1815005" y="565414"/>
                      <a:pt x="1756272" y="606023"/>
                      <a:pt x="1719409" y="654177"/>
                    </a:cubicBezTo>
                    <a:lnTo>
                      <a:pt x="1686663" y="720415"/>
                    </a:lnTo>
                    <a:lnTo>
                      <a:pt x="1479257" y="720415"/>
                    </a:lnTo>
                    <a:lnTo>
                      <a:pt x="1474353" y="676792"/>
                    </a:lnTo>
                    <a:cubicBezTo>
                      <a:pt x="1479215" y="610247"/>
                      <a:pt x="1520064" y="552274"/>
                      <a:pt x="1582376" y="533501"/>
                    </a:cubicBezTo>
                    <a:lnTo>
                      <a:pt x="1599882" y="530284"/>
                    </a:lnTo>
                    <a:lnTo>
                      <a:pt x="1571429" y="527990"/>
                    </a:lnTo>
                    <a:cubicBezTo>
                      <a:pt x="1537433" y="527874"/>
                      <a:pt x="1501618" y="532935"/>
                      <a:pt x="1465685" y="543762"/>
                    </a:cubicBezTo>
                    <a:cubicBezTo>
                      <a:pt x="1393820" y="565414"/>
                      <a:pt x="1335087" y="606023"/>
                      <a:pt x="1298224" y="654176"/>
                    </a:cubicBezTo>
                    <a:lnTo>
                      <a:pt x="1265479" y="720415"/>
                    </a:lnTo>
                    <a:lnTo>
                      <a:pt x="1058074" y="720415"/>
                    </a:lnTo>
                    <a:lnTo>
                      <a:pt x="1053170" y="676792"/>
                    </a:lnTo>
                    <a:cubicBezTo>
                      <a:pt x="1058032" y="610247"/>
                      <a:pt x="1098881" y="552275"/>
                      <a:pt x="1161193" y="533501"/>
                    </a:cubicBezTo>
                    <a:lnTo>
                      <a:pt x="1178700" y="530284"/>
                    </a:lnTo>
                    <a:lnTo>
                      <a:pt x="1150246" y="527989"/>
                    </a:lnTo>
                    <a:cubicBezTo>
                      <a:pt x="1116248" y="527873"/>
                      <a:pt x="1080434" y="532935"/>
                      <a:pt x="1044502" y="543762"/>
                    </a:cubicBezTo>
                    <a:cubicBezTo>
                      <a:pt x="972637" y="565414"/>
                      <a:pt x="913904" y="606023"/>
                      <a:pt x="877041" y="654177"/>
                    </a:cubicBezTo>
                    <a:lnTo>
                      <a:pt x="844295" y="720415"/>
                    </a:lnTo>
                    <a:lnTo>
                      <a:pt x="636891" y="720415"/>
                    </a:lnTo>
                    <a:lnTo>
                      <a:pt x="631986" y="676792"/>
                    </a:lnTo>
                    <a:cubicBezTo>
                      <a:pt x="636847" y="610247"/>
                      <a:pt x="677696" y="552275"/>
                      <a:pt x="740009" y="533501"/>
                    </a:cubicBezTo>
                    <a:lnTo>
                      <a:pt x="757515" y="530284"/>
                    </a:lnTo>
                    <a:lnTo>
                      <a:pt x="729061" y="527989"/>
                    </a:lnTo>
                    <a:cubicBezTo>
                      <a:pt x="695065" y="527873"/>
                      <a:pt x="659251" y="532935"/>
                      <a:pt x="623318" y="543761"/>
                    </a:cubicBezTo>
                    <a:cubicBezTo>
                      <a:pt x="551452" y="565414"/>
                      <a:pt x="492720" y="606023"/>
                      <a:pt x="455858" y="654177"/>
                    </a:cubicBezTo>
                    <a:lnTo>
                      <a:pt x="423112" y="720415"/>
                    </a:lnTo>
                    <a:lnTo>
                      <a:pt x="215706" y="720415"/>
                    </a:lnTo>
                    <a:lnTo>
                      <a:pt x="210803" y="676792"/>
                    </a:lnTo>
                    <a:cubicBezTo>
                      <a:pt x="215664" y="610247"/>
                      <a:pt x="256514" y="552274"/>
                      <a:pt x="318826" y="533501"/>
                    </a:cubicBezTo>
                    <a:lnTo>
                      <a:pt x="336331" y="530284"/>
                    </a:lnTo>
                    <a:lnTo>
                      <a:pt x="307878" y="527990"/>
                    </a:lnTo>
                    <a:cubicBezTo>
                      <a:pt x="273882" y="527874"/>
                      <a:pt x="238066" y="532935"/>
                      <a:pt x="202135" y="543761"/>
                    </a:cubicBezTo>
                    <a:cubicBezTo>
                      <a:pt x="130269" y="565414"/>
                      <a:pt x="71537" y="606023"/>
                      <a:pt x="34673" y="654176"/>
                    </a:cubicBezTo>
                    <a:lnTo>
                      <a:pt x="1928" y="720415"/>
                    </a:lnTo>
                    <a:lnTo>
                      <a:pt x="0" y="720415"/>
                    </a:lnTo>
                    <a:close/>
                  </a:path>
                </a:pathLst>
              </a:custGeom>
              <a:solidFill>
                <a:sysClr val="window" lastClr="FFFFF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defTabSz="914400">
                  <a:defRPr/>
                </a:pPr>
                <a:endParaRPr lang="en-US" b="1" kern="0" dirty="0">
                  <a:solidFill>
                    <a:prstClr val="white"/>
                  </a:solidFill>
                  <a:latin typeface="Aharoni" panose="02010803020104030203" pitchFamily="2" charset="-79"/>
                  <a:cs typeface="Aharoni" panose="02010803020104030203" pitchFamily="2" charset="-79"/>
                </a:endParaRPr>
              </a:p>
            </p:txBody>
          </p:sp>
        </p:grpSp>
        <p:grpSp>
          <p:nvGrpSpPr>
            <p:cNvPr id="877" name="Group 876">
              <a:extLst>
                <a:ext uri="{FF2B5EF4-FFF2-40B4-BE49-F238E27FC236}">
                  <a16:creationId xmlns:a16="http://schemas.microsoft.com/office/drawing/2014/main" id="{03A1ED4E-612C-4813-A00E-18C4D6298A03}"/>
                </a:ext>
              </a:extLst>
            </p:cNvPr>
            <p:cNvGrpSpPr>
              <a:grpSpLocks noChangeAspect="1"/>
            </p:cNvGrpSpPr>
            <p:nvPr/>
          </p:nvGrpSpPr>
          <p:grpSpPr>
            <a:xfrm>
              <a:off x="5832765" y="4047832"/>
              <a:ext cx="842991" cy="265440"/>
              <a:chOff x="4826286" y="4173594"/>
              <a:chExt cx="4299137" cy="1353704"/>
            </a:xfrm>
          </p:grpSpPr>
          <p:sp>
            <p:nvSpPr>
              <p:cNvPr id="878" name="Rectangle 877">
                <a:extLst>
                  <a:ext uri="{FF2B5EF4-FFF2-40B4-BE49-F238E27FC236}">
                    <a16:creationId xmlns:a16="http://schemas.microsoft.com/office/drawing/2014/main" id="{68161A2F-3F5F-4502-A0CD-222635EE0674}"/>
                  </a:ext>
                </a:extLst>
              </p:cNvPr>
              <p:cNvSpPr/>
              <p:nvPr/>
            </p:nvSpPr>
            <p:spPr>
              <a:xfrm>
                <a:off x="4828416" y="4178139"/>
                <a:ext cx="4297007" cy="1349159"/>
              </a:xfrm>
              <a:prstGeom prst="rect">
                <a:avLst/>
              </a:prstGeom>
              <a:solidFill>
                <a:srgbClr val="00B050"/>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879" name="Freeform: Shape 878">
                <a:extLst>
                  <a:ext uri="{FF2B5EF4-FFF2-40B4-BE49-F238E27FC236}">
                    <a16:creationId xmlns:a16="http://schemas.microsoft.com/office/drawing/2014/main" id="{C029D7FE-1B32-40B2-8FCE-6C97FF6F62AE}"/>
                  </a:ext>
                </a:extLst>
              </p:cNvPr>
              <p:cNvSpPr/>
              <p:nvPr/>
            </p:nvSpPr>
            <p:spPr>
              <a:xfrm>
                <a:off x="4826286" y="4173594"/>
                <a:ext cx="4299111" cy="1238213"/>
              </a:xfrm>
              <a:custGeom>
                <a:avLst/>
                <a:gdLst/>
                <a:ahLst/>
                <a:cxnLst/>
                <a:rect l="l" t="t" r="r" b="b"/>
                <a:pathLst>
                  <a:path w="4299111" h="1238213">
                    <a:moveTo>
                      <a:pt x="1806600" y="1132955"/>
                    </a:moveTo>
                    <a:lnTo>
                      <a:pt x="1789968" y="1181510"/>
                    </a:lnTo>
                    <a:lnTo>
                      <a:pt x="1823008" y="1181510"/>
                    </a:lnTo>
                    <a:close/>
                    <a:moveTo>
                      <a:pt x="2161704" y="1115988"/>
                    </a:moveTo>
                    <a:lnTo>
                      <a:pt x="2161704" y="1153939"/>
                    </a:lnTo>
                    <a:lnTo>
                      <a:pt x="2169097" y="1153939"/>
                    </a:lnTo>
                    <a:cubicBezTo>
                      <a:pt x="2177461" y="1153939"/>
                      <a:pt x="2183473" y="1152196"/>
                      <a:pt x="2187132" y="1148709"/>
                    </a:cubicBezTo>
                    <a:cubicBezTo>
                      <a:pt x="2191090" y="1144924"/>
                      <a:pt x="2193069" y="1140324"/>
                      <a:pt x="2193069" y="1134908"/>
                    </a:cubicBezTo>
                    <a:cubicBezTo>
                      <a:pt x="2193069" y="1129492"/>
                      <a:pt x="2191090" y="1124929"/>
                      <a:pt x="2187132" y="1121219"/>
                    </a:cubicBezTo>
                    <a:cubicBezTo>
                      <a:pt x="2183398" y="1117732"/>
                      <a:pt x="2177386" y="1115988"/>
                      <a:pt x="2169097" y="1115988"/>
                    </a:cubicBezTo>
                    <a:close/>
                    <a:moveTo>
                      <a:pt x="2693578" y="1085850"/>
                    </a:moveTo>
                    <a:lnTo>
                      <a:pt x="2780308" y="1085850"/>
                    </a:lnTo>
                    <a:lnTo>
                      <a:pt x="2780308" y="1118890"/>
                    </a:lnTo>
                    <a:lnTo>
                      <a:pt x="2733204" y="1118890"/>
                    </a:lnTo>
                    <a:lnTo>
                      <a:pt x="2733204" y="1144898"/>
                    </a:lnTo>
                    <a:lnTo>
                      <a:pt x="2777740" y="1144898"/>
                    </a:lnTo>
                    <a:lnTo>
                      <a:pt x="2777740" y="1177938"/>
                    </a:lnTo>
                    <a:lnTo>
                      <a:pt x="2733204" y="1177938"/>
                    </a:lnTo>
                    <a:lnTo>
                      <a:pt x="2733204" y="1205173"/>
                    </a:lnTo>
                    <a:lnTo>
                      <a:pt x="2780308" y="1205173"/>
                    </a:lnTo>
                    <a:lnTo>
                      <a:pt x="2780308" y="1238213"/>
                    </a:lnTo>
                    <a:lnTo>
                      <a:pt x="2693578" y="1238213"/>
                    </a:lnTo>
                    <a:close/>
                    <a:moveTo>
                      <a:pt x="2512603" y="1085850"/>
                    </a:moveTo>
                    <a:lnTo>
                      <a:pt x="2552228" y="1085850"/>
                    </a:lnTo>
                    <a:lnTo>
                      <a:pt x="2625117" y="1179054"/>
                    </a:lnTo>
                    <a:lnTo>
                      <a:pt x="2625117" y="1085850"/>
                    </a:lnTo>
                    <a:lnTo>
                      <a:pt x="2664743" y="1085850"/>
                    </a:lnTo>
                    <a:lnTo>
                      <a:pt x="2664743" y="1238213"/>
                    </a:lnTo>
                    <a:lnTo>
                      <a:pt x="2625117" y="1238213"/>
                    </a:lnTo>
                    <a:lnTo>
                      <a:pt x="2552228" y="1144898"/>
                    </a:lnTo>
                    <a:lnTo>
                      <a:pt x="2552228" y="1238213"/>
                    </a:lnTo>
                    <a:lnTo>
                      <a:pt x="2512603" y="1238213"/>
                    </a:lnTo>
                    <a:close/>
                    <a:moveTo>
                      <a:pt x="2436403" y="1085850"/>
                    </a:moveTo>
                    <a:lnTo>
                      <a:pt x="2476028" y="1085850"/>
                    </a:lnTo>
                    <a:lnTo>
                      <a:pt x="2476028" y="1238213"/>
                    </a:lnTo>
                    <a:lnTo>
                      <a:pt x="2436403" y="1238213"/>
                    </a:lnTo>
                    <a:close/>
                    <a:moveTo>
                      <a:pt x="2331628" y="1085850"/>
                    </a:moveTo>
                    <a:lnTo>
                      <a:pt x="2371254" y="1085850"/>
                    </a:lnTo>
                    <a:lnTo>
                      <a:pt x="2371254" y="1205173"/>
                    </a:lnTo>
                    <a:lnTo>
                      <a:pt x="2418804" y="1205173"/>
                    </a:lnTo>
                    <a:lnTo>
                      <a:pt x="2418804" y="1238213"/>
                    </a:lnTo>
                    <a:lnTo>
                      <a:pt x="2331628" y="1238213"/>
                    </a:lnTo>
                    <a:close/>
                    <a:moveTo>
                      <a:pt x="2122078" y="1085850"/>
                    </a:moveTo>
                    <a:lnTo>
                      <a:pt x="2183693" y="1085850"/>
                    </a:lnTo>
                    <a:cubicBezTo>
                      <a:pt x="2201701" y="1085850"/>
                      <a:pt x="2215021" y="1091245"/>
                      <a:pt x="2223653" y="1102036"/>
                    </a:cubicBezTo>
                    <a:cubicBezTo>
                      <a:pt x="2230648" y="1110742"/>
                      <a:pt x="2234146" y="1120974"/>
                      <a:pt x="2234146" y="1132731"/>
                    </a:cubicBezTo>
                    <a:cubicBezTo>
                      <a:pt x="2234146" y="1146200"/>
                      <a:pt x="2230127" y="1156953"/>
                      <a:pt x="2222091" y="1164990"/>
                    </a:cubicBezTo>
                    <a:cubicBezTo>
                      <a:pt x="2216956" y="1170124"/>
                      <a:pt x="2209887" y="1173696"/>
                      <a:pt x="2200883" y="1175705"/>
                    </a:cubicBezTo>
                    <a:lnTo>
                      <a:pt x="2248768" y="1238213"/>
                    </a:lnTo>
                    <a:lnTo>
                      <a:pt x="2199543" y="1238213"/>
                    </a:lnTo>
                    <a:lnTo>
                      <a:pt x="2161704" y="1179724"/>
                    </a:lnTo>
                    <a:lnTo>
                      <a:pt x="2161704" y="1238213"/>
                    </a:lnTo>
                    <a:lnTo>
                      <a:pt x="2122078" y="1238213"/>
                    </a:lnTo>
                    <a:close/>
                    <a:moveTo>
                      <a:pt x="2007778" y="1085850"/>
                    </a:moveTo>
                    <a:lnTo>
                      <a:pt x="2094508" y="1085850"/>
                    </a:lnTo>
                    <a:lnTo>
                      <a:pt x="2094508" y="1118890"/>
                    </a:lnTo>
                    <a:lnTo>
                      <a:pt x="2047404" y="1118890"/>
                    </a:lnTo>
                    <a:lnTo>
                      <a:pt x="2047404" y="1144898"/>
                    </a:lnTo>
                    <a:lnTo>
                      <a:pt x="2091940" y="1144898"/>
                    </a:lnTo>
                    <a:lnTo>
                      <a:pt x="2091940" y="1177938"/>
                    </a:lnTo>
                    <a:lnTo>
                      <a:pt x="2047404" y="1177938"/>
                    </a:lnTo>
                    <a:lnTo>
                      <a:pt x="2047404" y="1205173"/>
                    </a:lnTo>
                    <a:lnTo>
                      <a:pt x="2094508" y="1205173"/>
                    </a:lnTo>
                    <a:lnTo>
                      <a:pt x="2094508" y="1238213"/>
                    </a:lnTo>
                    <a:lnTo>
                      <a:pt x="2007778" y="1238213"/>
                    </a:lnTo>
                    <a:close/>
                    <a:moveTo>
                      <a:pt x="1888604" y="1085850"/>
                    </a:moveTo>
                    <a:lnTo>
                      <a:pt x="1993304" y="1085850"/>
                    </a:lnTo>
                    <a:lnTo>
                      <a:pt x="1993304" y="1118890"/>
                    </a:lnTo>
                    <a:lnTo>
                      <a:pt x="1960488" y="1118890"/>
                    </a:lnTo>
                    <a:lnTo>
                      <a:pt x="1960488" y="1238213"/>
                    </a:lnTo>
                    <a:lnTo>
                      <a:pt x="1920862" y="1238213"/>
                    </a:lnTo>
                    <a:lnTo>
                      <a:pt x="1920862" y="1118890"/>
                    </a:lnTo>
                    <a:lnTo>
                      <a:pt x="1888604" y="1118890"/>
                    </a:lnTo>
                    <a:close/>
                    <a:moveTo>
                      <a:pt x="1785280" y="1085850"/>
                    </a:moveTo>
                    <a:lnTo>
                      <a:pt x="1828477" y="1085850"/>
                    </a:lnTo>
                    <a:lnTo>
                      <a:pt x="1885851" y="1238213"/>
                    </a:lnTo>
                    <a:lnTo>
                      <a:pt x="1843546" y="1238213"/>
                    </a:lnTo>
                    <a:lnTo>
                      <a:pt x="1833724" y="1211647"/>
                    </a:lnTo>
                    <a:lnTo>
                      <a:pt x="1779029" y="1211647"/>
                    </a:lnTo>
                    <a:lnTo>
                      <a:pt x="1768537" y="1238213"/>
                    </a:lnTo>
                    <a:lnTo>
                      <a:pt x="1726679" y="1238213"/>
                    </a:lnTo>
                    <a:close/>
                    <a:moveTo>
                      <a:pt x="1496516" y="1085850"/>
                    </a:moveTo>
                    <a:lnTo>
                      <a:pt x="1537928" y="1085850"/>
                    </a:lnTo>
                    <a:lnTo>
                      <a:pt x="1564382" y="1184300"/>
                    </a:lnTo>
                    <a:lnTo>
                      <a:pt x="1596640" y="1085850"/>
                    </a:lnTo>
                    <a:lnTo>
                      <a:pt x="1628118" y="1085850"/>
                    </a:lnTo>
                    <a:lnTo>
                      <a:pt x="1658144" y="1184300"/>
                    </a:lnTo>
                    <a:lnTo>
                      <a:pt x="1686942" y="1085850"/>
                    </a:lnTo>
                    <a:lnTo>
                      <a:pt x="1728242" y="1085850"/>
                    </a:lnTo>
                    <a:lnTo>
                      <a:pt x="1679575" y="1238213"/>
                    </a:lnTo>
                    <a:lnTo>
                      <a:pt x="1639168" y="1238213"/>
                    </a:lnTo>
                    <a:lnTo>
                      <a:pt x="1611374" y="1149921"/>
                    </a:lnTo>
                    <a:lnTo>
                      <a:pt x="1582241" y="1238213"/>
                    </a:lnTo>
                    <a:lnTo>
                      <a:pt x="1541946" y="1238213"/>
                    </a:lnTo>
                    <a:close/>
                    <a:moveTo>
                      <a:pt x="4157594" y="817358"/>
                    </a:moveTo>
                    <a:cubicBezTo>
                      <a:pt x="4193786" y="817358"/>
                      <a:pt x="4223126" y="846987"/>
                      <a:pt x="4223126" y="883536"/>
                    </a:cubicBezTo>
                    <a:cubicBezTo>
                      <a:pt x="4223126" y="920085"/>
                      <a:pt x="4193786"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2" y="817358"/>
                    </a:moveTo>
                    <a:cubicBezTo>
                      <a:pt x="3805925" y="817358"/>
                      <a:pt x="3835264" y="846987"/>
                      <a:pt x="3835264" y="883536"/>
                    </a:cubicBezTo>
                    <a:cubicBezTo>
                      <a:pt x="3835264" y="920085"/>
                      <a:pt x="3805925" y="949714"/>
                      <a:pt x="3769732" y="949714"/>
                    </a:cubicBezTo>
                    <a:cubicBezTo>
                      <a:pt x="3733540" y="949714"/>
                      <a:pt x="3704201" y="920085"/>
                      <a:pt x="3704201" y="883536"/>
                    </a:cubicBezTo>
                    <a:cubicBezTo>
                      <a:pt x="3704201" y="846987"/>
                      <a:pt x="3733540" y="817358"/>
                      <a:pt x="3769732"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3" y="883536"/>
                    </a:cubicBezTo>
                    <a:cubicBezTo>
                      <a:pt x="3316333" y="846987"/>
                      <a:pt x="3345674" y="817358"/>
                      <a:pt x="3381865" y="817358"/>
                    </a:cubicBezTo>
                    <a:close/>
                    <a:moveTo>
                      <a:pt x="3187932" y="817358"/>
                    </a:moveTo>
                    <a:cubicBezTo>
                      <a:pt x="3224124" y="817358"/>
                      <a:pt x="3253464" y="846987"/>
                      <a:pt x="3253465"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5" y="817358"/>
                    </a:moveTo>
                    <a:cubicBezTo>
                      <a:pt x="2836257" y="817358"/>
                      <a:pt x="2865597" y="846987"/>
                      <a:pt x="2865597" y="883536"/>
                    </a:cubicBezTo>
                    <a:cubicBezTo>
                      <a:pt x="2865597" y="920085"/>
                      <a:pt x="2836257" y="949714"/>
                      <a:pt x="2800065" y="949714"/>
                    </a:cubicBezTo>
                    <a:cubicBezTo>
                      <a:pt x="2763873" y="949714"/>
                      <a:pt x="2734533" y="920085"/>
                      <a:pt x="2734533" y="883536"/>
                    </a:cubicBezTo>
                    <a:cubicBezTo>
                      <a:pt x="2734533" y="846987"/>
                      <a:pt x="2763872" y="817358"/>
                      <a:pt x="2800065"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4"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7" y="817358"/>
                    </a:moveTo>
                    <a:cubicBezTo>
                      <a:pt x="1866590" y="817358"/>
                      <a:pt x="1895929" y="846987"/>
                      <a:pt x="1895929" y="883536"/>
                    </a:cubicBezTo>
                    <a:cubicBezTo>
                      <a:pt x="1895929" y="920085"/>
                      <a:pt x="1866590" y="949714"/>
                      <a:pt x="1830397" y="949714"/>
                    </a:cubicBezTo>
                    <a:cubicBezTo>
                      <a:pt x="1794205" y="949714"/>
                      <a:pt x="1764865" y="920085"/>
                      <a:pt x="1764865" y="883536"/>
                    </a:cubicBezTo>
                    <a:cubicBezTo>
                      <a:pt x="1764865" y="846987"/>
                      <a:pt x="1794204" y="817358"/>
                      <a:pt x="1830397" y="817358"/>
                    </a:cubicBezTo>
                    <a:close/>
                    <a:moveTo>
                      <a:pt x="1636463" y="817358"/>
                    </a:moveTo>
                    <a:cubicBezTo>
                      <a:pt x="1672656" y="817358"/>
                      <a:pt x="1701995" y="846987"/>
                      <a:pt x="1701995" y="883536"/>
                    </a:cubicBezTo>
                    <a:cubicBezTo>
                      <a:pt x="1701995" y="920085"/>
                      <a:pt x="1672656" y="949714"/>
                      <a:pt x="1636464" y="949714"/>
                    </a:cubicBezTo>
                    <a:cubicBezTo>
                      <a:pt x="1600271" y="949714"/>
                      <a:pt x="1570931" y="920085"/>
                      <a:pt x="1570931" y="883536"/>
                    </a:cubicBezTo>
                    <a:cubicBezTo>
                      <a:pt x="1570931" y="846987"/>
                      <a:pt x="1600271" y="817358"/>
                      <a:pt x="1636463" y="817358"/>
                    </a:cubicBezTo>
                    <a:close/>
                    <a:moveTo>
                      <a:pt x="1442529" y="817358"/>
                    </a:moveTo>
                    <a:cubicBezTo>
                      <a:pt x="1478722" y="817358"/>
                      <a:pt x="1508062" y="846987"/>
                      <a:pt x="1508062" y="883536"/>
                    </a:cubicBezTo>
                    <a:cubicBezTo>
                      <a:pt x="1508062"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9" y="846987"/>
                      <a:pt x="1314128" y="883536"/>
                    </a:cubicBezTo>
                    <a:cubicBezTo>
                      <a:pt x="1314129" y="920085"/>
                      <a:pt x="1284788" y="949715"/>
                      <a:pt x="1248596" y="949714"/>
                    </a:cubicBezTo>
                    <a:cubicBezTo>
                      <a:pt x="1212403" y="949714"/>
                      <a:pt x="1183065" y="920085"/>
                      <a:pt x="1183064" y="883536"/>
                    </a:cubicBezTo>
                    <a:cubicBezTo>
                      <a:pt x="1183065"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9" y="949714"/>
                    </a:cubicBezTo>
                    <a:cubicBezTo>
                      <a:pt x="824536" y="949715"/>
                      <a:pt x="795197" y="920085"/>
                      <a:pt x="795197" y="883536"/>
                    </a:cubicBezTo>
                    <a:cubicBezTo>
                      <a:pt x="795197" y="846987"/>
                      <a:pt x="824537" y="817358"/>
                      <a:pt x="860729" y="817358"/>
                    </a:cubicBezTo>
                    <a:close/>
                    <a:moveTo>
                      <a:pt x="666795" y="817358"/>
                    </a:moveTo>
                    <a:cubicBezTo>
                      <a:pt x="702988" y="817358"/>
                      <a:pt x="732327" y="846987"/>
                      <a:pt x="732328" y="883536"/>
                    </a:cubicBezTo>
                    <a:cubicBezTo>
                      <a:pt x="732327" y="920086"/>
                      <a:pt x="702988" y="949714"/>
                      <a:pt x="666796" y="949714"/>
                    </a:cubicBezTo>
                    <a:cubicBezTo>
                      <a:pt x="630603" y="949714"/>
                      <a:pt x="601263" y="920086"/>
                      <a:pt x="601264" y="883536"/>
                    </a:cubicBezTo>
                    <a:cubicBezTo>
                      <a:pt x="601263" y="846987"/>
                      <a:pt x="630603" y="817358"/>
                      <a:pt x="666795" y="817358"/>
                    </a:cubicBezTo>
                    <a:close/>
                    <a:moveTo>
                      <a:pt x="472861" y="817358"/>
                    </a:moveTo>
                    <a:cubicBezTo>
                      <a:pt x="509054" y="817358"/>
                      <a:pt x="538394" y="846987"/>
                      <a:pt x="538394" y="883536"/>
                    </a:cubicBezTo>
                    <a:cubicBezTo>
                      <a:pt x="538394"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1" y="846987"/>
                      <a:pt x="344460" y="883536"/>
                    </a:cubicBezTo>
                    <a:cubicBezTo>
                      <a:pt x="344460" y="920085"/>
                      <a:pt x="315120" y="949714"/>
                      <a:pt x="278928" y="949714"/>
                    </a:cubicBezTo>
                    <a:cubicBezTo>
                      <a:pt x="242735" y="949714"/>
                      <a:pt x="213397" y="920085"/>
                      <a:pt x="213396" y="883536"/>
                    </a:cubicBezTo>
                    <a:cubicBezTo>
                      <a:pt x="213397"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2" y="949714"/>
                      <a:pt x="19463" y="920086"/>
                      <a:pt x="19462" y="883537"/>
                    </a:cubicBezTo>
                    <a:cubicBezTo>
                      <a:pt x="19463" y="846987"/>
                      <a:pt x="48802" y="817358"/>
                      <a:pt x="84995" y="817358"/>
                    </a:cubicBezTo>
                    <a:close/>
                    <a:moveTo>
                      <a:pt x="1881245" y="253333"/>
                    </a:moveTo>
                    <a:lnTo>
                      <a:pt x="1888638" y="253333"/>
                    </a:lnTo>
                    <a:cubicBezTo>
                      <a:pt x="1896927" y="253333"/>
                      <a:pt x="1902939" y="255076"/>
                      <a:pt x="1906673" y="258563"/>
                    </a:cubicBezTo>
                    <a:cubicBezTo>
                      <a:pt x="1910631" y="262274"/>
                      <a:pt x="1912610" y="266837"/>
                      <a:pt x="1912610" y="272253"/>
                    </a:cubicBezTo>
                    <a:cubicBezTo>
                      <a:pt x="1912610" y="277669"/>
                      <a:pt x="1910631" y="282269"/>
                      <a:pt x="1906673" y="286054"/>
                    </a:cubicBezTo>
                    <a:cubicBezTo>
                      <a:pt x="1903014" y="289541"/>
                      <a:pt x="1897002" y="291284"/>
                      <a:pt x="1888638" y="291284"/>
                    </a:cubicBezTo>
                    <a:lnTo>
                      <a:pt x="1881245" y="291284"/>
                    </a:lnTo>
                    <a:close/>
                    <a:moveTo>
                      <a:pt x="2375019" y="223195"/>
                    </a:moveTo>
                    <a:lnTo>
                      <a:pt x="2375019" y="375558"/>
                    </a:lnTo>
                    <a:lnTo>
                      <a:pt x="2461749" y="375558"/>
                    </a:lnTo>
                    <a:lnTo>
                      <a:pt x="2461749" y="342518"/>
                    </a:lnTo>
                    <a:lnTo>
                      <a:pt x="2414645" y="342518"/>
                    </a:lnTo>
                    <a:lnTo>
                      <a:pt x="2414645" y="315283"/>
                    </a:lnTo>
                    <a:lnTo>
                      <a:pt x="2459181" y="315283"/>
                    </a:lnTo>
                    <a:lnTo>
                      <a:pt x="2459181" y="282243"/>
                    </a:lnTo>
                    <a:lnTo>
                      <a:pt x="2414645" y="282243"/>
                    </a:lnTo>
                    <a:lnTo>
                      <a:pt x="2414645" y="256235"/>
                    </a:lnTo>
                    <a:lnTo>
                      <a:pt x="2461749" y="256235"/>
                    </a:lnTo>
                    <a:lnTo>
                      <a:pt x="2461749" y="223195"/>
                    </a:lnTo>
                    <a:close/>
                    <a:moveTo>
                      <a:pt x="2060694" y="223195"/>
                    </a:moveTo>
                    <a:lnTo>
                      <a:pt x="2060694" y="375558"/>
                    </a:lnTo>
                    <a:lnTo>
                      <a:pt x="2100320" y="375558"/>
                    </a:lnTo>
                    <a:lnTo>
                      <a:pt x="2100320" y="282243"/>
                    </a:lnTo>
                    <a:lnTo>
                      <a:pt x="2173208" y="375558"/>
                    </a:lnTo>
                    <a:lnTo>
                      <a:pt x="2212834" y="375558"/>
                    </a:lnTo>
                    <a:lnTo>
                      <a:pt x="2212834" y="223195"/>
                    </a:lnTo>
                    <a:lnTo>
                      <a:pt x="2173208" y="223195"/>
                    </a:lnTo>
                    <a:lnTo>
                      <a:pt x="2173208" y="316399"/>
                    </a:lnTo>
                    <a:lnTo>
                      <a:pt x="2100320" y="223195"/>
                    </a:lnTo>
                    <a:close/>
                    <a:moveTo>
                      <a:pt x="1984494" y="223195"/>
                    </a:moveTo>
                    <a:lnTo>
                      <a:pt x="1984494" y="375558"/>
                    </a:lnTo>
                    <a:lnTo>
                      <a:pt x="2024120" y="375558"/>
                    </a:lnTo>
                    <a:lnTo>
                      <a:pt x="2024120" y="223195"/>
                    </a:lnTo>
                    <a:close/>
                    <a:moveTo>
                      <a:pt x="1841619" y="223195"/>
                    </a:moveTo>
                    <a:lnTo>
                      <a:pt x="1841619" y="375558"/>
                    </a:lnTo>
                    <a:lnTo>
                      <a:pt x="1881245" y="375558"/>
                    </a:lnTo>
                    <a:lnTo>
                      <a:pt x="1881245" y="317069"/>
                    </a:lnTo>
                    <a:lnTo>
                      <a:pt x="1919084" y="375558"/>
                    </a:lnTo>
                    <a:lnTo>
                      <a:pt x="1968309" y="375558"/>
                    </a:lnTo>
                    <a:lnTo>
                      <a:pt x="1920424" y="313050"/>
                    </a:lnTo>
                    <a:cubicBezTo>
                      <a:pt x="1929428" y="311041"/>
                      <a:pt x="1936497" y="307469"/>
                      <a:pt x="1941632" y="302335"/>
                    </a:cubicBezTo>
                    <a:cubicBezTo>
                      <a:pt x="1949668" y="294298"/>
                      <a:pt x="1953687" y="283545"/>
                      <a:pt x="1953687" y="270076"/>
                    </a:cubicBezTo>
                    <a:cubicBezTo>
                      <a:pt x="1953687" y="258319"/>
                      <a:pt x="1950189" y="248087"/>
                      <a:pt x="1943194" y="239380"/>
                    </a:cubicBezTo>
                    <a:cubicBezTo>
                      <a:pt x="1934562" y="228590"/>
                      <a:pt x="1921242" y="223195"/>
                      <a:pt x="1903234" y="223195"/>
                    </a:cubicBezTo>
                    <a:close/>
                    <a:moveTo>
                      <a:pt x="2292791" y="219512"/>
                    </a:moveTo>
                    <a:cubicBezTo>
                      <a:pt x="2276420" y="219512"/>
                      <a:pt x="2263324" y="224975"/>
                      <a:pt x="2253501" y="235901"/>
                    </a:cubicBezTo>
                    <a:cubicBezTo>
                      <a:pt x="2245092" y="245191"/>
                      <a:pt x="2240888" y="256897"/>
                      <a:pt x="2240888" y="271020"/>
                    </a:cubicBezTo>
                    <a:cubicBezTo>
                      <a:pt x="2240888" y="284547"/>
                      <a:pt x="2244950" y="294655"/>
                      <a:pt x="2253075" y="301344"/>
                    </a:cubicBezTo>
                    <a:cubicBezTo>
                      <a:pt x="2255908" y="303648"/>
                      <a:pt x="2259337" y="305655"/>
                      <a:pt x="2263362" y="307365"/>
                    </a:cubicBezTo>
                    <a:cubicBezTo>
                      <a:pt x="2265897" y="308480"/>
                      <a:pt x="2272083" y="310486"/>
                      <a:pt x="2281922" y="313385"/>
                    </a:cubicBezTo>
                    <a:cubicBezTo>
                      <a:pt x="2290047" y="315715"/>
                      <a:pt x="2295824" y="318008"/>
                      <a:pt x="2299253" y="320264"/>
                    </a:cubicBezTo>
                    <a:cubicBezTo>
                      <a:pt x="2303875" y="323271"/>
                      <a:pt x="2306186" y="327029"/>
                      <a:pt x="2306186" y="331539"/>
                    </a:cubicBezTo>
                    <a:cubicBezTo>
                      <a:pt x="2306186" y="336501"/>
                      <a:pt x="2304098" y="340334"/>
                      <a:pt x="2299923" y="343040"/>
                    </a:cubicBezTo>
                    <a:cubicBezTo>
                      <a:pt x="2296343" y="345445"/>
                      <a:pt x="2291980" y="346648"/>
                      <a:pt x="2286835" y="346648"/>
                    </a:cubicBezTo>
                    <a:cubicBezTo>
                      <a:pt x="2275427" y="346648"/>
                      <a:pt x="2263757" y="341253"/>
                      <a:pt x="2251827" y="330463"/>
                    </a:cubicBezTo>
                    <a:lnTo>
                      <a:pt x="2234860" y="362387"/>
                    </a:lnTo>
                    <a:cubicBezTo>
                      <a:pt x="2251157" y="373921"/>
                      <a:pt x="2268830" y="379688"/>
                      <a:pt x="2287880" y="379688"/>
                    </a:cubicBezTo>
                    <a:cubicBezTo>
                      <a:pt x="2296959" y="379688"/>
                      <a:pt x="2305442" y="378310"/>
                      <a:pt x="2313330" y="375553"/>
                    </a:cubicBezTo>
                    <a:cubicBezTo>
                      <a:pt x="2335952" y="367730"/>
                      <a:pt x="2347263" y="350930"/>
                      <a:pt x="2347263" y="325154"/>
                    </a:cubicBezTo>
                    <a:cubicBezTo>
                      <a:pt x="2347263" y="315097"/>
                      <a:pt x="2344691" y="306865"/>
                      <a:pt x="2339547" y="300458"/>
                    </a:cubicBezTo>
                    <a:cubicBezTo>
                      <a:pt x="2333584" y="292933"/>
                      <a:pt x="2323596" y="287122"/>
                      <a:pt x="2309582" y="283024"/>
                    </a:cubicBezTo>
                    <a:cubicBezTo>
                      <a:pt x="2298401" y="279738"/>
                      <a:pt x="2291692" y="277423"/>
                      <a:pt x="2289455" y="276077"/>
                    </a:cubicBezTo>
                    <a:cubicBezTo>
                      <a:pt x="2284461" y="273165"/>
                      <a:pt x="2281964" y="269692"/>
                      <a:pt x="2281964" y="265660"/>
                    </a:cubicBezTo>
                    <a:cubicBezTo>
                      <a:pt x="2281964" y="261552"/>
                      <a:pt x="2283866" y="258266"/>
                      <a:pt x="2287671" y="255801"/>
                    </a:cubicBezTo>
                    <a:cubicBezTo>
                      <a:pt x="2291029" y="253635"/>
                      <a:pt x="2294834" y="252552"/>
                      <a:pt x="2299086" y="252552"/>
                    </a:cubicBezTo>
                    <a:cubicBezTo>
                      <a:pt x="2307890" y="252552"/>
                      <a:pt x="2316619" y="255937"/>
                      <a:pt x="2325273" y="262709"/>
                    </a:cubicBezTo>
                    <a:lnTo>
                      <a:pt x="2341123" y="231902"/>
                    </a:lnTo>
                    <a:cubicBezTo>
                      <a:pt x="2325348" y="223642"/>
                      <a:pt x="2309237" y="219512"/>
                      <a:pt x="2292791" y="219512"/>
                    </a:cubicBezTo>
                    <a:close/>
                    <a:moveTo>
                      <a:pt x="0" y="0"/>
                    </a:moveTo>
                    <a:lnTo>
                      <a:pt x="4299111" y="0"/>
                    </a:lnTo>
                    <a:lnTo>
                      <a:pt x="4299111" y="720415"/>
                    </a:lnTo>
                    <a:lnTo>
                      <a:pt x="4036188" y="720415"/>
                    </a:lnTo>
                    <a:lnTo>
                      <a:pt x="4031284" y="676791"/>
                    </a:lnTo>
                    <a:cubicBezTo>
                      <a:pt x="4036145" y="610246"/>
                      <a:pt x="4076994" y="552274"/>
                      <a:pt x="4139306" y="533500"/>
                    </a:cubicBezTo>
                    <a:lnTo>
                      <a:pt x="4156814" y="530283"/>
                    </a:lnTo>
                    <a:lnTo>
                      <a:pt x="4128359" y="527988"/>
                    </a:lnTo>
                    <a:cubicBezTo>
                      <a:pt x="4094362" y="527872"/>
                      <a:pt x="4058548" y="532935"/>
                      <a:pt x="4022616" y="543761"/>
                    </a:cubicBezTo>
                    <a:cubicBezTo>
                      <a:pt x="3950751" y="565413"/>
                      <a:pt x="3892018" y="606022"/>
                      <a:pt x="3855155" y="654176"/>
                    </a:cubicBezTo>
                    <a:lnTo>
                      <a:pt x="3822410" y="720415"/>
                    </a:lnTo>
                    <a:lnTo>
                      <a:pt x="3615003" y="720415"/>
                    </a:lnTo>
                    <a:lnTo>
                      <a:pt x="3610100" y="676791"/>
                    </a:lnTo>
                    <a:cubicBezTo>
                      <a:pt x="3614961" y="610246"/>
                      <a:pt x="3655811" y="552273"/>
                      <a:pt x="3718122" y="533500"/>
                    </a:cubicBezTo>
                    <a:lnTo>
                      <a:pt x="3735629" y="530283"/>
                    </a:lnTo>
                    <a:lnTo>
                      <a:pt x="3707175" y="527989"/>
                    </a:lnTo>
                    <a:cubicBezTo>
                      <a:pt x="3673179" y="527873"/>
                      <a:pt x="3637364" y="532934"/>
                      <a:pt x="3601432" y="543761"/>
                    </a:cubicBezTo>
                    <a:cubicBezTo>
                      <a:pt x="3529566" y="565413"/>
                      <a:pt x="3470834" y="606022"/>
                      <a:pt x="3433971" y="654175"/>
                    </a:cubicBezTo>
                    <a:lnTo>
                      <a:pt x="3401225" y="720415"/>
                    </a:lnTo>
                    <a:lnTo>
                      <a:pt x="3193820" y="720415"/>
                    </a:lnTo>
                    <a:lnTo>
                      <a:pt x="3188916" y="676791"/>
                    </a:lnTo>
                    <a:cubicBezTo>
                      <a:pt x="3193777" y="610246"/>
                      <a:pt x="3234627" y="552274"/>
                      <a:pt x="3296939" y="533500"/>
                    </a:cubicBezTo>
                    <a:lnTo>
                      <a:pt x="3314446" y="530283"/>
                    </a:lnTo>
                    <a:lnTo>
                      <a:pt x="3285991" y="527988"/>
                    </a:lnTo>
                    <a:cubicBezTo>
                      <a:pt x="3251995" y="527872"/>
                      <a:pt x="3216180" y="532934"/>
                      <a:pt x="3180249" y="543761"/>
                    </a:cubicBezTo>
                    <a:cubicBezTo>
                      <a:pt x="3108383" y="565413"/>
                      <a:pt x="3049650" y="606022"/>
                      <a:pt x="3012787" y="654176"/>
                    </a:cubicBezTo>
                    <a:lnTo>
                      <a:pt x="2980042" y="720415"/>
                    </a:lnTo>
                    <a:lnTo>
                      <a:pt x="2772637" y="720415"/>
                    </a:lnTo>
                    <a:lnTo>
                      <a:pt x="2767732" y="676791"/>
                    </a:lnTo>
                    <a:cubicBezTo>
                      <a:pt x="2772594" y="610246"/>
                      <a:pt x="2813443" y="552274"/>
                      <a:pt x="2875755" y="533500"/>
                    </a:cubicBezTo>
                    <a:lnTo>
                      <a:pt x="2893261" y="530283"/>
                    </a:lnTo>
                    <a:lnTo>
                      <a:pt x="2864808" y="527988"/>
                    </a:lnTo>
                    <a:cubicBezTo>
                      <a:pt x="2830812" y="527872"/>
                      <a:pt x="2794996" y="532934"/>
                      <a:pt x="2759064" y="543760"/>
                    </a:cubicBezTo>
                    <a:cubicBezTo>
                      <a:pt x="2687199" y="565413"/>
                      <a:pt x="2628466" y="606022"/>
                      <a:pt x="2591604" y="654176"/>
                    </a:cubicBezTo>
                    <a:lnTo>
                      <a:pt x="2558859" y="720415"/>
                    </a:lnTo>
                    <a:lnTo>
                      <a:pt x="2351453" y="720415"/>
                    </a:lnTo>
                    <a:lnTo>
                      <a:pt x="2346550" y="676791"/>
                    </a:lnTo>
                    <a:cubicBezTo>
                      <a:pt x="2351411" y="610246"/>
                      <a:pt x="2392260" y="552273"/>
                      <a:pt x="2454572" y="533500"/>
                    </a:cubicBezTo>
                    <a:lnTo>
                      <a:pt x="2472078" y="530283"/>
                    </a:lnTo>
                    <a:lnTo>
                      <a:pt x="2443624" y="527989"/>
                    </a:lnTo>
                    <a:cubicBezTo>
                      <a:pt x="2409628" y="527873"/>
                      <a:pt x="2373813" y="532934"/>
                      <a:pt x="2337881" y="543760"/>
                    </a:cubicBezTo>
                    <a:cubicBezTo>
                      <a:pt x="2266015" y="565413"/>
                      <a:pt x="2207283" y="606022"/>
                      <a:pt x="2170420" y="654175"/>
                    </a:cubicBezTo>
                    <a:lnTo>
                      <a:pt x="2137675" y="720415"/>
                    </a:lnTo>
                    <a:lnTo>
                      <a:pt x="2134882" y="720415"/>
                    </a:lnTo>
                    <a:lnTo>
                      <a:pt x="2134881" y="720415"/>
                    </a:lnTo>
                    <a:lnTo>
                      <a:pt x="1900442" y="720415"/>
                    </a:lnTo>
                    <a:lnTo>
                      <a:pt x="1895539" y="676791"/>
                    </a:lnTo>
                    <a:cubicBezTo>
                      <a:pt x="1900399" y="610247"/>
                      <a:pt x="1941248" y="552275"/>
                      <a:pt x="2003561" y="533500"/>
                    </a:cubicBezTo>
                    <a:lnTo>
                      <a:pt x="2021068" y="530284"/>
                    </a:lnTo>
                    <a:lnTo>
                      <a:pt x="1992614" y="527989"/>
                    </a:lnTo>
                    <a:cubicBezTo>
                      <a:pt x="1958617" y="527873"/>
                      <a:pt x="1922802" y="532936"/>
                      <a:pt x="1886870" y="543762"/>
                    </a:cubicBezTo>
                    <a:cubicBezTo>
                      <a:pt x="1815005" y="565414"/>
                      <a:pt x="1756272" y="606023"/>
                      <a:pt x="1719409" y="654177"/>
                    </a:cubicBezTo>
                    <a:lnTo>
                      <a:pt x="1686664" y="720415"/>
                    </a:lnTo>
                    <a:lnTo>
                      <a:pt x="1479257" y="720415"/>
                    </a:lnTo>
                    <a:lnTo>
                      <a:pt x="1474354" y="676792"/>
                    </a:lnTo>
                    <a:cubicBezTo>
                      <a:pt x="1479215" y="610247"/>
                      <a:pt x="1520065" y="552274"/>
                      <a:pt x="1582376" y="533500"/>
                    </a:cubicBezTo>
                    <a:lnTo>
                      <a:pt x="1599883" y="530284"/>
                    </a:lnTo>
                    <a:lnTo>
                      <a:pt x="1571429" y="527990"/>
                    </a:lnTo>
                    <a:cubicBezTo>
                      <a:pt x="1537433" y="527873"/>
                      <a:pt x="1501618" y="532935"/>
                      <a:pt x="1465685" y="543762"/>
                    </a:cubicBezTo>
                    <a:cubicBezTo>
                      <a:pt x="1393820" y="565414"/>
                      <a:pt x="1335087" y="606023"/>
                      <a:pt x="1298225" y="654176"/>
                    </a:cubicBezTo>
                    <a:lnTo>
                      <a:pt x="1265479" y="720415"/>
                    </a:lnTo>
                    <a:lnTo>
                      <a:pt x="1058074" y="720415"/>
                    </a:lnTo>
                    <a:lnTo>
                      <a:pt x="1053171" y="676791"/>
                    </a:lnTo>
                    <a:cubicBezTo>
                      <a:pt x="1058032" y="610247"/>
                      <a:pt x="1098881" y="552275"/>
                      <a:pt x="1161193" y="533500"/>
                    </a:cubicBezTo>
                    <a:lnTo>
                      <a:pt x="1178700" y="530284"/>
                    </a:lnTo>
                    <a:lnTo>
                      <a:pt x="1150246" y="527989"/>
                    </a:lnTo>
                    <a:cubicBezTo>
                      <a:pt x="1116249" y="527873"/>
                      <a:pt x="1080434" y="532935"/>
                      <a:pt x="1044502" y="543762"/>
                    </a:cubicBezTo>
                    <a:cubicBezTo>
                      <a:pt x="972637" y="565414"/>
                      <a:pt x="913904" y="606023"/>
                      <a:pt x="877041" y="654177"/>
                    </a:cubicBezTo>
                    <a:lnTo>
                      <a:pt x="844296" y="720415"/>
                    </a:lnTo>
                    <a:lnTo>
                      <a:pt x="636891" y="720415"/>
                    </a:lnTo>
                    <a:lnTo>
                      <a:pt x="631986" y="676792"/>
                    </a:lnTo>
                    <a:cubicBezTo>
                      <a:pt x="636848" y="610247"/>
                      <a:pt x="677697" y="552275"/>
                      <a:pt x="740009" y="533500"/>
                    </a:cubicBezTo>
                    <a:lnTo>
                      <a:pt x="757515" y="530284"/>
                    </a:lnTo>
                    <a:lnTo>
                      <a:pt x="729062" y="527989"/>
                    </a:lnTo>
                    <a:cubicBezTo>
                      <a:pt x="695066" y="527873"/>
                      <a:pt x="659251" y="532935"/>
                      <a:pt x="623318" y="543761"/>
                    </a:cubicBezTo>
                    <a:cubicBezTo>
                      <a:pt x="551453" y="565414"/>
                      <a:pt x="492720" y="606023"/>
                      <a:pt x="455858" y="654177"/>
                    </a:cubicBezTo>
                    <a:lnTo>
                      <a:pt x="423113" y="720415"/>
                    </a:lnTo>
                    <a:lnTo>
                      <a:pt x="215707" y="720415"/>
                    </a:lnTo>
                    <a:lnTo>
                      <a:pt x="210803" y="676792"/>
                    </a:lnTo>
                    <a:cubicBezTo>
                      <a:pt x="215665" y="610247"/>
                      <a:pt x="256514" y="552274"/>
                      <a:pt x="318826" y="533500"/>
                    </a:cubicBezTo>
                    <a:lnTo>
                      <a:pt x="336332" y="530284"/>
                    </a:lnTo>
                    <a:lnTo>
                      <a:pt x="307878" y="527990"/>
                    </a:lnTo>
                    <a:cubicBezTo>
                      <a:pt x="273882" y="527873"/>
                      <a:pt x="238067" y="532935"/>
                      <a:pt x="202135" y="543761"/>
                    </a:cubicBezTo>
                    <a:cubicBezTo>
                      <a:pt x="130269" y="565414"/>
                      <a:pt x="71537" y="606023"/>
                      <a:pt x="34674" y="654176"/>
                    </a:cubicBezTo>
                    <a:lnTo>
                      <a:pt x="1928" y="720415"/>
                    </a:lnTo>
                    <a:lnTo>
                      <a:pt x="0" y="720415"/>
                    </a:lnTo>
                    <a:close/>
                  </a:path>
                </a:pathLst>
              </a:custGeom>
              <a:solidFill>
                <a:sysClr val="window" lastClr="FFFFF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defTabSz="914400">
                  <a:defRPr/>
                </a:pPr>
                <a:endParaRPr lang="en-US" b="1" kern="0" dirty="0">
                  <a:solidFill>
                    <a:prstClr val="white"/>
                  </a:solidFill>
                  <a:latin typeface="Aharoni" panose="02010803020104030203" pitchFamily="2" charset="-79"/>
                  <a:cs typeface="Aharoni" panose="02010803020104030203" pitchFamily="2" charset="-79"/>
                </a:endParaRPr>
              </a:p>
            </p:txBody>
          </p:sp>
        </p:grpSp>
      </p:grpSp>
      <p:sp>
        <p:nvSpPr>
          <p:cNvPr id="480" name="Rectangle: Rounded Corners 479">
            <a:extLst>
              <a:ext uri="{FF2B5EF4-FFF2-40B4-BE49-F238E27FC236}">
                <a16:creationId xmlns:a16="http://schemas.microsoft.com/office/drawing/2014/main" id="{53FBFB2F-F994-43AB-B4B1-12CF9F6B0AE1}"/>
              </a:ext>
            </a:extLst>
          </p:cNvPr>
          <p:cNvSpPr/>
          <p:nvPr/>
        </p:nvSpPr>
        <p:spPr>
          <a:xfrm rot="2106886">
            <a:off x="9902917" y="4092032"/>
            <a:ext cx="633786"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82" name="Rectangle: Rounded Corners 481">
            <a:extLst>
              <a:ext uri="{FF2B5EF4-FFF2-40B4-BE49-F238E27FC236}">
                <a16:creationId xmlns:a16="http://schemas.microsoft.com/office/drawing/2014/main" id="{C88F26E5-CF16-481F-A73E-BC15BE0A77EA}"/>
              </a:ext>
            </a:extLst>
          </p:cNvPr>
          <p:cNvSpPr/>
          <p:nvPr/>
        </p:nvSpPr>
        <p:spPr>
          <a:xfrm>
            <a:off x="4994311" y="4267644"/>
            <a:ext cx="5512594"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grpSp>
        <p:nvGrpSpPr>
          <p:cNvPr id="6" name="Group 5">
            <a:extLst>
              <a:ext uri="{FF2B5EF4-FFF2-40B4-BE49-F238E27FC236}">
                <a16:creationId xmlns:a16="http://schemas.microsoft.com/office/drawing/2014/main" id="{8DBC92D9-B49D-433E-9A69-FE6E94A1C723}"/>
              </a:ext>
            </a:extLst>
          </p:cNvPr>
          <p:cNvGrpSpPr/>
          <p:nvPr/>
        </p:nvGrpSpPr>
        <p:grpSpPr>
          <a:xfrm>
            <a:off x="5657474" y="6020729"/>
            <a:ext cx="1098008" cy="476841"/>
            <a:chOff x="3807784" y="7552031"/>
            <a:chExt cx="1098008" cy="476841"/>
          </a:xfrm>
        </p:grpSpPr>
        <p:sp>
          <p:nvSpPr>
            <p:cNvPr id="2" name="Flowchart: Punched Tape 1">
              <a:extLst>
                <a:ext uri="{FF2B5EF4-FFF2-40B4-BE49-F238E27FC236}">
                  <a16:creationId xmlns:a16="http://schemas.microsoft.com/office/drawing/2014/main" id="{E78A5056-E13E-4789-931C-8ED7277C1043}"/>
                </a:ext>
              </a:extLst>
            </p:cNvPr>
            <p:cNvSpPr/>
            <p:nvPr/>
          </p:nvSpPr>
          <p:spPr>
            <a:xfrm rot="20387344">
              <a:off x="3807784" y="7937432"/>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sp>
          <p:nvSpPr>
            <p:cNvPr id="205" name="Flowchart: Punched Tape 204">
              <a:extLst>
                <a:ext uri="{FF2B5EF4-FFF2-40B4-BE49-F238E27FC236}">
                  <a16:creationId xmlns:a16="http://schemas.microsoft.com/office/drawing/2014/main" id="{CB3C2C06-3C58-42E4-8E25-5B6A69DFA8DA}"/>
                </a:ext>
              </a:extLst>
            </p:cNvPr>
            <p:cNvSpPr/>
            <p:nvPr/>
          </p:nvSpPr>
          <p:spPr>
            <a:xfrm rot="20387344">
              <a:off x="4701005" y="7798545"/>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sp>
          <p:nvSpPr>
            <p:cNvPr id="233" name="Flowchart: Punched Tape 232">
              <a:extLst>
                <a:ext uri="{FF2B5EF4-FFF2-40B4-BE49-F238E27FC236}">
                  <a16:creationId xmlns:a16="http://schemas.microsoft.com/office/drawing/2014/main" id="{99C129F6-CB7F-4CFB-A0D9-508562ACE4D5}"/>
                </a:ext>
              </a:extLst>
            </p:cNvPr>
            <p:cNvSpPr/>
            <p:nvPr/>
          </p:nvSpPr>
          <p:spPr>
            <a:xfrm rot="2851251">
              <a:off x="3887966" y="7608705"/>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grpSp>
      <p:grpSp>
        <p:nvGrpSpPr>
          <p:cNvPr id="4" name="Group 3">
            <a:extLst>
              <a:ext uri="{FF2B5EF4-FFF2-40B4-BE49-F238E27FC236}">
                <a16:creationId xmlns:a16="http://schemas.microsoft.com/office/drawing/2014/main" id="{35CBB12E-E556-4BDF-8349-490904EC7DDC}"/>
              </a:ext>
            </a:extLst>
          </p:cNvPr>
          <p:cNvGrpSpPr/>
          <p:nvPr/>
        </p:nvGrpSpPr>
        <p:grpSpPr>
          <a:xfrm>
            <a:off x="5304936" y="6288880"/>
            <a:ext cx="1098016" cy="438935"/>
            <a:chOff x="3412734" y="7613761"/>
            <a:chExt cx="1098016" cy="438935"/>
          </a:xfrm>
        </p:grpSpPr>
        <p:sp>
          <p:nvSpPr>
            <p:cNvPr id="206" name="Flowchart: Punched Tape 205">
              <a:extLst>
                <a:ext uri="{FF2B5EF4-FFF2-40B4-BE49-F238E27FC236}">
                  <a16:creationId xmlns:a16="http://schemas.microsoft.com/office/drawing/2014/main" id="{2FEA3FF0-3037-469D-8D6C-B7199FF07099}"/>
                </a:ext>
              </a:extLst>
            </p:cNvPr>
            <p:cNvSpPr/>
            <p:nvPr/>
          </p:nvSpPr>
          <p:spPr>
            <a:xfrm rot="1436328">
              <a:off x="3412734" y="7752648"/>
              <a:ext cx="204787" cy="91440"/>
            </a:xfrm>
            <a:prstGeom prst="flowChartPunchedTape">
              <a:avLst/>
            </a:pr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dirty="0">
                <a:solidFill>
                  <a:prstClr val="white"/>
                </a:solidFill>
                <a:latin typeface="Calibri"/>
              </a:endParaRPr>
            </a:p>
          </p:txBody>
        </p:sp>
        <p:sp>
          <p:nvSpPr>
            <p:cNvPr id="232" name="Flowchart: Punched Tape 231">
              <a:extLst>
                <a:ext uri="{FF2B5EF4-FFF2-40B4-BE49-F238E27FC236}">
                  <a16:creationId xmlns:a16="http://schemas.microsoft.com/office/drawing/2014/main" id="{A5522E92-B4CD-4FFD-8059-058F54C3EC27}"/>
                </a:ext>
              </a:extLst>
            </p:cNvPr>
            <p:cNvSpPr/>
            <p:nvPr/>
          </p:nvSpPr>
          <p:spPr>
            <a:xfrm rot="1436328">
              <a:off x="4305955" y="7613761"/>
              <a:ext cx="204787" cy="91440"/>
            </a:xfrm>
            <a:prstGeom prst="flowChartPunchedTap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dirty="0">
                <a:solidFill>
                  <a:prstClr val="white"/>
                </a:solidFill>
                <a:latin typeface="Calibri"/>
              </a:endParaRPr>
            </a:p>
          </p:txBody>
        </p:sp>
        <p:sp>
          <p:nvSpPr>
            <p:cNvPr id="234" name="Flowchart: Punched Tape 233">
              <a:extLst>
                <a:ext uri="{FF2B5EF4-FFF2-40B4-BE49-F238E27FC236}">
                  <a16:creationId xmlns:a16="http://schemas.microsoft.com/office/drawing/2014/main" id="{5286F454-F7FB-47B9-81D0-404DC67649E4}"/>
                </a:ext>
              </a:extLst>
            </p:cNvPr>
            <p:cNvSpPr/>
            <p:nvPr/>
          </p:nvSpPr>
          <p:spPr>
            <a:xfrm rot="1486998">
              <a:off x="4305963" y="7961256"/>
              <a:ext cx="204787" cy="91440"/>
            </a:xfrm>
            <a:prstGeom prst="flowChartPunchedTape">
              <a:avLst/>
            </a:prstGeom>
            <a:solidFill>
              <a:schemeClr val="accent6">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dirty="0">
                <a:solidFill>
                  <a:prstClr val="white"/>
                </a:solidFill>
                <a:latin typeface="Calibri"/>
              </a:endParaRPr>
            </a:p>
          </p:txBody>
        </p:sp>
      </p:grpSp>
      <p:grpSp>
        <p:nvGrpSpPr>
          <p:cNvPr id="264" name="Group 263">
            <a:extLst>
              <a:ext uri="{FF2B5EF4-FFF2-40B4-BE49-F238E27FC236}">
                <a16:creationId xmlns:a16="http://schemas.microsoft.com/office/drawing/2014/main" id="{1CF41740-2BF3-4592-9689-1D6665A745F0}"/>
              </a:ext>
            </a:extLst>
          </p:cNvPr>
          <p:cNvGrpSpPr/>
          <p:nvPr/>
        </p:nvGrpSpPr>
        <p:grpSpPr>
          <a:xfrm>
            <a:off x="2808702" y="5259339"/>
            <a:ext cx="1098008" cy="476841"/>
            <a:chOff x="3807784" y="7552031"/>
            <a:chExt cx="1098008" cy="476841"/>
          </a:xfrm>
        </p:grpSpPr>
        <p:sp>
          <p:nvSpPr>
            <p:cNvPr id="265" name="Flowchart: Punched Tape 264">
              <a:extLst>
                <a:ext uri="{FF2B5EF4-FFF2-40B4-BE49-F238E27FC236}">
                  <a16:creationId xmlns:a16="http://schemas.microsoft.com/office/drawing/2014/main" id="{DD7537EA-8228-4629-8147-C3B78DB2C7F8}"/>
                </a:ext>
              </a:extLst>
            </p:cNvPr>
            <p:cNvSpPr/>
            <p:nvPr/>
          </p:nvSpPr>
          <p:spPr>
            <a:xfrm rot="20387344">
              <a:off x="3807784" y="7937432"/>
              <a:ext cx="204787" cy="91440"/>
            </a:xfrm>
            <a:prstGeom prst="flowChartPunchedTape">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dirty="0">
                <a:solidFill>
                  <a:prstClr val="white"/>
                </a:solidFill>
                <a:latin typeface="Calibri"/>
              </a:endParaRPr>
            </a:p>
          </p:txBody>
        </p:sp>
        <p:sp>
          <p:nvSpPr>
            <p:cNvPr id="266" name="Flowchart: Punched Tape 265">
              <a:extLst>
                <a:ext uri="{FF2B5EF4-FFF2-40B4-BE49-F238E27FC236}">
                  <a16:creationId xmlns:a16="http://schemas.microsoft.com/office/drawing/2014/main" id="{10B2F009-8CA2-464D-BFA9-0AEF25849081}"/>
                </a:ext>
              </a:extLst>
            </p:cNvPr>
            <p:cNvSpPr/>
            <p:nvPr/>
          </p:nvSpPr>
          <p:spPr>
            <a:xfrm rot="20387344">
              <a:off x="4701005" y="7798545"/>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sp>
          <p:nvSpPr>
            <p:cNvPr id="268" name="Flowchart: Punched Tape 267">
              <a:extLst>
                <a:ext uri="{FF2B5EF4-FFF2-40B4-BE49-F238E27FC236}">
                  <a16:creationId xmlns:a16="http://schemas.microsoft.com/office/drawing/2014/main" id="{FC6C0D9A-C213-4C46-9E68-E225CDE602CE}"/>
                </a:ext>
              </a:extLst>
            </p:cNvPr>
            <p:cNvSpPr/>
            <p:nvPr/>
          </p:nvSpPr>
          <p:spPr>
            <a:xfrm rot="2851251">
              <a:off x="3887966" y="7608705"/>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grpSp>
      <p:grpSp>
        <p:nvGrpSpPr>
          <p:cNvPr id="269" name="Group 268">
            <a:extLst>
              <a:ext uri="{FF2B5EF4-FFF2-40B4-BE49-F238E27FC236}">
                <a16:creationId xmlns:a16="http://schemas.microsoft.com/office/drawing/2014/main" id="{DC7F9654-43EB-4245-BDA5-26D4077A4519}"/>
              </a:ext>
            </a:extLst>
          </p:cNvPr>
          <p:cNvGrpSpPr/>
          <p:nvPr/>
        </p:nvGrpSpPr>
        <p:grpSpPr>
          <a:xfrm>
            <a:off x="2362087" y="5389503"/>
            <a:ext cx="1098016" cy="438935"/>
            <a:chOff x="3412734" y="7613761"/>
            <a:chExt cx="1098016" cy="438935"/>
          </a:xfrm>
        </p:grpSpPr>
        <p:sp>
          <p:nvSpPr>
            <p:cNvPr id="270" name="Flowchart: Punched Tape 269">
              <a:extLst>
                <a:ext uri="{FF2B5EF4-FFF2-40B4-BE49-F238E27FC236}">
                  <a16:creationId xmlns:a16="http://schemas.microsoft.com/office/drawing/2014/main" id="{76C96D02-D3EA-44BB-BCD5-4735E1F058D8}"/>
                </a:ext>
              </a:extLst>
            </p:cNvPr>
            <p:cNvSpPr/>
            <p:nvPr/>
          </p:nvSpPr>
          <p:spPr>
            <a:xfrm rot="1436328">
              <a:off x="3412734" y="7752648"/>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sp>
          <p:nvSpPr>
            <p:cNvPr id="271" name="Flowchart: Punched Tape 270">
              <a:extLst>
                <a:ext uri="{FF2B5EF4-FFF2-40B4-BE49-F238E27FC236}">
                  <a16:creationId xmlns:a16="http://schemas.microsoft.com/office/drawing/2014/main" id="{FA0E5662-1607-45B6-A6D6-EC3FDAC45E76}"/>
                </a:ext>
              </a:extLst>
            </p:cNvPr>
            <p:cNvSpPr/>
            <p:nvPr/>
          </p:nvSpPr>
          <p:spPr>
            <a:xfrm rot="1436328">
              <a:off x="4305955" y="7613761"/>
              <a:ext cx="204787" cy="91440"/>
            </a:xfrm>
            <a:prstGeom prst="flowChartPunchedTape">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sp>
          <p:nvSpPr>
            <p:cNvPr id="272" name="Flowchart: Punched Tape 271">
              <a:extLst>
                <a:ext uri="{FF2B5EF4-FFF2-40B4-BE49-F238E27FC236}">
                  <a16:creationId xmlns:a16="http://schemas.microsoft.com/office/drawing/2014/main" id="{1EDF8715-CB85-4AE9-98D4-9987D43EE92A}"/>
                </a:ext>
              </a:extLst>
            </p:cNvPr>
            <p:cNvSpPr/>
            <p:nvPr/>
          </p:nvSpPr>
          <p:spPr>
            <a:xfrm rot="1486998">
              <a:off x="4305963" y="7961256"/>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grpSp>
      <p:grpSp>
        <p:nvGrpSpPr>
          <p:cNvPr id="273" name="Group 272">
            <a:extLst>
              <a:ext uri="{FF2B5EF4-FFF2-40B4-BE49-F238E27FC236}">
                <a16:creationId xmlns:a16="http://schemas.microsoft.com/office/drawing/2014/main" id="{D53B1D02-2DCE-4055-9ADD-BB5EAE3B47EF}"/>
              </a:ext>
            </a:extLst>
          </p:cNvPr>
          <p:cNvGrpSpPr/>
          <p:nvPr/>
        </p:nvGrpSpPr>
        <p:grpSpPr>
          <a:xfrm>
            <a:off x="3172510" y="6472005"/>
            <a:ext cx="1098008" cy="476841"/>
            <a:chOff x="3807784" y="7552031"/>
            <a:chExt cx="1098008" cy="476841"/>
          </a:xfrm>
        </p:grpSpPr>
        <p:sp>
          <p:nvSpPr>
            <p:cNvPr id="275" name="Flowchart: Punched Tape 274">
              <a:extLst>
                <a:ext uri="{FF2B5EF4-FFF2-40B4-BE49-F238E27FC236}">
                  <a16:creationId xmlns:a16="http://schemas.microsoft.com/office/drawing/2014/main" id="{0AFC1C71-2558-4C18-91BF-BBBACA9DE8FC}"/>
                </a:ext>
              </a:extLst>
            </p:cNvPr>
            <p:cNvSpPr/>
            <p:nvPr/>
          </p:nvSpPr>
          <p:spPr>
            <a:xfrm rot="20387344">
              <a:off x="3807784" y="7937432"/>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sp>
          <p:nvSpPr>
            <p:cNvPr id="276" name="Flowchart: Punched Tape 275">
              <a:extLst>
                <a:ext uri="{FF2B5EF4-FFF2-40B4-BE49-F238E27FC236}">
                  <a16:creationId xmlns:a16="http://schemas.microsoft.com/office/drawing/2014/main" id="{21D4114A-ABF4-4502-97A2-748874FAE794}"/>
                </a:ext>
              </a:extLst>
            </p:cNvPr>
            <p:cNvSpPr/>
            <p:nvPr/>
          </p:nvSpPr>
          <p:spPr>
            <a:xfrm rot="20387344">
              <a:off x="4701005" y="7798545"/>
              <a:ext cx="204787" cy="91440"/>
            </a:xfrm>
            <a:prstGeom prst="flowChartPunchedTape">
              <a:avLst/>
            </a:prstGeom>
            <a:solidFill>
              <a:srgbClr val="77933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dirty="0">
                <a:solidFill>
                  <a:prstClr val="white"/>
                </a:solidFill>
                <a:latin typeface="Calibri"/>
              </a:endParaRPr>
            </a:p>
          </p:txBody>
        </p:sp>
        <p:sp>
          <p:nvSpPr>
            <p:cNvPr id="277" name="Flowchart: Punched Tape 276">
              <a:extLst>
                <a:ext uri="{FF2B5EF4-FFF2-40B4-BE49-F238E27FC236}">
                  <a16:creationId xmlns:a16="http://schemas.microsoft.com/office/drawing/2014/main" id="{16F4CD3F-BC0C-4722-82A4-72E8A97B8462}"/>
                </a:ext>
              </a:extLst>
            </p:cNvPr>
            <p:cNvSpPr/>
            <p:nvPr/>
          </p:nvSpPr>
          <p:spPr>
            <a:xfrm rot="2851251">
              <a:off x="3887966" y="7608705"/>
              <a:ext cx="204787" cy="91440"/>
            </a:xfrm>
            <a:prstGeom prst="flowChartPunchedTape">
              <a:avLst/>
            </a:pr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dirty="0">
                <a:solidFill>
                  <a:prstClr val="white"/>
                </a:solidFill>
                <a:latin typeface="Calibri"/>
              </a:endParaRPr>
            </a:p>
          </p:txBody>
        </p:sp>
      </p:grpSp>
      <p:grpSp>
        <p:nvGrpSpPr>
          <p:cNvPr id="278" name="Group 277">
            <a:extLst>
              <a:ext uri="{FF2B5EF4-FFF2-40B4-BE49-F238E27FC236}">
                <a16:creationId xmlns:a16="http://schemas.microsoft.com/office/drawing/2014/main" id="{E119CE82-D5B0-4172-B1C4-EF84457ED148}"/>
              </a:ext>
            </a:extLst>
          </p:cNvPr>
          <p:cNvGrpSpPr/>
          <p:nvPr/>
        </p:nvGrpSpPr>
        <p:grpSpPr>
          <a:xfrm>
            <a:off x="2719197" y="6453548"/>
            <a:ext cx="1098016" cy="438935"/>
            <a:chOff x="3412734" y="7613761"/>
            <a:chExt cx="1098016" cy="438935"/>
          </a:xfrm>
        </p:grpSpPr>
        <p:sp>
          <p:nvSpPr>
            <p:cNvPr id="279" name="Flowchart: Punched Tape 278">
              <a:extLst>
                <a:ext uri="{FF2B5EF4-FFF2-40B4-BE49-F238E27FC236}">
                  <a16:creationId xmlns:a16="http://schemas.microsoft.com/office/drawing/2014/main" id="{4FE8DCCA-EC4E-4231-B465-2495E8BF815F}"/>
                </a:ext>
              </a:extLst>
            </p:cNvPr>
            <p:cNvSpPr/>
            <p:nvPr/>
          </p:nvSpPr>
          <p:spPr>
            <a:xfrm rot="1436328">
              <a:off x="3412734" y="7752648"/>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sp>
          <p:nvSpPr>
            <p:cNvPr id="280" name="Flowchart: Punched Tape 279">
              <a:extLst>
                <a:ext uri="{FF2B5EF4-FFF2-40B4-BE49-F238E27FC236}">
                  <a16:creationId xmlns:a16="http://schemas.microsoft.com/office/drawing/2014/main" id="{80517D6B-EEE1-4B71-AF90-6E84CFA5EE3F}"/>
                </a:ext>
              </a:extLst>
            </p:cNvPr>
            <p:cNvSpPr/>
            <p:nvPr/>
          </p:nvSpPr>
          <p:spPr>
            <a:xfrm rot="1436328">
              <a:off x="4305955" y="7613761"/>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sp>
          <p:nvSpPr>
            <p:cNvPr id="281" name="Flowchart: Punched Tape 280">
              <a:extLst>
                <a:ext uri="{FF2B5EF4-FFF2-40B4-BE49-F238E27FC236}">
                  <a16:creationId xmlns:a16="http://schemas.microsoft.com/office/drawing/2014/main" id="{68174538-6119-4701-8152-18D49EF10E83}"/>
                </a:ext>
              </a:extLst>
            </p:cNvPr>
            <p:cNvSpPr/>
            <p:nvPr/>
          </p:nvSpPr>
          <p:spPr>
            <a:xfrm rot="1486998">
              <a:off x="4305963" y="7961256"/>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grpSp>
      <p:grpSp>
        <p:nvGrpSpPr>
          <p:cNvPr id="282" name="Group 281">
            <a:extLst>
              <a:ext uri="{FF2B5EF4-FFF2-40B4-BE49-F238E27FC236}">
                <a16:creationId xmlns:a16="http://schemas.microsoft.com/office/drawing/2014/main" id="{1C98A6DB-A94C-410D-A5AA-A0506A0C6396}"/>
              </a:ext>
            </a:extLst>
          </p:cNvPr>
          <p:cNvGrpSpPr/>
          <p:nvPr/>
        </p:nvGrpSpPr>
        <p:grpSpPr>
          <a:xfrm>
            <a:off x="6225011" y="6906560"/>
            <a:ext cx="1098008" cy="476841"/>
            <a:chOff x="3807784" y="7552031"/>
            <a:chExt cx="1098008" cy="476841"/>
          </a:xfrm>
        </p:grpSpPr>
        <p:sp>
          <p:nvSpPr>
            <p:cNvPr id="283" name="Flowchart: Punched Tape 282">
              <a:extLst>
                <a:ext uri="{FF2B5EF4-FFF2-40B4-BE49-F238E27FC236}">
                  <a16:creationId xmlns:a16="http://schemas.microsoft.com/office/drawing/2014/main" id="{A58AD960-1767-4154-BF37-FDCF21B9745A}"/>
                </a:ext>
              </a:extLst>
            </p:cNvPr>
            <p:cNvSpPr/>
            <p:nvPr/>
          </p:nvSpPr>
          <p:spPr>
            <a:xfrm rot="20387344">
              <a:off x="3807784" y="7937432"/>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sp>
          <p:nvSpPr>
            <p:cNvPr id="284" name="Flowchart: Punched Tape 283">
              <a:extLst>
                <a:ext uri="{FF2B5EF4-FFF2-40B4-BE49-F238E27FC236}">
                  <a16:creationId xmlns:a16="http://schemas.microsoft.com/office/drawing/2014/main" id="{05D17AE9-CAB4-408B-A079-99B76C0E326A}"/>
                </a:ext>
              </a:extLst>
            </p:cNvPr>
            <p:cNvSpPr/>
            <p:nvPr/>
          </p:nvSpPr>
          <p:spPr>
            <a:xfrm rot="20387344">
              <a:off x="4701005" y="7798545"/>
              <a:ext cx="204787" cy="91440"/>
            </a:xfrm>
            <a:prstGeom prst="flowChartPunchedTape">
              <a:avLst/>
            </a:prstGeom>
            <a:solidFill>
              <a:srgbClr val="77933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dirty="0">
                <a:solidFill>
                  <a:prstClr val="white"/>
                </a:solidFill>
                <a:latin typeface="Calibri"/>
              </a:endParaRPr>
            </a:p>
          </p:txBody>
        </p:sp>
        <p:sp>
          <p:nvSpPr>
            <p:cNvPr id="310" name="Flowchart: Punched Tape 309">
              <a:extLst>
                <a:ext uri="{FF2B5EF4-FFF2-40B4-BE49-F238E27FC236}">
                  <a16:creationId xmlns:a16="http://schemas.microsoft.com/office/drawing/2014/main" id="{9D4F0A73-4FFE-4F03-81DC-33D408A74CA2}"/>
                </a:ext>
              </a:extLst>
            </p:cNvPr>
            <p:cNvSpPr/>
            <p:nvPr/>
          </p:nvSpPr>
          <p:spPr>
            <a:xfrm rot="2851251">
              <a:off x="3887966" y="7608705"/>
              <a:ext cx="204787" cy="91440"/>
            </a:xfrm>
            <a:prstGeom prst="flowChartPunchedTape">
              <a:avLst/>
            </a:prstGeom>
            <a:solidFill>
              <a:schemeClr val="accent3">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grpSp>
      <p:grpSp>
        <p:nvGrpSpPr>
          <p:cNvPr id="311" name="Group 310">
            <a:extLst>
              <a:ext uri="{FF2B5EF4-FFF2-40B4-BE49-F238E27FC236}">
                <a16:creationId xmlns:a16="http://schemas.microsoft.com/office/drawing/2014/main" id="{EAF6D0AC-8557-45D3-86E0-EBACDE5FD459}"/>
              </a:ext>
            </a:extLst>
          </p:cNvPr>
          <p:cNvGrpSpPr/>
          <p:nvPr/>
        </p:nvGrpSpPr>
        <p:grpSpPr>
          <a:xfrm>
            <a:off x="5771698" y="6888103"/>
            <a:ext cx="1098016" cy="438935"/>
            <a:chOff x="3412734" y="7613761"/>
            <a:chExt cx="1098016" cy="438935"/>
          </a:xfrm>
        </p:grpSpPr>
        <p:sp>
          <p:nvSpPr>
            <p:cNvPr id="312" name="Flowchart: Punched Tape 311">
              <a:extLst>
                <a:ext uri="{FF2B5EF4-FFF2-40B4-BE49-F238E27FC236}">
                  <a16:creationId xmlns:a16="http://schemas.microsoft.com/office/drawing/2014/main" id="{6E045637-D65E-4303-AA4D-C988E64E7817}"/>
                </a:ext>
              </a:extLst>
            </p:cNvPr>
            <p:cNvSpPr/>
            <p:nvPr/>
          </p:nvSpPr>
          <p:spPr>
            <a:xfrm rot="1436328">
              <a:off x="3412734" y="7752648"/>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sp>
          <p:nvSpPr>
            <p:cNvPr id="313" name="Flowchart: Punched Tape 312">
              <a:extLst>
                <a:ext uri="{FF2B5EF4-FFF2-40B4-BE49-F238E27FC236}">
                  <a16:creationId xmlns:a16="http://schemas.microsoft.com/office/drawing/2014/main" id="{79BAF646-76EF-486D-A674-FE22B38597E9}"/>
                </a:ext>
              </a:extLst>
            </p:cNvPr>
            <p:cNvSpPr/>
            <p:nvPr/>
          </p:nvSpPr>
          <p:spPr>
            <a:xfrm rot="1436328">
              <a:off x="4305955" y="7613761"/>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sp>
          <p:nvSpPr>
            <p:cNvPr id="314" name="Flowchart: Punched Tape 313">
              <a:extLst>
                <a:ext uri="{FF2B5EF4-FFF2-40B4-BE49-F238E27FC236}">
                  <a16:creationId xmlns:a16="http://schemas.microsoft.com/office/drawing/2014/main" id="{1917B2C8-87E1-4D57-A3FC-71BBAE73789A}"/>
                </a:ext>
              </a:extLst>
            </p:cNvPr>
            <p:cNvSpPr/>
            <p:nvPr/>
          </p:nvSpPr>
          <p:spPr>
            <a:xfrm rot="1486998">
              <a:off x="4305963" y="7961256"/>
              <a:ext cx="204787" cy="91440"/>
            </a:xfrm>
            <a:prstGeom prst="flowChartPunchedTape">
              <a:avLst/>
            </a:pr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s-PE">
                <a:solidFill>
                  <a:prstClr val="white"/>
                </a:solidFill>
                <a:latin typeface="Calibri"/>
              </a:endParaRPr>
            </a:p>
          </p:txBody>
        </p:sp>
      </p:grpSp>
      <p:sp>
        <p:nvSpPr>
          <p:cNvPr id="335" name="Freeform: Shape 334">
            <a:extLst>
              <a:ext uri="{FF2B5EF4-FFF2-40B4-BE49-F238E27FC236}">
                <a16:creationId xmlns:a16="http://schemas.microsoft.com/office/drawing/2014/main" id="{54851FE0-68AD-46EB-A4C6-D24A7D78F2AB}"/>
              </a:ext>
            </a:extLst>
          </p:cNvPr>
          <p:cNvSpPr/>
          <p:nvPr/>
        </p:nvSpPr>
        <p:spPr>
          <a:xfrm rot="16970389" flipH="1">
            <a:off x="13481786" y="3652288"/>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dirty="0">
              <a:solidFill>
                <a:srgbClr val="008000"/>
              </a:solidFill>
              <a:latin typeface="Calibri"/>
            </a:endParaRPr>
          </a:p>
        </p:txBody>
      </p:sp>
      <p:pic>
        <p:nvPicPr>
          <p:cNvPr id="331" name="Picture 2" descr="Broom clipart vector, Broom vector Transparent FREE for download ...">
            <a:extLst>
              <a:ext uri="{FF2B5EF4-FFF2-40B4-BE49-F238E27FC236}">
                <a16:creationId xmlns:a16="http://schemas.microsoft.com/office/drawing/2014/main" id="{9CADB1D8-CF44-44A2-9714-1ED4A944E7C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rot="3038397" flipH="1">
            <a:off x="11877608" y="4062327"/>
            <a:ext cx="2562376" cy="2562376"/>
          </a:xfrm>
          <a:prstGeom prst="rect">
            <a:avLst/>
          </a:prstGeom>
          <a:noFill/>
          <a:extLst>
            <a:ext uri="{909E8E84-426E-40DD-AFC4-6F175D3DCCD1}">
              <a14:hiddenFill xmlns:a14="http://schemas.microsoft.com/office/drawing/2010/main">
                <a:solidFill>
                  <a:srgbClr val="FFFFFF"/>
                </a:solidFill>
              </a14:hiddenFill>
            </a:ext>
          </a:extLst>
        </p:spPr>
      </p:pic>
      <p:grpSp>
        <p:nvGrpSpPr>
          <p:cNvPr id="24" name="Group 23">
            <a:extLst>
              <a:ext uri="{FF2B5EF4-FFF2-40B4-BE49-F238E27FC236}">
                <a16:creationId xmlns:a16="http://schemas.microsoft.com/office/drawing/2014/main" id="{9F65E4C9-6257-4A74-A49D-4157D9BF897E}"/>
              </a:ext>
            </a:extLst>
          </p:cNvPr>
          <p:cNvGrpSpPr/>
          <p:nvPr/>
        </p:nvGrpSpPr>
        <p:grpSpPr>
          <a:xfrm>
            <a:off x="13539230" y="2003058"/>
            <a:ext cx="1749956" cy="4488284"/>
            <a:chOff x="10722191" y="1699655"/>
            <a:chExt cx="1749956" cy="4488284"/>
          </a:xfrm>
        </p:grpSpPr>
        <p:sp>
          <p:nvSpPr>
            <p:cNvPr id="334" name="Freeform: Shape 333">
              <a:extLst>
                <a:ext uri="{FF2B5EF4-FFF2-40B4-BE49-F238E27FC236}">
                  <a16:creationId xmlns:a16="http://schemas.microsoft.com/office/drawing/2014/main" id="{0F45155B-50DD-4AA1-A0B4-F80514AB8E44}"/>
                </a:ext>
              </a:extLst>
            </p:cNvPr>
            <p:cNvSpPr/>
            <p:nvPr/>
          </p:nvSpPr>
          <p:spPr>
            <a:xfrm rot="1451869" flipH="1">
              <a:off x="11000670" y="3470521"/>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srgbClr val="008000"/>
                </a:solidFill>
                <a:latin typeface="Calibri"/>
              </a:endParaRPr>
            </a:p>
          </p:txBody>
        </p:sp>
        <p:grpSp>
          <p:nvGrpSpPr>
            <p:cNvPr id="336" name="Group 335">
              <a:extLst>
                <a:ext uri="{FF2B5EF4-FFF2-40B4-BE49-F238E27FC236}">
                  <a16:creationId xmlns:a16="http://schemas.microsoft.com/office/drawing/2014/main" id="{F0BCDC0B-4FF4-4067-9745-A8C86E0E6884}"/>
                </a:ext>
              </a:extLst>
            </p:cNvPr>
            <p:cNvGrpSpPr/>
            <p:nvPr/>
          </p:nvGrpSpPr>
          <p:grpSpPr>
            <a:xfrm rot="19310600" flipH="1">
              <a:off x="12141439" y="5784618"/>
              <a:ext cx="330708" cy="403321"/>
              <a:chOff x="3312043" y="4084938"/>
              <a:chExt cx="189762" cy="211269"/>
            </a:xfrm>
          </p:grpSpPr>
          <p:sp>
            <p:nvSpPr>
              <p:cNvPr id="360" name="Chord 359">
                <a:extLst>
                  <a:ext uri="{FF2B5EF4-FFF2-40B4-BE49-F238E27FC236}">
                    <a16:creationId xmlns:a16="http://schemas.microsoft.com/office/drawing/2014/main" id="{49784F5E-F966-4ED2-947E-04EF974797A0}"/>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a:solidFill>
                    <a:srgbClr val="008000"/>
                  </a:solidFill>
                  <a:latin typeface="Calibri"/>
                </a:endParaRPr>
              </a:p>
            </p:txBody>
          </p:sp>
          <p:sp>
            <p:nvSpPr>
              <p:cNvPr id="366" name="Chord 365">
                <a:extLst>
                  <a:ext uri="{FF2B5EF4-FFF2-40B4-BE49-F238E27FC236}">
                    <a16:creationId xmlns:a16="http://schemas.microsoft.com/office/drawing/2014/main" id="{6AD03A8D-71C8-46F0-A004-43E6AFEE00BB}"/>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algn="ctr">
                  <a:defRPr/>
                </a:pPr>
                <a:endParaRPr lang="en-US">
                  <a:solidFill>
                    <a:srgbClr val="008000"/>
                  </a:solidFill>
                  <a:latin typeface="Calibri"/>
                </a:endParaRPr>
              </a:p>
            </p:txBody>
          </p:sp>
        </p:grpSp>
        <p:grpSp>
          <p:nvGrpSpPr>
            <p:cNvPr id="337" name="Group 336">
              <a:extLst>
                <a:ext uri="{FF2B5EF4-FFF2-40B4-BE49-F238E27FC236}">
                  <a16:creationId xmlns:a16="http://schemas.microsoft.com/office/drawing/2014/main" id="{A5444E09-DDDA-48C2-9D1E-8190562192A9}"/>
                </a:ext>
              </a:extLst>
            </p:cNvPr>
            <p:cNvGrpSpPr/>
            <p:nvPr/>
          </p:nvGrpSpPr>
          <p:grpSpPr>
            <a:xfrm rot="1184474" flipH="1">
              <a:off x="10933894" y="5779689"/>
              <a:ext cx="330708" cy="403321"/>
              <a:chOff x="3312043" y="4084938"/>
              <a:chExt cx="189762" cy="211269"/>
            </a:xfrm>
          </p:grpSpPr>
          <p:sp>
            <p:nvSpPr>
              <p:cNvPr id="351" name="Chord 350">
                <a:extLst>
                  <a:ext uri="{FF2B5EF4-FFF2-40B4-BE49-F238E27FC236}">
                    <a16:creationId xmlns:a16="http://schemas.microsoft.com/office/drawing/2014/main" id="{6C3F807B-43CA-4BFE-8DCD-A73B05C7DC45}"/>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a:solidFill>
                    <a:srgbClr val="008000"/>
                  </a:solidFill>
                  <a:latin typeface="Calibri"/>
                </a:endParaRPr>
              </a:p>
            </p:txBody>
          </p:sp>
          <p:sp>
            <p:nvSpPr>
              <p:cNvPr id="357" name="Chord 356">
                <a:extLst>
                  <a:ext uri="{FF2B5EF4-FFF2-40B4-BE49-F238E27FC236}">
                    <a16:creationId xmlns:a16="http://schemas.microsoft.com/office/drawing/2014/main" id="{680EC571-080A-45D6-9312-A7201CD635E2}"/>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algn="ctr">
                  <a:defRPr/>
                </a:pPr>
                <a:endParaRPr lang="en-US" dirty="0">
                  <a:solidFill>
                    <a:srgbClr val="008000"/>
                  </a:solidFill>
                  <a:latin typeface="Calibri"/>
                </a:endParaRPr>
              </a:p>
            </p:txBody>
          </p:sp>
        </p:grpSp>
        <p:sp>
          <p:nvSpPr>
            <p:cNvPr id="338" name="Flowchart: Off-page Connector 337">
              <a:extLst>
                <a:ext uri="{FF2B5EF4-FFF2-40B4-BE49-F238E27FC236}">
                  <a16:creationId xmlns:a16="http://schemas.microsoft.com/office/drawing/2014/main" id="{7A6F2A54-6E32-4D1F-8BEA-F98F96C07C06}"/>
                </a:ext>
              </a:extLst>
            </p:cNvPr>
            <p:cNvSpPr/>
            <p:nvPr/>
          </p:nvSpPr>
          <p:spPr>
            <a:xfrm flipH="1">
              <a:off x="11265532" y="3242597"/>
              <a:ext cx="374904"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a:solidFill>
                  <a:srgbClr val="008000"/>
                </a:solidFill>
                <a:latin typeface="Calibri"/>
              </a:endParaRPr>
            </a:p>
          </p:txBody>
        </p:sp>
        <p:sp>
          <p:nvSpPr>
            <p:cNvPr id="339" name="Freeform: Shape 338">
              <a:extLst>
                <a:ext uri="{FF2B5EF4-FFF2-40B4-BE49-F238E27FC236}">
                  <a16:creationId xmlns:a16="http://schemas.microsoft.com/office/drawing/2014/main" id="{7DB153DD-A34D-43EC-9BA8-82306AEBB8C2}"/>
                </a:ext>
              </a:extLst>
            </p:cNvPr>
            <p:cNvSpPr/>
            <p:nvPr/>
          </p:nvSpPr>
          <p:spPr>
            <a:xfrm flipH="1">
              <a:off x="11916362" y="5130459"/>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srgbClr val="008000"/>
                </a:solidFill>
                <a:latin typeface="Calibri"/>
              </a:endParaRPr>
            </a:p>
          </p:txBody>
        </p:sp>
        <p:sp>
          <p:nvSpPr>
            <p:cNvPr id="340" name="Flowchart: Manual Operation 26">
              <a:extLst>
                <a:ext uri="{FF2B5EF4-FFF2-40B4-BE49-F238E27FC236}">
                  <a16:creationId xmlns:a16="http://schemas.microsoft.com/office/drawing/2014/main" id="{BD2AA0BE-0FC0-4FA3-B1F8-7C14732AF780}"/>
                </a:ext>
              </a:extLst>
            </p:cNvPr>
            <p:cNvSpPr/>
            <p:nvPr/>
          </p:nvSpPr>
          <p:spPr>
            <a:xfrm rot="9734010" flipH="1" flipV="1">
              <a:off x="11571403" y="4681600"/>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dirty="0">
                <a:solidFill>
                  <a:srgbClr val="008000"/>
                </a:solidFill>
                <a:latin typeface="Calibri"/>
              </a:endParaRPr>
            </a:p>
          </p:txBody>
        </p:sp>
        <p:sp>
          <p:nvSpPr>
            <p:cNvPr id="341" name="Rectangle 340">
              <a:extLst>
                <a:ext uri="{FF2B5EF4-FFF2-40B4-BE49-F238E27FC236}">
                  <a16:creationId xmlns:a16="http://schemas.microsoft.com/office/drawing/2014/main" id="{B56659FD-152F-4742-A28C-A22B6B553EA8}"/>
                </a:ext>
              </a:extLst>
            </p:cNvPr>
            <p:cNvSpPr/>
            <p:nvPr/>
          </p:nvSpPr>
          <p:spPr>
            <a:xfrm flipH="1">
              <a:off x="11614140" y="3768071"/>
              <a:ext cx="402149" cy="1004552"/>
            </a:xfrm>
            <a:prstGeom prst="rect">
              <a:avLst/>
            </a:prstGeom>
            <a:solidFill>
              <a:srgbClr val="00B050"/>
            </a:solidFill>
            <a:ln w="9525" cap="flat" cmpd="sng" algn="ctr">
              <a:noFill/>
              <a:prstDash val="solid"/>
            </a:ln>
            <a:effectLst/>
          </p:spPr>
          <p:txBody>
            <a:bodyPr rtlCol="0" anchor="ctr"/>
            <a:lstStyle/>
            <a:p>
              <a:pPr algn="ctr">
                <a:defRPr/>
              </a:pPr>
              <a:endParaRPr lang="en-US">
                <a:solidFill>
                  <a:srgbClr val="008000"/>
                </a:solidFill>
                <a:latin typeface="Calibri"/>
              </a:endParaRPr>
            </a:p>
          </p:txBody>
        </p:sp>
        <p:sp>
          <p:nvSpPr>
            <p:cNvPr id="342" name="Flowchart: Manual Operation 26">
              <a:extLst>
                <a:ext uri="{FF2B5EF4-FFF2-40B4-BE49-F238E27FC236}">
                  <a16:creationId xmlns:a16="http://schemas.microsoft.com/office/drawing/2014/main" id="{D48BEBD2-5D87-44A7-B2BA-99D1E43D46F8}"/>
                </a:ext>
              </a:extLst>
            </p:cNvPr>
            <p:cNvSpPr/>
            <p:nvPr/>
          </p:nvSpPr>
          <p:spPr>
            <a:xfrm rot="11568538" flipH="1" flipV="1">
              <a:off x="10999390" y="4713735"/>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a:solidFill>
                  <a:srgbClr val="008000"/>
                </a:solidFill>
                <a:latin typeface="Calibri"/>
              </a:endParaRPr>
            </a:p>
          </p:txBody>
        </p:sp>
        <p:sp>
          <p:nvSpPr>
            <p:cNvPr id="343" name="Freeform: Shape 342">
              <a:extLst>
                <a:ext uri="{FF2B5EF4-FFF2-40B4-BE49-F238E27FC236}">
                  <a16:creationId xmlns:a16="http://schemas.microsoft.com/office/drawing/2014/main" id="{62824076-39E3-4AE8-9ADC-29A5DD9EB5A1}"/>
                </a:ext>
              </a:extLst>
            </p:cNvPr>
            <p:cNvSpPr/>
            <p:nvPr/>
          </p:nvSpPr>
          <p:spPr>
            <a:xfrm rot="294282" flipH="1">
              <a:off x="11009709" y="3451044"/>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srgbClr val="008000"/>
                </a:solidFill>
                <a:latin typeface="Calibri"/>
              </a:endParaRPr>
            </a:p>
          </p:txBody>
        </p:sp>
        <p:sp>
          <p:nvSpPr>
            <p:cNvPr id="344" name="Freeform: Shape 343">
              <a:extLst>
                <a:ext uri="{FF2B5EF4-FFF2-40B4-BE49-F238E27FC236}">
                  <a16:creationId xmlns:a16="http://schemas.microsoft.com/office/drawing/2014/main" id="{510FFEA3-2B44-47CB-952D-3EAAABA07B73}"/>
                </a:ext>
              </a:extLst>
            </p:cNvPr>
            <p:cNvSpPr/>
            <p:nvPr/>
          </p:nvSpPr>
          <p:spPr>
            <a:xfrm rot="8645806" flipH="1" flipV="1">
              <a:off x="11873803" y="5442878"/>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a:solidFill>
                  <a:srgbClr val="008000"/>
                </a:solidFill>
                <a:latin typeface="Calibri"/>
              </a:endParaRPr>
            </a:p>
          </p:txBody>
        </p:sp>
        <p:sp>
          <p:nvSpPr>
            <p:cNvPr id="345" name="Oval 344">
              <a:extLst>
                <a:ext uri="{FF2B5EF4-FFF2-40B4-BE49-F238E27FC236}">
                  <a16:creationId xmlns:a16="http://schemas.microsoft.com/office/drawing/2014/main" id="{13AAF5F4-A057-42F7-B11E-56A5D0084B8F}"/>
                </a:ext>
              </a:extLst>
            </p:cNvPr>
            <p:cNvSpPr/>
            <p:nvPr/>
          </p:nvSpPr>
          <p:spPr>
            <a:xfrm flipH="1">
              <a:off x="11266130" y="36861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srgbClr val="008000"/>
                </a:solidFill>
                <a:latin typeface="Calibri"/>
              </a:endParaRPr>
            </a:p>
          </p:txBody>
        </p:sp>
        <p:sp>
          <p:nvSpPr>
            <p:cNvPr id="346" name="Oval 345">
              <a:extLst>
                <a:ext uri="{FF2B5EF4-FFF2-40B4-BE49-F238E27FC236}">
                  <a16:creationId xmlns:a16="http://schemas.microsoft.com/office/drawing/2014/main" id="{DEB8E091-B82B-4357-A97B-028261CE80DE}"/>
                </a:ext>
              </a:extLst>
            </p:cNvPr>
            <p:cNvSpPr/>
            <p:nvPr/>
          </p:nvSpPr>
          <p:spPr>
            <a:xfrm flipH="1">
              <a:off x="11253430" y="38004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srgbClr val="008000"/>
                </a:solidFill>
                <a:latin typeface="Calibri"/>
              </a:endParaRPr>
            </a:p>
          </p:txBody>
        </p:sp>
        <p:pic>
          <p:nvPicPr>
            <p:cNvPr id="347" name="Picture 346">
              <a:extLst>
                <a:ext uri="{FF2B5EF4-FFF2-40B4-BE49-F238E27FC236}">
                  <a16:creationId xmlns:a16="http://schemas.microsoft.com/office/drawing/2014/main" id="{2307EE46-02C3-49BF-B744-BC5639DEE042}"/>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499416" flipH="1">
              <a:off x="11089769" y="3644025"/>
              <a:ext cx="184798" cy="287906"/>
            </a:xfrm>
            <a:prstGeom prst="rect">
              <a:avLst/>
            </a:prstGeom>
            <a:ln>
              <a:noFill/>
            </a:ln>
          </p:spPr>
        </p:pic>
        <p:pic>
          <p:nvPicPr>
            <p:cNvPr id="348" name="Picture 9">
              <a:extLst>
                <a:ext uri="{FF2B5EF4-FFF2-40B4-BE49-F238E27FC236}">
                  <a16:creationId xmlns:a16="http://schemas.microsoft.com/office/drawing/2014/main" id="{45F391FF-EFA8-48F9-8332-48DED0F8B785}"/>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b="62206"/>
            <a:stretch/>
          </p:blipFill>
          <p:spPr bwMode="auto">
            <a:xfrm flipH="1">
              <a:off x="10722191" y="1699655"/>
              <a:ext cx="1468885" cy="1706123"/>
            </a:xfrm>
            <a:prstGeom prst="rect">
              <a:avLst/>
            </a:prstGeom>
            <a:noFill/>
            <a:extLst>
              <a:ext uri="{909E8E84-426E-40DD-AFC4-6F175D3DCCD1}">
                <a14:hiddenFill xmlns:a14="http://schemas.microsoft.com/office/drawing/2010/main">
                  <a:solidFill>
                    <a:srgbClr val="FFFFFF"/>
                  </a:solidFill>
                </a14:hiddenFill>
              </a:ext>
            </a:extLst>
          </p:spPr>
        </p:pic>
        <p:sp>
          <p:nvSpPr>
            <p:cNvPr id="350" name="Freeform: Shape 349">
              <a:extLst>
                <a:ext uri="{FF2B5EF4-FFF2-40B4-BE49-F238E27FC236}">
                  <a16:creationId xmlns:a16="http://schemas.microsoft.com/office/drawing/2014/main" id="{85EC544B-7F12-4CC3-AF0C-99377E368DAC}"/>
                </a:ext>
              </a:extLst>
            </p:cNvPr>
            <p:cNvSpPr/>
            <p:nvPr/>
          </p:nvSpPr>
          <p:spPr>
            <a:xfrm rot="3110868" flipH="1">
              <a:off x="11442984" y="3520476"/>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dirty="0">
                <a:solidFill>
                  <a:srgbClr val="008000"/>
                </a:solidFill>
                <a:latin typeface="Calibri"/>
              </a:endParaRPr>
            </a:p>
          </p:txBody>
        </p:sp>
      </p:grpSp>
      <p:sp>
        <p:nvSpPr>
          <p:cNvPr id="349" name="Freeform: Shape 348">
            <a:extLst>
              <a:ext uri="{FF2B5EF4-FFF2-40B4-BE49-F238E27FC236}">
                <a16:creationId xmlns:a16="http://schemas.microsoft.com/office/drawing/2014/main" id="{DEAE3F11-7901-468E-80D4-B438FAF4BCA6}"/>
              </a:ext>
            </a:extLst>
          </p:cNvPr>
          <p:cNvSpPr/>
          <p:nvPr/>
        </p:nvSpPr>
        <p:spPr>
          <a:xfrm rot="16726637" flipH="1">
            <a:off x="13451072" y="3988997"/>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dirty="0">
              <a:solidFill>
                <a:srgbClr val="008000"/>
              </a:solidFill>
              <a:latin typeface="Calibri"/>
            </a:endParaRPr>
          </a:p>
        </p:txBody>
      </p:sp>
      <p:sp>
        <p:nvSpPr>
          <p:cNvPr id="8" name="Rectangle 7"/>
          <p:cNvSpPr/>
          <p:nvPr/>
        </p:nvSpPr>
        <p:spPr>
          <a:xfrm>
            <a:off x="-4634639" y="-49198"/>
            <a:ext cx="3461363" cy="6837641"/>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5" name="TextBox 234"/>
          <p:cNvSpPr txBox="1"/>
          <p:nvPr/>
        </p:nvSpPr>
        <p:spPr>
          <a:xfrm>
            <a:off x="-3091293" y="4481518"/>
            <a:ext cx="2743200" cy="2092881"/>
          </a:xfrm>
          <a:prstGeom prst="rect">
            <a:avLst/>
          </a:prstGeom>
          <a:solidFill>
            <a:srgbClr val="F6B906"/>
          </a:solidFill>
          <a:ln w="28575">
            <a:noFill/>
          </a:ln>
          <a:effectLst/>
        </p:spPr>
        <p:txBody>
          <a:bodyPr wrap="square" rtlCol="0">
            <a:spAutoFit/>
          </a:bodyPr>
          <a:lstStyle/>
          <a:p>
            <a:pPr lvl="0"/>
            <a:r>
              <a:rPr lang="en-US" sz="2600" dirty="0">
                <a:solidFill>
                  <a:srgbClr val="000000"/>
                </a:solidFill>
              </a:rPr>
              <a:t>Identify and report pest activity in the cafeteria to Pest Management Technician.</a:t>
            </a:r>
            <a:endParaRPr lang="en-US" sz="2600" dirty="0"/>
          </a:p>
        </p:txBody>
      </p:sp>
      <p:sp>
        <p:nvSpPr>
          <p:cNvPr id="236" name="TextBox 235"/>
          <p:cNvSpPr txBox="1"/>
          <p:nvPr/>
        </p:nvSpPr>
        <p:spPr>
          <a:xfrm>
            <a:off x="-3009196" y="5255338"/>
            <a:ext cx="2743200" cy="1292662"/>
          </a:xfrm>
          <a:prstGeom prst="rect">
            <a:avLst/>
          </a:prstGeom>
          <a:solidFill>
            <a:srgbClr val="F6B906"/>
          </a:solidFill>
          <a:ln w="28575">
            <a:noFill/>
          </a:ln>
        </p:spPr>
        <p:txBody>
          <a:bodyPr wrap="square" rtlCol="0">
            <a:spAutoFit/>
          </a:bodyPr>
          <a:lstStyle/>
          <a:p>
            <a:pPr lvl="0"/>
            <a:r>
              <a:rPr lang="en-US" sz="2600" dirty="0">
                <a:solidFill>
                  <a:srgbClr val="000000"/>
                </a:solidFill>
              </a:rPr>
              <a:t>Train employees to recognize signs of pests.</a:t>
            </a:r>
            <a:endParaRPr lang="en-US" sz="2600" dirty="0"/>
          </a:p>
        </p:txBody>
      </p:sp>
      <p:sp>
        <p:nvSpPr>
          <p:cNvPr id="237" name="TextBox 236"/>
          <p:cNvSpPr txBox="1"/>
          <p:nvPr/>
        </p:nvSpPr>
        <p:spPr>
          <a:xfrm>
            <a:off x="-3099586" y="5159187"/>
            <a:ext cx="2743200" cy="1292662"/>
          </a:xfrm>
          <a:prstGeom prst="rect">
            <a:avLst/>
          </a:prstGeom>
          <a:solidFill>
            <a:srgbClr val="F6B906"/>
          </a:solidFill>
          <a:ln w="28575">
            <a:noFill/>
          </a:ln>
        </p:spPr>
        <p:txBody>
          <a:bodyPr wrap="square" rtlCol="0">
            <a:spAutoFit/>
          </a:bodyPr>
          <a:lstStyle/>
          <a:p>
            <a:r>
              <a:rPr lang="en-US" sz="2600" dirty="0">
                <a:solidFill>
                  <a:srgbClr val="000000"/>
                </a:solidFill>
              </a:rPr>
              <a:t>Follow up to ensure issue has been corrected.</a:t>
            </a:r>
          </a:p>
        </p:txBody>
      </p:sp>
      <p:grpSp>
        <p:nvGrpSpPr>
          <p:cNvPr id="13" name="Group 12"/>
          <p:cNvGrpSpPr/>
          <p:nvPr/>
        </p:nvGrpSpPr>
        <p:grpSpPr>
          <a:xfrm>
            <a:off x="7398990" y="1927991"/>
            <a:ext cx="2077427" cy="4658309"/>
            <a:chOff x="-4989878" y="123661"/>
            <a:chExt cx="2077427" cy="4658309"/>
          </a:xfrm>
        </p:grpSpPr>
        <p:grpSp>
          <p:nvGrpSpPr>
            <p:cNvPr id="240" name="Group 239">
              <a:extLst>
                <a:ext uri="{FF2B5EF4-FFF2-40B4-BE49-F238E27FC236}">
                  <a16:creationId xmlns:a16="http://schemas.microsoft.com/office/drawing/2014/main" id="{8C972715-CD32-42E3-9CEE-EFC0104E1D30}"/>
                </a:ext>
              </a:extLst>
            </p:cNvPr>
            <p:cNvGrpSpPr/>
            <p:nvPr/>
          </p:nvGrpSpPr>
          <p:grpSpPr>
            <a:xfrm flipH="1">
              <a:off x="-3813892" y="4341618"/>
              <a:ext cx="376645" cy="425803"/>
              <a:chOff x="3312043" y="4084938"/>
              <a:chExt cx="189762" cy="211269"/>
            </a:xfrm>
          </p:grpSpPr>
          <p:sp>
            <p:nvSpPr>
              <p:cNvPr id="295" name="Chord 294">
                <a:extLst>
                  <a:ext uri="{FF2B5EF4-FFF2-40B4-BE49-F238E27FC236}">
                    <a16:creationId xmlns:a16="http://schemas.microsoft.com/office/drawing/2014/main" id="{A559181A-AAFA-4F82-96D3-12A42DB09FE8}"/>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296" name="Chord 295">
                <a:extLst>
                  <a:ext uri="{FF2B5EF4-FFF2-40B4-BE49-F238E27FC236}">
                    <a16:creationId xmlns:a16="http://schemas.microsoft.com/office/drawing/2014/main" id="{C93DDDE6-0889-4261-84A8-002CD68D44AC}"/>
                  </a:ext>
                </a:extLst>
              </p:cNvPr>
              <p:cNvSpPr/>
              <p:nvPr/>
            </p:nvSpPr>
            <p:spPr>
              <a:xfrm rot="17516835">
                <a:off x="3322124" y="4115674"/>
                <a:ext cx="172341" cy="154797"/>
              </a:xfrm>
              <a:prstGeom prst="chord">
                <a:avLst/>
              </a:prstGeom>
              <a:solidFill>
                <a:srgbClr val="00B050"/>
              </a:solidFill>
              <a:ln w="25400" cap="flat" cmpd="sng" algn="ctr">
                <a:solidFill>
                  <a:srgbClr val="004821"/>
                </a:solidFill>
                <a:prstDash val="solid"/>
              </a:ln>
              <a:effectLst/>
            </p:spPr>
            <p:txBody>
              <a:bodyPr rtlCol="0" anchor="ctr"/>
              <a:lstStyle/>
              <a:p>
                <a:pPr algn="ctr">
                  <a:defRPr/>
                </a:pPr>
                <a:endParaRPr lang="en-US" sz="1530" kern="0">
                  <a:solidFill>
                    <a:prstClr val="white"/>
                  </a:solidFill>
                  <a:latin typeface="Calibri"/>
                </a:endParaRPr>
              </a:p>
            </p:txBody>
          </p:sp>
        </p:grpSp>
        <p:sp>
          <p:nvSpPr>
            <p:cNvPr id="241" name="Flowchart: Manual Operation 26">
              <a:extLst>
                <a:ext uri="{FF2B5EF4-FFF2-40B4-BE49-F238E27FC236}">
                  <a16:creationId xmlns:a16="http://schemas.microsoft.com/office/drawing/2014/main" id="{F08ACC23-741A-4D34-AA99-B44FC3436C34}"/>
                </a:ext>
              </a:extLst>
            </p:cNvPr>
            <p:cNvSpPr/>
            <p:nvPr/>
          </p:nvSpPr>
          <p:spPr>
            <a:xfrm rot="21369137" flipH="1" flipV="1">
              <a:off x="-3964661" y="3221625"/>
              <a:ext cx="511598" cy="132124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grpSp>
          <p:nvGrpSpPr>
            <p:cNvPr id="242" name="Group 241">
              <a:extLst>
                <a:ext uri="{FF2B5EF4-FFF2-40B4-BE49-F238E27FC236}">
                  <a16:creationId xmlns:a16="http://schemas.microsoft.com/office/drawing/2014/main" id="{277C7327-7A3D-49D3-99D5-3E9263416ECA}"/>
                </a:ext>
              </a:extLst>
            </p:cNvPr>
            <p:cNvGrpSpPr/>
            <p:nvPr/>
          </p:nvGrpSpPr>
          <p:grpSpPr>
            <a:xfrm>
              <a:off x="-4485474" y="4356167"/>
              <a:ext cx="376645" cy="425803"/>
              <a:chOff x="3312043" y="4084938"/>
              <a:chExt cx="189762" cy="211269"/>
            </a:xfrm>
          </p:grpSpPr>
          <p:sp>
            <p:nvSpPr>
              <p:cNvPr id="293" name="Chord 292">
                <a:extLst>
                  <a:ext uri="{FF2B5EF4-FFF2-40B4-BE49-F238E27FC236}">
                    <a16:creationId xmlns:a16="http://schemas.microsoft.com/office/drawing/2014/main" id="{9C976558-E5BC-45A7-A81A-6B12CE19C5EC}"/>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294" name="Chord 293">
                <a:extLst>
                  <a:ext uri="{FF2B5EF4-FFF2-40B4-BE49-F238E27FC236}">
                    <a16:creationId xmlns:a16="http://schemas.microsoft.com/office/drawing/2014/main" id="{39667820-169E-4C6D-8AB7-F388D899A74D}"/>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algn="ctr">
                  <a:defRPr/>
                </a:pPr>
                <a:endParaRPr lang="en-US" sz="1530" kern="0">
                  <a:solidFill>
                    <a:prstClr val="white"/>
                  </a:solidFill>
                  <a:latin typeface="Calibri"/>
                </a:endParaRPr>
              </a:p>
            </p:txBody>
          </p:sp>
        </p:grpSp>
        <p:sp>
          <p:nvSpPr>
            <p:cNvPr id="243" name="Flowchart: Manual Operation 26">
              <a:extLst>
                <a:ext uri="{FF2B5EF4-FFF2-40B4-BE49-F238E27FC236}">
                  <a16:creationId xmlns:a16="http://schemas.microsoft.com/office/drawing/2014/main" id="{807044D7-29F2-49E7-8798-D31F7C2316CA}"/>
                </a:ext>
              </a:extLst>
            </p:cNvPr>
            <p:cNvSpPr/>
            <p:nvPr/>
          </p:nvSpPr>
          <p:spPr>
            <a:xfrm rot="273084" flipH="1" flipV="1">
              <a:off x="-4479498" y="3216094"/>
              <a:ext cx="514638" cy="132124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44" name="Rectangle: Single Corner Snipped 29">
              <a:extLst>
                <a:ext uri="{FF2B5EF4-FFF2-40B4-BE49-F238E27FC236}">
                  <a16:creationId xmlns:a16="http://schemas.microsoft.com/office/drawing/2014/main" id="{C0476048-3D6A-48A9-B79D-980DEC7912E8}"/>
                </a:ext>
              </a:extLst>
            </p:cNvPr>
            <p:cNvSpPr/>
            <p:nvPr/>
          </p:nvSpPr>
          <p:spPr>
            <a:xfrm>
              <a:off x="-4453137" y="1963177"/>
              <a:ext cx="984378" cy="1297217"/>
            </a:xfrm>
            <a:prstGeom prst="snip1Rect">
              <a:avLst/>
            </a:prstGeom>
            <a:solidFill>
              <a:srgbClr val="00B05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endParaRPr>
            </a:p>
          </p:txBody>
        </p:sp>
        <p:sp>
          <p:nvSpPr>
            <p:cNvPr id="245" name="Flowchart: Off-page Connector 244">
              <a:extLst>
                <a:ext uri="{FF2B5EF4-FFF2-40B4-BE49-F238E27FC236}">
                  <a16:creationId xmlns:a16="http://schemas.microsoft.com/office/drawing/2014/main" id="{93ADA089-490B-4303-B6F9-52004D65915E}"/>
                </a:ext>
              </a:extLst>
            </p:cNvPr>
            <p:cNvSpPr/>
            <p:nvPr/>
          </p:nvSpPr>
          <p:spPr>
            <a:xfrm flipH="1">
              <a:off x="-4144890" y="1627519"/>
              <a:ext cx="378113" cy="460733"/>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46" name="Flowchart: Terminator 245">
              <a:extLst>
                <a:ext uri="{FF2B5EF4-FFF2-40B4-BE49-F238E27FC236}">
                  <a16:creationId xmlns:a16="http://schemas.microsoft.com/office/drawing/2014/main" id="{CC9373CA-D25D-45B7-A760-9681E12B8C9B}"/>
                </a:ext>
              </a:extLst>
            </p:cNvPr>
            <p:cNvSpPr/>
            <p:nvPr/>
          </p:nvSpPr>
          <p:spPr>
            <a:xfrm rot="19999634" flipH="1">
              <a:off x="-3313888" y="2229234"/>
              <a:ext cx="256930" cy="751016"/>
            </a:xfrm>
            <a:prstGeom prst="flowChartTerminator">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47" name="Flowchart: Delay 246">
              <a:extLst>
                <a:ext uri="{FF2B5EF4-FFF2-40B4-BE49-F238E27FC236}">
                  <a16:creationId xmlns:a16="http://schemas.microsoft.com/office/drawing/2014/main" id="{46EEFACD-A959-46EC-963C-4C81C68AC3ED}"/>
                </a:ext>
              </a:extLst>
            </p:cNvPr>
            <p:cNvSpPr/>
            <p:nvPr/>
          </p:nvSpPr>
          <p:spPr>
            <a:xfrm rot="19577084">
              <a:off x="-3569461" y="1895133"/>
              <a:ext cx="364956" cy="693639"/>
            </a:xfrm>
            <a:prstGeom prst="flowChartDelay">
              <a:avLst/>
            </a:prstGeom>
            <a:solidFill>
              <a:srgbClr val="00B05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endParaRPr>
            </a:p>
          </p:txBody>
        </p:sp>
        <p:sp>
          <p:nvSpPr>
            <p:cNvPr id="248" name="Right Triangle 247">
              <a:extLst>
                <a:ext uri="{FF2B5EF4-FFF2-40B4-BE49-F238E27FC236}">
                  <a16:creationId xmlns:a16="http://schemas.microsoft.com/office/drawing/2014/main" id="{AD57BD11-A8C7-4901-845C-BCD49D50AFE6}"/>
                </a:ext>
              </a:extLst>
            </p:cNvPr>
            <p:cNvSpPr/>
            <p:nvPr/>
          </p:nvSpPr>
          <p:spPr>
            <a:xfrm rot="12900681" flipH="1">
              <a:off x="-3864248" y="1890258"/>
              <a:ext cx="282409" cy="308066"/>
            </a:xfrm>
            <a:prstGeom prst="rtTriangle">
              <a:avLst/>
            </a:prstGeom>
            <a:solidFill>
              <a:srgbClr val="00B05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52" name="Right Triangle 251">
              <a:extLst>
                <a:ext uri="{FF2B5EF4-FFF2-40B4-BE49-F238E27FC236}">
                  <a16:creationId xmlns:a16="http://schemas.microsoft.com/office/drawing/2014/main" id="{C68FFEE1-2BFB-40E5-A7B2-8781939C8196}"/>
                </a:ext>
              </a:extLst>
            </p:cNvPr>
            <p:cNvSpPr/>
            <p:nvPr/>
          </p:nvSpPr>
          <p:spPr>
            <a:xfrm rot="8699319">
              <a:off x="-4338691" y="1890258"/>
              <a:ext cx="282409" cy="308066"/>
            </a:xfrm>
            <a:prstGeom prst="rtTriangle">
              <a:avLst/>
            </a:prstGeom>
            <a:solidFill>
              <a:srgbClr val="00B05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56" name="Flowchart: Terminator 255">
              <a:extLst>
                <a:ext uri="{FF2B5EF4-FFF2-40B4-BE49-F238E27FC236}">
                  <a16:creationId xmlns:a16="http://schemas.microsoft.com/office/drawing/2014/main" id="{2E468F00-3E88-4776-8AA2-643135DF8F64}"/>
                </a:ext>
              </a:extLst>
            </p:cNvPr>
            <p:cNvSpPr/>
            <p:nvPr/>
          </p:nvSpPr>
          <p:spPr>
            <a:xfrm rot="2894190">
              <a:off x="-3224005" y="2791037"/>
              <a:ext cx="149284" cy="473824"/>
            </a:xfrm>
            <a:prstGeom prst="flowChartTerminator">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endParaRPr>
            </a:p>
          </p:txBody>
        </p:sp>
        <p:sp>
          <p:nvSpPr>
            <p:cNvPr id="262" name="Flowchart: Connector 261">
              <a:extLst>
                <a:ext uri="{FF2B5EF4-FFF2-40B4-BE49-F238E27FC236}">
                  <a16:creationId xmlns:a16="http://schemas.microsoft.com/office/drawing/2014/main" id="{2895CD24-AE5E-4D65-B9A6-D0BF45C2F9C7}"/>
                </a:ext>
              </a:extLst>
            </p:cNvPr>
            <p:cNvSpPr/>
            <p:nvPr/>
          </p:nvSpPr>
          <p:spPr>
            <a:xfrm flipH="1">
              <a:off x="-3987853" y="2156220"/>
              <a:ext cx="90745" cy="92144"/>
            </a:xfrm>
            <a:prstGeom prst="flowChartConnector">
              <a:avLst/>
            </a:prstGeom>
            <a:solidFill>
              <a:srgbClr val="000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63" name="Flowchart: Connector 262">
              <a:extLst>
                <a:ext uri="{FF2B5EF4-FFF2-40B4-BE49-F238E27FC236}">
                  <a16:creationId xmlns:a16="http://schemas.microsoft.com/office/drawing/2014/main" id="{A211D8FA-668D-4EAB-BF14-83CCD844C634}"/>
                </a:ext>
              </a:extLst>
            </p:cNvPr>
            <p:cNvSpPr/>
            <p:nvPr/>
          </p:nvSpPr>
          <p:spPr>
            <a:xfrm flipH="1">
              <a:off x="-3987853" y="2289691"/>
              <a:ext cx="90745" cy="92144"/>
            </a:xfrm>
            <a:prstGeom prst="flowChartConnector">
              <a:avLst/>
            </a:prstGeom>
            <a:solidFill>
              <a:srgbClr val="000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grpSp>
          <p:nvGrpSpPr>
            <p:cNvPr id="274" name="Group 273">
              <a:extLst>
                <a:ext uri="{FF2B5EF4-FFF2-40B4-BE49-F238E27FC236}">
                  <a16:creationId xmlns:a16="http://schemas.microsoft.com/office/drawing/2014/main" id="{7260ED94-8424-4516-A6E2-BF52DFBBBD74}"/>
                </a:ext>
              </a:extLst>
            </p:cNvPr>
            <p:cNvGrpSpPr/>
            <p:nvPr/>
          </p:nvGrpSpPr>
          <p:grpSpPr>
            <a:xfrm flipH="1">
              <a:off x="-3916412" y="2086132"/>
              <a:ext cx="370268" cy="551943"/>
              <a:chOff x="51864" y="2373030"/>
              <a:chExt cx="571500" cy="788345"/>
            </a:xfrm>
          </p:grpSpPr>
          <p:sp>
            <p:nvSpPr>
              <p:cNvPr id="291" name="Rectangle 290">
                <a:extLst>
                  <a:ext uri="{FF2B5EF4-FFF2-40B4-BE49-F238E27FC236}">
                    <a16:creationId xmlns:a16="http://schemas.microsoft.com/office/drawing/2014/main" id="{03F64809-2765-4265-BDB4-64CE0DD2A4CD}"/>
                  </a:ext>
                </a:extLst>
              </p:cNvPr>
              <p:cNvSpPr/>
              <p:nvPr/>
            </p:nvSpPr>
            <p:spPr>
              <a:xfrm>
                <a:off x="151540" y="2748458"/>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dirty="0">
                  <a:solidFill>
                    <a:prstClr val="white"/>
                  </a:solidFill>
                  <a:latin typeface="Calibri"/>
                </a:endParaRPr>
              </a:p>
            </p:txBody>
          </p:sp>
          <p:pic>
            <p:nvPicPr>
              <p:cNvPr id="292" name="Picture 291">
                <a:extLst>
                  <a:ext uri="{FF2B5EF4-FFF2-40B4-BE49-F238E27FC236}">
                    <a16:creationId xmlns:a16="http://schemas.microsoft.com/office/drawing/2014/main" id="{07C3A47F-492A-4262-AB62-53DE1C1EDB3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flipH="1">
                <a:off x="51864" y="2373030"/>
                <a:ext cx="571500" cy="788345"/>
              </a:xfrm>
              <a:prstGeom prst="rect">
                <a:avLst/>
              </a:prstGeom>
              <a:ln>
                <a:noFill/>
              </a:ln>
            </p:spPr>
          </p:pic>
        </p:grpSp>
        <p:sp>
          <p:nvSpPr>
            <p:cNvPr id="285" name="Freeform: Shape 53">
              <a:extLst>
                <a:ext uri="{FF2B5EF4-FFF2-40B4-BE49-F238E27FC236}">
                  <a16:creationId xmlns:a16="http://schemas.microsoft.com/office/drawing/2014/main" id="{00D10462-B86F-449C-BCAB-72009151834B}"/>
                </a:ext>
              </a:extLst>
            </p:cNvPr>
            <p:cNvSpPr/>
            <p:nvPr/>
          </p:nvSpPr>
          <p:spPr>
            <a:xfrm rot="6783804" flipH="1">
              <a:off x="-3554042" y="3049849"/>
              <a:ext cx="289603" cy="299480"/>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pic>
          <p:nvPicPr>
            <p:cNvPr id="286" name="Picture 9">
              <a:extLst>
                <a:ext uri="{FF2B5EF4-FFF2-40B4-BE49-F238E27FC236}">
                  <a16:creationId xmlns:a16="http://schemas.microsoft.com/office/drawing/2014/main" id="{FB2AE5A8-F062-46DC-A7BC-A5B3FB6D8069}"/>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b="62206"/>
            <a:stretch/>
          </p:blipFill>
          <p:spPr bwMode="auto">
            <a:xfrm flipH="1">
              <a:off x="-4682984" y="123661"/>
              <a:ext cx="1468885" cy="1706123"/>
            </a:xfrm>
            <a:prstGeom prst="rect">
              <a:avLst/>
            </a:prstGeom>
            <a:noFill/>
            <a:extLst>
              <a:ext uri="{909E8E84-426E-40DD-AFC4-6F175D3DCCD1}">
                <a14:hiddenFill xmlns:a14="http://schemas.microsoft.com/office/drawing/2010/main">
                  <a:solidFill>
                    <a:srgbClr val="FFFFFF"/>
                  </a:solidFill>
                </a14:hiddenFill>
              </a:ext>
            </a:extLst>
          </p:spPr>
        </p:pic>
        <p:sp>
          <p:nvSpPr>
            <p:cNvPr id="11" name="Oval 10"/>
            <p:cNvSpPr/>
            <p:nvPr/>
          </p:nvSpPr>
          <p:spPr>
            <a:xfrm rot="16200000">
              <a:off x="-4140605" y="1265583"/>
              <a:ext cx="353882" cy="599423"/>
            </a:xfrm>
            <a:prstGeom prst="ellipse">
              <a:avLst/>
            </a:prstGeom>
            <a:solidFill>
              <a:srgbClr val="EED69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7" name="Flowchart: Terminator 286">
              <a:extLst>
                <a:ext uri="{FF2B5EF4-FFF2-40B4-BE49-F238E27FC236}">
                  <a16:creationId xmlns:a16="http://schemas.microsoft.com/office/drawing/2014/main" id="{3B02CA63-54A4-48E5-AC4B-04D5B04A0CED}"/>
                </a:ext>
              </a:extLst>
            </p:cNvPr>
            <p:cNvSpPr/>
            <p:nvPr/>
          </p:nvSpPr>
          <p:spPr>
            <a:xfrm rot="1600366">
              <a:off x="-4845371" y="2205308"/>
              <a:ext cx="256930" cy="751016"/>
            </a:xfrm>
            <a:prstGeom prst="flowChartTerminator">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endParaRPr>
            </a:p>
          </p:txBody>
        </p:sp>
        <p:sp>
          <p:nvSpPr>
            <p:cNvPr id="288" name="Flowchart: Terminator 287">
              <a:extLst>
                <a:ext uri="{FF2B5EF4-FFF2-40B4-BE49-F238E27FC236}">
                  <a16:creationId xmlns:a16="http://schemas.microsoft.com/office/drawing/2014/main" id="{C15D1901-6223-4654-A292-567F27DBEA29}"/>
                </a:ext>
              </a:extLst>
            </p:cNvPr>
            <p:cNvSpPr/>
            <p:nvPr/>
          </p:nvSpPr>
          <p:spPr>
            <a:xfrm rot="18705810" flipH="1">
              <a:off x="-4827608" y="2767111"/>
              <a:ext cx="149284" cy="473824"/>
            </a:xfrm>
            <a:prstGeom prst="flowChartTerminator">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endParaRPr>
            </a:p>
          </p:txBody>
        </p:sp>
        <p:sp>
          <p:nvSpPr>
            <p:cNvPr id="289" name="Freeform: Shape 101">
              <a:extLst>
                <a:ext uri="{FF2B5EF4-FFF2-40B4-BE49-F238E27FC236}">
                  <a16:creationId xmlns:a16="http://schemas.microsoft.com/office/drawing/2014/main" id="{BF3B41D6-911A-489A-8AFA-B08A897C2245}"/>
                </a:ext>
              </a:extLst>
            </p:cNvPr>
            <p:cNvSpPr/>
            <p:nvPr/>
          </p:nvSpPr>
          <p:spPr>
            <a:xfrm rot="14816196">
              <a:off x="-4637890" y="3025923"/>
              <a:ext cx="289603" cy="299480"/>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290" name="Flowchart: Delay 289">
              <a:extLst>
                <a:ext uri="{FF2B5EF4-FFF2-40B4-BE49-F238E27FC236}">
                  <a16:creationId xmlns:a16="http://schemas.microsoft.com/office/drawing/2014/main" id="{D0F88F6E-67DE-4EAA-BF89-BFBD5E2A88D1}"/>
                </a:ext>
              </a:extLst>
            </p:cNvPr>
            <p:cNvSpPr/>
            <p:nvPr/>
          </p:nvSpPr>
          <p:spPr>
            <a:xfrm rot="1623831" flipH="1">
              <a:off x="-4766148" y="1906082"/>
              <a:ext cx="364956" cy="693639"/>
            </a:xfrm>
            <a:prstGeom prst="flowChartDelay">
              <a:avLst/>
            </a:prstGeom>
            <a:solidFill>
              <a:srgbClr val="00B05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endParaRPr>
            </a:p>
          </p:txBody>
        </p:sp>
        <p:sp>
          <p:nvSpPr>
            <p:cNvPr id="10" name="Oval 9"/>
            <p:cNvSpPr/>
            <p:nvPr/>
          </p:nvSpPr>
          <p:spPr>
            <a:xfrm>
              <a:off x="-4085438" y="1374424"/>
              <a:ext cx="228600" cy="274320"/>
            </a:xfrm>
            <a:prstGeom prst="ellipse">
              <a:avLst/>
            </a:prstGeom>
            <a:solidFill>
              <a:schemeClr val="bg1">
                <a:lumMod val="95000"/>
              </a:schemeClr>
            </a:solidFill>
            <a:ln w="28575">
              <a:solidFill>
                <a:srgbClr val="FF9799"/>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9" name="Rounded Rectangular Callout 8"/>
          <p:cNvSpPr/>
          <p:nvPr/>
        </p:nvSpPr>
        <p:spPr>
          <a:xfrm>
            <a:off x="4839196" y="1402035"/>
            <a:ext cx="2690267" cy="1631238"/>
          </a:xfrm>
          <a:prstGeom prst="wedgeEllipseCallout">
            <a:avLst>
              <a:gd name="adj1" fmla="val 68893"/>
              <a:gd name="adj2" fmla="val 70039"/>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a:solidFill>
                  <a:sysClr val="windowText" lastClr="000000"/>
                </a:solidFill>
              </a:rPr>
              <a:t>Oh My!</a:t>
            </a:r>
          </a:p>
          <a:p>
            <a:pPr algn="ctr"/>
            <a:r>
              <a:rPr lang="en-US" sz="2000" dirty="0">
                <a:solidFill>
                  <a:sysClr val="windowText" lastClr="000000"/>
                </a:solidFill>
              </a:rPr>
              <a:t>I better report these pests to my manager.</a:t>
            </a:r>
          </a:p>
        </p:txBody>
      </p:sp>
      <p:sp>
        <p:nvSpPr>
          <p:cNvPr id="496" name="Title 1">
            <a:extLst>
              <a:ext uri="{FF2B5EF4-FFF2-40B4-BE49-F238E27FC236}">
                <a16:creationId xmlns:a16="http://schemas.microsoft.com/office/drawing/2014/main" id="{F7B7119D-C063-3C38-2CA4-AE33B8DBC0B4}"/>
              </a:ext>
            </a:extLst>
          </p:cNvPr>
          <p:cNvSpPr txBox="1">
            <a:spLocks/>
          </p:cNvSpPr>
          <p:nvPr/>
        </p:nvSpPr>
        <p:spPr>
          <a:xfrm>
            <a:off x="0" y="0"/>
            <a:ext cx="12192000" cy="1097280"/>
          </a:xfrm>
          <a:prstGeom prst="rect">
            <a:avLst/>
          </a:prstGeom>
          <a:solidFill>
            <a:srgbClr val="712766"/>
          </a:solidFill>
        </p:spPr>
        <p:txBody>
          <a:bodyPr>
            <a:normAutofit/>
          </a:bodyPr>
          <a:lstStyle>
            <a:lvl1pPr algn="ctr" defTabSz="457200" rtl="0" fontAlgn="base">
              <a:spcBef>
                <a:spcPct val="0"/>
              </a:spcBef>
              <a:spcAft>
                <a:spcPct val="0"/>
              </a:spcAft>
              <a:defRPr sz="4400" kern="1200">
                <a:solidFill>
                  <a:schemeClr val="tx1"/>
                </a:solidFill>
                <a:latin typeface="+mj-lt"/>
                <a:ea typeface="+mj-ea"/>
                <a:cs typeface="+mj-cs"/>
              </a:defRPr>
            </a:lvl1pPr>
            <a:lvl2pPr algn="ctr" defTabSz="457200" rtl="0" fontAlgn="base">
              <a:spcBef>
                <a:spcPct val="0"/>
              </a:spcBef>
              <a:spcAft>
                <a:spcPct val="0"/>
              </a:spcAft>
              <a:defRPr sz="4400">
                <a:solidFill>
                  <a:schemeClr val="tx1"/>
                </a:solidFill>
                <a:latin typeface="Calibri" pitchFamily="34" charset="0"/>
              </a:defRPr>
            </a:lvl2pPr>
            <a:lvl3pPr algn="ctr" defTabSz="457200" rtl="0" fontAlgn="base">
              <a:spcBef>
                <a:spcPct val="0"/>
              </a:spcBef>
              <a:spcAft>
                <a:spcPct val="0"/>
              </a:spcAft>
              <a:defRPr sz="4400">
                <a:solidFill>
                  <a:schemeClr val="tx1"/>
                </a:solidFill>
                <a:latin typeface="Calibri" pitchFamily="34" charset="0"/>
              </a:defRPr>
            </a:lvl3pPr>
            <a:lvl4pPr algn="ctr" defTabSz="457200" rtl="0" fontAlgn="base">
              <a:spcBef>
                <a:spcPct val="0"/>
              </a:spcBef>
              <a:spcAft>
                <a:spcPct val="0"/>
              </a:spcAft>
              <a:defRPr sz="4400">
                <a:solidFill>
                  <a:schemeClr val="tx1"/>
                </a:solidFill>
                <a:latin typeface="Calibri" pitchFamily="34" charset="0"/>
              </a:defRPr>
            </a:lvl4pPr>
            <a:lvl5pPr algn="ctr" defTabSz="457200" rtl="0" fontAlgn="base">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a:lstStyle>
          <a:p>
            <a:pPr marL="457200" algn="l"/>
            <a:r>
              <a:rPr lang="en-US" sz="4800" b="1" dirty="0">
                <a:solidFill>
                  <a:schemeClr val="bg1"/>
                </a:solidFill>
                <a:latin typeface="Juice ITC" panose="04040403040A02020202" pitchFamily="82" charset="0"/>
              </a:rPr>
              <a:t>Monitor For Food Safety</a:t>
            </a:r>
            <a:endParaRPr lang="en-US" sz="4800" dirty="0">
              <a:solidFill>
                <a:schemeClr val="bg1"/>
              </a:solidFill>
              <a:latin typeface="Juice ITC" panose="04040403040A02020202" pitchFamily="82" charset="0"/>
            </a:endParaRPr>
          </a:p>
        </p:txBody>
      </p:sp>
      <p:grpSp>
        <p:nvGrpSpPr>
          <p:cNvPr id="497" name="Group 496">
            <a:extLst>
              <a:ext uri="{FF2B5EF4-FFF2-40B4-BE49-F238E27FC236}">
                <a16:creationId xmlns:a16="http://schemas.microsoft.com/office/drawing/2014/main" id="{239CA55D-20FF-771C-2B49-4F18E409C32E}"/>
              </a:ext>
            </a:extLst>
          </p:cNvPr>
          <p:cNvGrpSpPr/>
          <p:nvPr/>
        </p:nvGrpSpPr>
        <p:grpSpPr>
          <a:xfrm>
            <a:off x="10247086" y="1327829"/>
            <a:ext cx="1736205" cy="1891011"/>
            <a:chOff x="-1291755" y="2720076"/>
            <a:chExt cx="2982307" cy="3699774"/>
          </a:xfrm>
        </p:grpSpPr>
        <p:sp>
          <p:nvSpPr>
            <p:cNvPr id="498" name="Oval 497">
              <a:extLst>
                <a:ext uri="{FF2B5EF4-FFF2-40B4-BE49-F238E27FC236}">
                  <a16:creationId xmlns:a16="http://schemas.microsoft.com/office/drawing/2014/main" id="{F7383E25-5B91-1E36-1BA6-53237740943B}"/>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A9CEA45E-9C34-5CF3-7E99-75E78EFA0AAF}"/>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00" name="Group 499">
              <a:extLst>
                <a:ext uri="{FF2B5EF4-FFF2-40B4-BE49-F238E27FC236}">
                  <a16:creationId xmlns:a16="http://schemas.microsoft.com/office/drawing/2014/main" id="{0C40784E-743A-1997-24E8-5DC2667C063A}"/>
                </a:ext>
              </a:extLst>
            </p:cNvPr>
            <p:cNvGrpSpPr/>
            <p:nvPr/>
          </p:nvGrpSpPr>
          <p:grpSpPr>
            <a:xfrm flipH="1">
              <a:off x="-1205954" y="2720076"/>
              <a:ext cx="2290770" cy="3649875"/>
              <a:chOff x="720551" y="1573392"/>
              <a:chExt cx="2290770" cy="3649875"/>
            </a:xfrm>
          </p:grpSpPr>
          <p:sp>
            <p:nvSpPr>
              <p:cNvPr id="501" name="Freeform: Shape 500">
                <a:extLst>
                  <a:ext uri="{FF2B5EF4-FFF2-40B4-BE49-F238E27FC236}">
                    <a16:creationId xmlns:a16="http://schemas.microsoft.com/office/drawing/2014/main" id="{1A82F3B1-9EBA-9EE3-8E6B-174A2454F9D7}"/>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502" name="Flowchart: Terminator 501">
                <a:extLst>
                  <a:ext uri="{FF2B5EF4-FFF2-40B4-BE49-F238E27FC236}">
                    <a16:creationId xmlns:a16="http://schemas.microsoft.com/office/drawing/2014/main" id="{1964B84A-D381-DC0F-3A45-5359F67BE2CC}"/>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03" name="Flowchart: Delay 502">
                <a:extLst>
                  <a:ext uri="{FF2B5EF4-FFF2-40B4-BE49-F238E27FC236}">
                    <a16:creationId xmlns:a16="http://schemas.microsoft.com/office/drawing/2014/main" id="{8AB1DAA8-FC71-45DB-1E7D-5752EDDA0531}"/>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504" name="Group 503">
                <a:extLst>
                  <a:ext uri="{FF2B5EF4-FFF2-40B4-BE49-F238E27FC236}">
                    <a16:creationId xmlns:a16="http://schemas.microsoft.com/office/drawing/2014/main" id="{913710DB-7663-4F3E-BBA8-B283245FF599}"/>
                  </a:ext>
                </a:extLst>
              </p:cNvPr>
              <p:cNvGrpSpPr/>
              <p:nvPr/>
            </p:nvGrpSpPr>
            <p:grpSpPr>
              <a:xfrm>
                <a:off x="720551" y="1574772"/>
                <a:ext cx="1581557" cy="3648495"/>
                <a:chOff x="701501" y="393208"/>
                <a:chExt cx="1581557" cy="3648495"/>
              </a:xfrm>
            </p:grpSpPr>
            <p:sp>
              <p:nvSpPr>
                <p:cNvPr id="178" name="Flowchart: Manual Operation 26">
                  <a:extLst>
                    <a:ext uri="{FF2B5EF4-FFF2-40B4-BE49-F238E27FC236}">
                      <a16:creationId xmlns:a16="http://schemas.microsoft.com/office/drawing/2014/main" id="{2EA28F84-3489-37D7-3981-B68B38CA6824}"/>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9" name="Rectangle: Single Corner Snipped 29">
                  <a:extLst>
                    <a:ext uri="{FF2B5EF4-FFF2-40B4-BE49-F238E27FC236}">
                      <a16:creationId xmlns:a16="http://schemas.microsoft.com/office/drawing/2014/main" id="{D8389564-8726-02B0-B30F-111C911F06B4}"/>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0" name="Oval 179">
                  <a:extLst>
                    <a:ext uri="{FF2B5EF4-FFF2-40B4-BE49-F238E27FC236}">
                      <a16:creationId xmlns:a16="http://schemas.microsoft.com/office/drawing/2014/main" id="{76B5C96F-7C7D-C745-2FC3-6C8B04D92A68}"/>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1" name="Oval 180">
                  <a:extLst>
                    <a:ext uri="{FF2B5EF4-FFF2-40B4-BE49-F238E27FC236}">
                      <a16:creationId xmlns:a16="http://schemas.microsoft.com/office/drawing/2014/main" id="{F380936E-74E0-B4CC-DE37-0F223D6896F0}"/>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2" name="Flowchart: Off-page Connector 181">
                  <a:extLst>
                    <a:ext uri="{FF2B5EF4-FFF2-40B4-BE49-F238E27FC236}">
                      <a16:creationId xmlns:a16="http://schemas.microsoft.com/office/drawing/2014/main" id="{89C2C88D-30F9-D694-798F-10252E98BE45}"/>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3" name="Oval 182">
                  <a:extLst>
                    <a:ext uri="{FF2B5EF4-FFF2-40B4-BE49-F238E27FC236}">
                      <a16:creationId xmlns:a16="http://schemas.microsoft.com/office/drawing/2014/main" id="{595C3611-64D7-E4E4-2539-9D91102391B9}"/>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4" name="Flowchart: Terminator 183">
                  <a:extLst>
                    <a:ext uri="{FF2B5EF4-FFF2-40B4-BE49-F238E27FC236}">
                      <a16:creationId xmlns:a16="http://schemas.microsoft.com/office/drawing/2014/main" id="{93DE3A58-E2CE-460F-7B08-2BA35A318052}"/>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5" name="Flowchart: Delay 184">
                  <a:extLst>
                    <a:ext uri="{FF2B5EF4-FFF2-40B4-BE49-F238E27FC236}">
                      <a16:creationId xmlns:a16="http://schemas.microsoft.com/office/drawing/2014/main" id="{741C6665-68B6-870E-1811-992B2872316F}"/>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6" name="Isosceles Triangle 185">
                  <a:extLst>
                    <a:ext uri="{FF2B5EF4-FFF2-40B4-BE49-F238E27FC236}">
                      <a16:creationId xmlns:a16="http://schemas.microsoft.com/office/drawing/2014/main" id="{0482556B-1C24-3EC6-AC0F-7401245DE9F2}"/>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7" name="Oval 186">
                  <a:extLst>
                    <a:ext uri="{FF2B5EF4-FFF2-40B4-BE49-F238E27FC236}">
                      <a16:creationId xmlns:a16="http://schemas.microsoft.com/office/drawing/2014/main" id="{1947D892-3068-6952-0EC3-189F67C2DB10}"/>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8" name="Oval 187">
                  <a:extLst>
                    <a:ext uri="{FF2B5EF4-FFF2-40B4-BE49-F238E27FC236}">
                      <a16:creationId xmlns:a16="http://schemas.microsoft.com/office/drawing/2014/main" id="{8154D599-016E-97B7-5104-9F7C92C503A9}"/>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9" name="Oval 188">
                  <a:extLst>
                    <a:ext uri="{FF2B5EF4-FFF2-40B4-BE49-F238E27FC236}">
                      <a16:creationId xmlns:a16="http://schemas.microsoft.com/office/drawing/2014/main" id="{C8D4FBF4-8F29-6B94-8950-5653C7E318BF}"/>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0" name="Oval 189">
                  <a:extLst>
                    <a:ext uri="{FF2B5EF4-FFF2-40B4-BE49-F238E27FC236}">
                      <a16:creationId xmlns:a16="http://schemas.microsoft.com/office/drawing/2014/main" id="{5F18864B-8B44-03F1-B717-EA70984BEE28}"/>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1" name="Flowchart: Terminator 190">
                  <a:extLst>
                    <a:ext uri="{FF2B5EF4-FFF2-40B4-BE49-F238E27FC236}">
                      <a16:creationId xmlns:a16="http://schemas.microsoft.com/office/drawing/2014/main" id="{2EB42BFD-4157-82C8-3FFC-5FD263B0305F}"/>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24" name="Flowchart: Terminator 1023">
                  <a:extLst>
                    <a:ext uri="{FF2B5EF4-FFF2-40B4-BE49-F238E27FC236}">
                      <a16:creationId xmlns:a16="http://schemas.microsoft.com/office/drawing/2014/main" id="{C7A474BD-6462-B95B-2608-C78DE9B7C108}"/>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25" name="Moon 1024">
                  <a:extLst>
                    <a:ext uri="{FF2B5EF4-FFF2-40B4-BE49-F238E27FC236}">
                      <a16:creationId xmlns:a16="http://schemas.microsoft.com/office/drawing/2014/main" id="{D4FC1D3B-2170-0CAA-7E76-C94B532EA905}"/>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027" name="Moon 1026">
                  <a:extLst>
                    <a:ext uri="{FF2B5EF4-FFF2-40B4-BE49-F238E27FC236}">
                      <a16:creationId xmlns:a16="http://schemas.microsoft.com/office/drawing/2014/main" id="{F9B84F74-0C4B-377B-63E4-902E3F2FF9CC}"/>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028" name="Oval 1027">
                  <a:extLst>
                    <a:ext uri="{FF2B5EF4-FFF2-40B4-BE49-F238E27FC236}">
                      <a16:creationId xmlns:a16="http://schemas.microsoft.com/office/drawing/2014/main" id="{484EC63C-4420-188F-1496-8110A569FFB8}"/>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29" name="Flowchart: Delay 1028">
                  <a:extLst>
                    <a:ext uri="{FF2B5EF4-FFF2-40B4-BE49-F238E27FC236}">
                      <a16:creationId xmlns:a16="http://schemas.microsoft.com/office/drawing/2014/main" id="{542ABAED-7024-1438-4C1B-08D699EDFBF5}"/>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30" name="Right Triangle 1029">
                  <a:extLst>
                    <a:ext uri="{FF2B5EF4-FFF2-40B4-BE49-F238E27FC236}">
                      <a16:creationId xmlns:a16="http://schemas.microsoft.com/office/drawing/2014/main" id="{0E4A3316-7C7D-AE65-57A7-57B533DD33EA}"/>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31" name="Right Triangle 1030">
                  <a:extLst>
                    <a:ext uri="{FF2B5EF4-FFF2-40B4-BE49-F238E27FC236}">
                      <a16:creationId xmlns:a16="http://schemas.microsoft.com/office/drawing/2014/main" id="{FF1D5C7F-C465-A31D-40F7-2D95467BDAD3}"/>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32" name="Flowchart: Manual Operation 26">
                  <a:extLst>
                    <a:ext uri="{FF2B5EF4-FFF2-40B4-BE49-F238E27FC236}">
                      <a16:creationId xmlns:a16="http://schemas.microsoft.com/office/drawing/2014/main" id="{F6094418-71DC-8422-417D-3B95B21B39EB}"/>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33" name="Flowchart: Terminator 1032">
                  <a:extLst>
                    <a:ext uri="{FF2B5EF4-FFF2-40B4-BE49-F238E27FC236}">
                      <a16:creationId xmlns:a16="http://schemas.microsoft.com/office/drawing/2014/main" id="{F9FA6746-8744-9D41-9AED-66FAF6ABDFA9}"/>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34" name="Flowchart: Connector 1033">
                  <a:extLst>
                    <a:ext uri="{FF2B5EF4-FFF2-40B4-BE49-F238E27FC236}">
                      <a16:creationId xmlns:a16="http://schemas.microsoft.com/office/drawing/2014/main" id="{1198F26A-119C-E7AD-2281-1C839BF47A87}"/>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035" name="Flowchart: Connector 1034">
                  <a:extLst>
                    <a:ext uri="{FF2B5EF4-FFF2-40B4-BE49-F238E27FC236}">
                      <a16:creationId xmlns:a16="http://schemas.microsoft.com/office/drawing/2014/main" id="{694D2962-50BF-70D9-FA2A-2CCE8D1BB960}"/>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036" name="Group 1035">
                  <a:extLst>
                    <a:ext uri="{FF2B5EF4-FFF2-40B4-BE49-F238E27FC236}">
                      <a16:creationId xmlns:a16="http://schemas.microsoft.com/office/drawing/2014/main" id="{D409755F-376A-41E8-727E-19C393917544}"/>
                    </a:ext>
                  </a:extLst>
                </p:cNvPr>
                <p:cNvGrpSpPr/>
                <p:nvPr/>
              </p:nvGrpSpPr>
              <p:grpSpPr>
                <a:xfrm>
                  <a:off x="1717423" y="2352216"/>
                  <a:ext cx="325110" cy="522802"/>
                  <a:chOff x="859632" y="2338402"/>
                  <a:chExt cx="571500" cy="788345"/>
                </a:xfrm>
              </p:grpSpPr>
              <p:sp>
                <p:nvSpPr>
                  <p:cNvPr id="1038" name="Rectangle 1037">
                    <a:extLst>
                      <a:ext uri="{FF2B5EF4-FFF2-40B4-BE49-F238E27FC236}">
                        <a16:creationId xmlns:a16="http://schemas.microsoft.com/office/drawing/2014/main" id="{5EA51D05-C5EE-7BD3-9BCF-B6A17CC4A824}"/>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039" name="Picture 1038">
                    <a:extLst>
                      <a:ext uri="{FF2B5EF4-FFF2-40B4-BE49-F238E27FC236}">
                        <a16:creationId xmlns:a16="http://schemas.microsoft.com/office/drawing/2014/main" id="{8BC42B17-EEB3-F99C-6368-2B3A29F9FBE9}"/>
                      </a:ext>
                    </a:extLst>
                  </p:cNvPr>
                  <p:cNvPicPr>
                    <a:picLocks noChangeAspect="1"/>
                  </p:cNvPicPr>
                  <p:nvPr/>
                </p:nvPicPr>
                <p:blipFill>
                  <a:blip r:embed="rId10" cstate="print">
                    <a:extLst>
                      <a:ext uri="{BEBA8EAE-BF5A-486C-A8C5-ECC9F3942E4B}">
                        <a14:imgProps xmlns:a14="http://schemas.microsoft.com/office/drawing/2010/main">
                          <a14:imgLayer r:embed="rId12">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037" name="Freeform: Shape 1036">
                  <a:extLst>
                    <a:ext uri="{FF2B5EF4-FFF2-40B4-BE49-F238E27FC236}">
                      <a16:creationId xmlns:a16="http://schemas.microsoft.com/office/drawing/2014/main" id="{73C73A3B-89D2-7C42-ADCC-73CFAE6E7FD8}"/>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505" name="Rectangle: Single Corner Snipped 29">
                <a:extLst>
                  <a:ext uri="{FF2B5EF4-FFF2-40B4-BE49-F238E27FC236}">
                    <a16:creationId xmlns:a16="http://schemas.microsoft.com/office/drawing/2014/main" id="{A4C72EC6-6AF8-B55C-F3DE-A61D3213E4F2}"/>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06" name="Oval 505">
                <a:extLst>
                  <a:ext uri="{FF2B5EF4-FFF2-40B4-BE49-F238E27FC236}">
                    <a16:creationId xmlns:a16="http://schemas.microsoft.com/office/drawing/2014/main" id="{BB720D6D-0D7D-ABAE-FBC6-7E8CB8D3F4DD}"/>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507" name="Oval 506">
                <a:extLst>
                  <a:ext uri="{FF2B5EF4-FFF2-40B4-BE49-F238E27FC236}">
                    <a16:creationId xmlns:a16="http://schemas.microsoft.com/office/drawing/2014/main" id="{7826D97E-1DE6-D00C-54E3-891CA7963926}"/>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08" name="Flowchart: Off-page Connector 507">
                <a:extLst>
                  <a:ext uri="{FF2B5EF4-FFF2-40B4-BE49-F238E27FC236}">
                    <a16:creationId xmlns:a16="http://schemas.microsoft.com/office/drawing/2014/main" id="{0F63E3B9-4EEC-42C9-D339-7FBF701D155A}"/>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09" name="Oval 508">
                <a:extLst>
                  <a:ext uri="{FF2B5EF4-FFF2-40B4-BE49-F238E27FC236}">
                    <a16:creationId xmlns:a16="http://schemas.microsoft.com/office/drawing/2014/main" id="{D70CADCE-A20F-C563-D715-85AAA16357DF}"/>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10" name="Flowchart: Terminator 509">
                <a:extLst>
                  <a:ext uri="{FF2B5EF4-FFF2-40B4-BE49-F238E27FC236}">
                    <a16:creationId xmlns:a16="http://schemas.microsoft.com/office/drawing/2014/main" id="{B29B35CB-30B8-1D9E-B83B-33BF920ED33A}"/>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11" name="Flowchart: Delay 510">
                <a:extLst>
                  <a:ext uri="{FF2B5EF4-FFF2-40B4-BE49-F238E27FC236}">
                    <a16:creationId xmlns:a16="http://schemas.microsoft.com/office/drawing/2014/main" id="{194FF65A-51F6-17F5-6B09-959CC7167C0F}"/>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8" name="Moon 127">
                <a:extLst>
                  <a:ext uri="{FF2B5EF4-FFF2-40B4-BE49-F238E27FC236}">
                    <a16:creationId xmlns:a16="http://schemas.microsoft.com/office/drawing/2014/main" id="{8C9113A4-1147-C974-3CAE-DD2AA2C81387}"/>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29" name="Moon 128">
                <a:extLst>
                  <a:ext uri="{FF2B5EF4-FFF2-40B4-BE49-F238E27FC236}">
                    <a16:creationId xmlns:a16="http://schemas.microsoft.com/office/drawing/2014/main" id="{6E4AAF8B-C6FB-BF3F-F3EB-2CACAB088F91}"/>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30" name="Oval 129">
                <a:extLst>
                  <a:ext uri="{FF2B5EF4-FFF2-40B4-BE49-F238E27FC236}">
                    <a16:creationId xmlns:a16="http://schemas.microsoft.com/office/drawing/2014/main" id="{D0F2E66D-017D-1425-21D8-8097728CA5F4}"/>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31" name="Right Triangle 130">
                <a:extLst>
                  <a:ext uri="{FF2B5EF4-FFF2-40B4-BE49-F238E27FC236}">
                    <a16:creationId xmlns:a16="http://schemas.microsoft.com/office/drawing/2014/main" id="{EDF71C76-00AA-9B30-1733-9DAA1E1760DE}"/>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2" name="Right Triangle 131">
                <a:extLst>
                  <a:ext uri="{FF2B5EF4-FFF2-40B4-BE49-F238E27FC236}">
                    <a16:creationId xmlns:a16="http://schemas.microsoft.com/office/drawing/2014/main" id="{B408644B-95F6-A5F8-20C0-90899C8FFFE4}"/>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3" name="Flowchart: Terminator 132">
                <a:extLst>
                  <a:ext uri="{FF2B5EF4-FFF2-40B4-BE49-F238E27FC236}">
                    <a16:creationId xmlns:a16="http://schemas.microsoft.com/office/drawing/2014/main" id="{1A93886C-D761-532E-0A0D-51A028A86421}"/>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34" name="Flowchart: Connector 133">
                <a:extLst>
                  <a:ext uri="{FF2B5EF4-FFF2-40B4-BE49-F238E27FC236}">
                    <a16:creationId xmlns:a16="http://schemas.microsoft.com/office/drawing/2014/main" id="{CCA3E46E-2D12-466C-6202-5936C43FF18E}"/>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35" name="Flowchart: Connector 134">
                <a:extLst>
                  <a:ext uri="{FF2B5EF4-FFF2-40B4-BE49-F238E27FC236}">
                    <a16:creationId xmlns:a16="http://schemas.microsoft.com/office/drawing/2014/main" id="{DDF46A48-335F-1E5A-60D0-A34CEF63FF19}"/>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36" name="Freeform: Shape 135">
                <a:extLst>
                  <a:ext uri="{FF2B5EF4-FFF2-40B4-BE49-F238E27FC236}">
                    <a16:creationId xmlns:a16="http://schemas.microsoft.com/office/drawing/2014/main" id="{696F6CBD-40C0-9907-A3F8-FFDB88E92E23}"/>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37" name="Group 136">
                <a:extLst>
                  <a:ext uri="{FF2B5EF4-FFF2-40B4-BE49-F238E27FC236}">
                    <a16:creationId xmlns:a16="http://schemas.microsoft.com/office/drawing/2014/main" id="{EC76A3AE-1DA9-E64B-8D99-8B6FB2A96182}"/>
                  </a:ext>
                </a:extLst>
              </p:cNvPr>
              <p:cNvGrpSpPr/>
              <p:nvPr/>
            </p:nvGrpSpPr>
            <p:grpSpPr>
              <a:xfrm>
                <a:off x="1736703" y="3532400"/>
                <a:ext cx="325110" cy="522802"/>
                <a:chOff x="859632" y="2338402"/>
                <a:chExt cx="571500" cy="788345"/>
              </a:xfrm>
            </p:grpSpPr>
            <p:sp>
              <p:nvSpPr>
                <p:cNvPr id="166" name="Rectangle 165">
                  <a:extLst>
                    <a:ext uri="{FF2B5EF4-FFF2-40B4-BE49-F238E27FC236}">
                      <a16:creationId xmlns:a16="http://schemas.microsoft.com/office/drawing/2014/main" id="{8E2FA888-11B2-83EB-113B-1AAEDCD0A092}"/>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77" name="Picture 176">
                  <a:extLst>
                    <a:ext uri="{FF2B5EF4-FFF2-40B4-BE49-F238E27FC236}">
                      <a16:creationId xmlns:a16="http://schemas.microsoft.com/office/drawing/2014/main" id="{1A897523-47D5-76DA-C20A-0BDD8F05D781}"/>
                    </a:ext>
                  </a:extLst>
                </p:cNvPr>
                <p:cNvPicPr>
                  <a:picLocks noChangeAspect="1"/>
                </p:cNvPicPr>
                <p:nvPr/>
              </p:nvPicPr>
              <p:blipFill>
                <a:blip r:embed="rId10" cstate="print">
                  <a:extLst>
                    <a:ext uri="{BEBA8EAE-BF5A-486C-A8C5-ECC9F3942E4B}">
                      <a14:imgProps xmlns:a14="http://schemas.microsoft.com/office/drawing/2010/main">
                        <a14:imgLayer r:embed="rId12">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38" name="Group 137">
                <a:extLst>
                  <a:ext uri="{FF2B5EF4-FFF2-40B4-BE49-F238E27FC236}">
                    <a16:creationId xmlns:a16="http://schemas.microsoft.com/office/drawing/2014/main" id="{58CB4083-8C88-8F49-1499-585B40E47A5D}"/>
                  </a:ext>
                </a:extLst>
              </p:cNvPr>
              <p:cNvGrpSpPr/>
              <p:nvPr/>
            </p:nvGrpSpPr>
            <p:grpSpPr>
              <a:xfrm rot="19720146">
                <a:off x="1182580" y="2371883"/>
                <a:ext cx="386764" cy="226743"/>
                <a:chOff x="5136060" y="1710152"/>
                <a:chExt cx="538831" cy="347248"/>
              </a:xfrm>
            </p:grpSpPr>
            <p:sp>
              <p:nvSpPr>
                <p:cNvPr id="156" name="Oval 5">
                  <a:extLst>
                    <a:ext uri="{FF2B5EF4-FFF2-40B4-BE49-F238E27FC236}">
                      <a16:creationId xmlns:a16="http://schemas.microsoft.com/office/drawing/2014/main" id="{E2B64CD4-72F2-5F5B-66A2-D7752B067150}"/>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57" name="Group 156">
                  <a:extLst>
                    <a:ext uri="{FF2B5EF4-FFF2-40B4-BE49-F238E27FC236}">
                      <a16:creationId xmlns:a16="http://schemas.microsoft.com/office/drawing/2014/main" id="{FCEA1610-EC8E-134D-664B-785ED73005D8}"/>
                    </a:ext>
                  </a:extLst>
                </p:cNvPr>
                <p:cNvGrpSpPr/>
                <p:nvPr/>
              </p:nvGrpSpPr>
              <p:grpSpPr>
                <a:xfrm rot="20545732">
                  <a:off x="5242936" y="1710152"/>
                  <a:ext cx="85726" cy="45719"/>
                  <a:chOff x="5293988" y="1700325"/>
                  <a:chExt cx="85726" cy="42639"/>
                </a:xfrm>
              </p:grpSpPr>
              <p:cxnSp>
                <p:nvCxnSpPr>
                  <p:cNvPr id="163" name="Straight Connector 162">
                    <a:extLst>
                      <a:ext uri="{FF2B5EF4-FFF2-40B4-BE49-F238E27FC236}">
                        <a16:creationId xmlns:a16="http://schemas.microsoft.com/office/drawing/2014/main" id="{708B5361-77C2-7C19-6254-BE80ED56FF6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64" name="Straight Connector 163">
                    <a:extLst>
                      <a:ext uri="{FF2B5EF4-FFF2-40B4-BE49-F238E27FC236}">
                        <a16:creationId xmlns:a16="http://schemas.microsoft.com/office/drawing/2014/main" id="{C6C176C7-6735-286C-07F8-281FE86E846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65" name="Straight Connector 164">
                    <a:extLst>
                      <a:ext uri="{FF2B5EF4-FFF2-40B4-BE49-F238E27FC236}">
                        <a16:creationId xmlns:a16="http://schemas.microsoft.com/office/drawing/2014/main" id="{B86E8D2A-1B71-7229-9A17-5BB9679F5292}"/>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58" name="Oval 4">
                  <a:extLst>
                    <a:ext uri="{FF2B5EF4-FFF2-40B4-BE49-F238E27FC236}">
                      <a16:creationId xmlns:a16="http://schemas.microsoft.com/office/drawing/2014/main" id="{D90EE663-2836-3E0A-8F41-031E4C647CE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9" name="Oval 158">
                  <a:extLst>
                    <a:ext uri="{FF2B5EF4-FFF2-40B4-BE49-F238E27FC236}">
                      <a16:creationId xmlns:a16="http://schemas.microsoft.com/office/drawing/2014/main" id="{C28A71E7-3B26-DF8F-4D6C-003764AA6A45}"/>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60" name="Oval 159">
                  <a:extLst>
                    <a:ext uri="{FF2B5EF4-FFF2-40B4-BE49-F238E27FC236}">
                      <a16:creationId xmlns:a16="http://schemas.microsoft.com/office/drawing/2014/main" id="{E02F50CC-7C65-7941-A854-256DA440F10C}"/>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61" name="Oval 160">
                  <a:extLst>
                    <a:ext uri="{FF2B5EF4-FFF2-40B4-BE49-F238E27FC236}">
                      <a16:creationId xmlns:a16="http://schemas.microsoft.com/office/drawing/2014/main" id="{298B304E-3069-281F-FA3C-1754807EA95F}"/>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62" name="Oval 161">
                  <a:extLst>
                    <a:ext uri="{FF2B5EF4-FFF2-40B4-BE49-F238E27FC236}">
                      <a16:creationId xmlns:a16="http://schemas.microsoft.com/office/drawing/2014/main" id="{319726C6-E1EE-2758-2C4B-359E8D89894F}"/>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39" name="Group 138">
                <a:extLst>
                  <a:ext uri="{FF2B5EF4-FFF2-40B4-BE49-F238E27FC236}">
                    <a16:creationId xmlns:a16="http://schemas.microsoft.com/office/drawing/2014/main" id="{8E5B2830-E060-4574-427F-4A58DEE4629C}"/>
                  </a:ext>
                </a:extLst>
              </p:cNvPr>
              <p:cNvGrpSpPr/>
              <p:nvPr/>
            </p:nvGrpSpPr>
            <p:grpSpPr>
              <a:xfrm rot="1705800" flipH="1">
                <a:off x="1678571" y="2367738"/>
                <a:ext cx="386764" cy="226743"/>
                <a:chOff x="5136060" y="1710152"/>
                <a:chExt cx="538831" cy="347248"/>
              </a:xfrm>
            </p:grpSpPr>
            <p:sp>
              <p:nvSpPr>
                <p:cNvPr id="146" name="Oval 5">
                  <a:extLst>
                    <a:ext uri="{FF2B5EF4-FFF2-40B4-BE49-F238E27FC236}">
                      <a16:creationId xmlns:a16="http://schemas.microsoft.com/office/drawing/2014/main" id="{9196F5DA-1F7D-4285-ACE5-2A1A7BB42B88}"/>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47" name="Group 146">
                  <a:extLst>
                    <a:ext uri="{FF2B5EF4-FFF2-40B4-BE49-F238E27FC236}">
                      <a16:creationId xmlns:a16="http://schemas.microsoft.com/office/drawing/2014/main" id="{9ABA925C-80E8-866E-532D-BCF444394D02}"/>
                    </a:ext>
                  </a:extLst>
                </p:cNvPr>
                <p:cNvGrpSpPr/>
                <p:nvPr/>
              </p:nvGrpSpPr>
              <p:grpSpPr>
                <a:xfrm rot="20545732">
                  <a:off x="5242936" y="1710152"/>
                  <a:ext cx="85726" cy="45719"/>
                  <a:chOff x="5293988" y="1700325"/>
                  <a:chExt cx="85726" cy="42639"/>
                </a:xfrm>
              </p:grpSpPr>
              <p:cxnSp>
                <p:nvCxnSpPr>
                  <p:cNvPr id="153" name="Straight Connector 152">
                    <a:extLst>
                      <a:ext uri="{FF2B5EF4-FFF2-40B4-BE49-F238E27FC236}">
                        <a16:creationId xmlns:a16="http://schemas.microsoft.com/office/drawing/2014/main" id="{2B16ADB3-2611-2895-3356-34B9B93E804D}"/>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4" name="Straight Connector 153">
                    <a:extLst>
                      <a:ext uri="{FF2B5EF4-FFF2-40B4-BE49-F238E27FC236}">
                        <a16:creationId xmlns:a16="http://schemas.microsoft.com/office/drawing/2014/main" id="{C5538374-A94B-6905-87E2-1F083A804FE5}"/>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5" name="Straight Connector 154">
                    <a:extLst>
                      <a:ext uri="{FF2B5EF4-FFF2-40B4-BE49-F238E27FC236}">
                        <a16:creationId xmlns:a16="http://schemas.microsoft.com/office/drawing/2014/main" id="{9D31C7FD-9026-2622-F66B-27E5B211A1BA}"/>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48" name="Oval 4">
                  <a:extLst>
                    <a:ext uri="{FF2B5EF4-FFF2-40B4-BE49-F238E27FC236}">
                      <a16:creationId xmlns:a16="http://schemas.microsoft.com/office/drawing/2014/main" id="{6B809BA7-4363-01E8-5EBC-1ADFE8303C75}"/>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9" name="Oval 148">
                  <a:extLst>
                    <a:ext uri="{FF2B5EF4-FFF2-40B4-BE49-F238E27FC236}">
                      <a16:creationId xmlns:a16="http://schemas.microsoft.com/office/drawing/2014/main" id="{9A5D4326-CF64-CDC5-296D-8A0EA0D32F20}"/>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0" name="Oval 149">
                  <a:extLst>
                    <a:ext uri="{FF2B5EF4-FFF2-40B4-BE49-F238E27FC236}">
                      <a16:creationId xmlns:a16="http://schemas.microsoft.com/office/drawing/2014/main" id="{4D30091B-106F-F250-072B-318DA58E8280}"/>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51" name="Oval 150">
                  <a:extLst>
                    <a:ext uri="{FF2B5EF4-FFF2-40B4-BE49-F238E27FC236}">
                      <a16:creationId xmlns:a16="http://schemas.microsoft.com/office/drawing/2014/main" id="{65C0C27E-642E-627A-6BCC-E3606894781E}"/>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2" name="Oval 151">
                  <a:extLst>
                    <a:ext uri="{FF2B5EF4-FFF2-40B4-BE49-F238E27FC236}">
                      <a16:creationId xmlns:a16="http://schemas.microsoft.com/office/drawing/2014/main" id="{D6D81B08-D459-2954-619C-CA2BCA2D7509}"/>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40" name="Freeform: Shape 139">
                <a:extLst>
                  <a:ext uri="{FF2B5EF4-FFF2-40B4-BE49-F238E27FC236}">
                    <a16:creationId xmlns:a16="http://schemas.microsoft.com/office/drawing/2014/main" id="{C061DB62-DA61-5251-D6B0-5E8C2A52FB98}"/>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1" name="Oval 140">
                <a:extLst>
                  <a:ext uri="{FF2B5EF4-FFF2-40B4-BE49-F238E27FC236}">
                    <a16:creationId xmlns:a16="http://schemas.microsoft.com/office/drawing/2014/main" id="{85122F50-9D56-38BB-2367-5B366F4796B2}"/>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42" name="Oval 141">
                <a:extLst>
                  <a:ext uri="{FF2B5EF4-FFF2-40B4-BE49-F238E27FC236}">
                    <a16:creationId xmlns:a16="http://schemas.microsoft.com/office/drawing/2014/main" id="{7D24B2A5-4B59-8242-5A78-D0041B77B495}"/>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43" name="Diagonal Stripe 142">
                <a:extLst>
                  <a:ext uri="{FF2B5EF4-FFF2-40B4-BE49-F238E27FC236}">
                    <a16:creationId xmlns:a16="http://schemas.microsoft.com/office/drawing/2014/main" id="{563EFC15-ADE5-3529-54F9-AA1B4FA7437D}"/>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44" name="Diagonal Stripe 143">
                <a:extLst>
                  <a:ext uri="{FF2B5EF4-FFF2-40B4-BE49-F238E27FC236}">
                    <a16:creationId xmlns:a16="http://schemas.microsoft.com/office/drawing/2014/main" id="{86CF87F7-FCD5-0F12-8AAE-E2D5CE314BBA}"/>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45" name="Isosceles Triangle 144">
                <a:extLst>
                  <a:ext uri="{FF2B5EF4-FFF2-40B4-BE49-F238E27FC236}">
                    <a16:creationId xmlns:a16="http://schemas.microsoft.com/office/drawing/2014/main" id="{6110D2C8-BDCD-6058-5A0E-56F5BDD5A8A8}"/>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3626352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680" fill="hold"/>
                                        <p:tgtEl>
                                          <p:spTgt spid="7"/>
                                        </p:tgtEl>
                                      </p:cBhvr>
                                    </p:cmd>
                                  </p:childTnLst>
                                </p:cTn>
                              </p:par>
                              <p:par>
                                <p:cTn id="7" presetID="1" presetClass="mediacall" presetSubtype="0" fill="hold" nodeType="withEffect">
                                  <p:stCondLst>
                                    <p:cond delay="250"/>
                                  </p:stCondLst>
                                  <p:childTnLst>
                                    <p:cmd type="call" cmd="playFrom(0.0)">
                                      <p:cBhvr>
                                        <p:cTn id="8" dur="4680" fill="hold"/>
                                        <p:tgtEl>
                                          <p:spTgt spid="238"/>
                                        </p:tgtEl>
                                      </p:cBhvr>
                                    </p:cmd>
                                  </p:childTnLst>
                                </p:cTn>
                              </p:par>
                              <p:par>
                                <p:cTn id="9" presetID="35" presetClass="path" presetSubtype="0" accel="50000" decel="50000" fill="hold" grpId="0" nodeType="withEffect">
                                  <p:stCondLst>
                                    <p:cond delay="0"/>
                                  </p:stCondLst>
                                  <p:childTnLst>
                                    <p:animMotion origin="layout" path="M 3.33333E-6 2.96296E-6 L -0.62309 -0.02685 " pathEditMode="relative" rAng="0" ptsTypes="AA">
                                      <p:cBhvr>
                                        <p:cTn id="10" dur="2000" fill="hold"/>
                                        <p:tgtEl>
                                          <p:spTgt spid="335"/>
                                        </p:tgtEl>
                                        <p:attrNameLst>
                                          <p:attrName>ppt_x</p:attrName>
                                          <p:attrName>ppt_y</p:attrName>
                                        </p:attrNameLst>
                                      </p:cBhvr>
                                      <p:rCtr x="-31163" y="-1343"/>
                                    </p:animMotion>
                                  </p:childTnLst>
                                </p:cTn>
                              </p:par>
                              <p:par>
                                <p:cTn id="11" presetID="35" presetClass="path" presetSubtype="0" accel="50000" decel="50000" fill="hold" nodeType="withEffect">
                                  <p:stCondLst>
                                    <p:cond delay="0"/>
                                  </p:stCondLst>
                                  <p:childTnLst>
                                    <p:animMotion origin="layout" path="M 4.44444E-6 -2.96296E-6 L -0.59046 -0.01713 " pathEditMode="relative" rAng="0" ptsTypes="AA">
                                      <p:cBhvr>
                                        <p:cTn id="12" dur="2000" fill="hold"/>
                                        <p:tgtEl>
                                          <p:spTgt spid="24"/>
                                        </p:tgtEl>
                                        <p:attrNameLst>
                                          <p:attrName>ppt_x</p:attrName>
                                          <p:attrName>ppt_y</p:attrName>
                                        </p:attrNameLst>
                                      </p:cBhvr>
                                      <p:rCtr x="-29531" y="-856"/>
                                    </p:animMotion>
                                  </p:childTnLst>
                                </p:cTn>
                              </p:par>
                              <p:par>
                                <p:cTn id="13" presetID="35" presetClass="path" presetSubtype="0" accel="50000" decel="50000" fill="hold" grpId="0" nodeType="withEffect">
                                  <p:stCondLst>
                                    <p:cond delay="0"/>
                                  </p:stCondLst>
                                  <p:childTnLst>
                                    <p:animMotion origin="layout" path="M 1.94444E-6 -1.11111E-6 L -0.63316 -0.02222 " pathEditMode="relative" rAng="0" ptsTypes="AA">
                                      <p:cBhvr>
                                        <p:cTn id="14" dur="2000" fill="hold"/>
                                        <p:tgtEl>
                                          <p:spTgt spid="349"/>
                                        </p:tgtEl>
                                        <p:attrNameLst>
                                          <p:attrName>ppt_x</p:attrName>
                                          <p:attrName>ppt_y</p:attrName>
                                        </p:attrNameLst>
                                      </p:cBhvr>
                                      <p:rCtr x="-31667" y="-1111"/>
                                    </p:animMotion>
                                  </p:childTnLst>
                                </p:cTn>
                              </p:par>
                              <p:par>
                                <p:cTn id="15" presetID="35" presetClass="path" presetSubtype="0" accel="50000" decel="50000" fill="hold" nodeType="withEffect">
                                  <p:stCondLst>
                                    <p:cond delay="0"/>
                                  </p:stCondLst>
                                  <p:childTnLst>
                                    <p:animMotion origin="layout" path="M 3.125E-6 3.33333E-6 L -0.628 -0.03079 " pathEditMode="relative" rAng="0" ptsTypes="AA">
                                      <p:cBhvr>
                                        <p:cTn id="16" dur="2000" fill="hold"/>
                                        <p:tgtEl>
                                          <p:spTgt spid="331"/>
                                        </p:tgtEl>
                                        <p:attrNameLst>
                                          <p:attrName>ppt_x</p:attrName>
                                          <p:attrName>ppt_y</p:attrName>
                                        </p:attrNameLst>
                                      </p:cBhvr>
                                      <p:rCtr x="-31406" y="-1551"/>
                                    </p:animMotion>
                                  </p:childTnLst>
                                </p:cTn>
                              </p:par>
                              <p:par>
                                <p:cTn id="17" presetID="32" presetClass="emph" presetSubtype="0" repeatCount="indefinite" fill="hold" grpId="1" nodeType="withEffect">
                                  <p:stCondLst>
                                    <p:cond delay="50"/>
                                  </p:stCondLst>
                                  <p:endCondLst>
                                    <p:cond evt="onNext" delay="0">
                                      <p:tgtEl>
                                        <p:sldTgt/>
                                      </p:tgtEl>
                                    </p:cond>
                                  </p:endCondLst>
                                  <p:childTnLst>
                                    <p:animRot by="120000">
                                      <p:cBhvr>
                                        <p:cTn id="18" dur="100" fill="hold">
                                          <p:stCondLst>
                                            <p:cond delay="0"/>
                                          </p:stCondLst>
                                        </p:cTn>
                                        <p:tgtEl>
                                          <p:spTgt spid="349"/>
                                        </p:tgtEl>
                                        <p:attrNameLst>
                                          <p:attrName>r</p:attrName>
                                        </p:attrNameLst>
                                      </p:cBhvr>
                                    </p:animRot>
                                    <p:animRot by="-240000">
                                      <p:cBhvr>
                                        <p:cTn id="19" dur="200" fill="hold">
                                          <p:stCondLst>
                                            <p:cond delay="200"/>
                                          </p:stCondLst>
                                        </p:cTn>
                                        <p:tgtEl>
                                          <p:spTgt spid="349"/>
                                        </p:tgtEl>
                                        <p:attrNameLst>
                                          <p:attrName>r</p:attrName>
                                        </p:attrNameLst>
                                      </p:cBhvr>
                                    </p:animRot>
                                    <p:animRot by="240000">
                                      <p:cBhvr>
                                        <p:cTn id="20" dur="200" fill="hold">
                                          <p:stCondLst>
                                            <p:cond delay="400"/>
                                          </p:stCondLst>
                                        </p:cTn>
                                        <p:tgtEl>
                                          <p:spTgt spid="349"/>
                                        </p:tgtEl>
                                        <p:attrNameLst>
                                          <p:attrName>r</p:attrName>
                                        </p:attrNameLst>
                                      </p:cBhvr>
                                    </p:animRot>
                                    <p:animRot by="-240000">
                                      <p:cBhvr>
                                        <p:cTn id="21" dur="200" fill="hold">
                                          <p:stCondLst>
                                            <p:cond delay="600"/>
                                          </p:stCondLst>
                                        </p:cTn>
                                        <p:tgtEl>
                                          <p:spTgt spid="349"/>
                                        </p:tgtEl>
                                        <p:attrNameLst>
                                          <p:attrName>r</p:attrName>
                                        </p:attrNameLst>
                                      </p:cBhvr>
                                    </p:animRot>
                                    <p:animRot by="120000">
                                      <p:cBhvr>
                                        <p:cTn id="22" dur="200" fill="hold">
                                          <p:stCondLst>
                                            <p:cond delay="800"/>
                                          </p:stCondLst>
                                        </p:cTn>
                                        <p:tgtEl>
                                          <p:spTgt spid="349"/>
                                        </p:tgtEl>
                                        <p:attrNameLst>
                                          <p:attrName>r</p:attrName>
                                        </p:attrNameLst>
                                      </p:cBhvr>
                                    </p:animRot>
                                  </p:childTnLst>
                                </p:cTn>
                              </p:par>
                              <p:par>
                                <p:cTn id="23" presetID="32" presetClass="emph" presetSubtype="0" repeatCount="indefinite" fill="hold" nodeType="withEffect">
                                  <p:stCondLst>
                                    <p:cond delay="0"/>
                                  </p:stCondLst>
                                  <p:endCondLst>
                                    <p:cond evt="onNext" delay="0">
                                      <p:tgtEl>
                                        <p:sldTgt/>
                                      </p:tgtEl>
                                    </p:cond>
                                  </p:endCondLst>
                                  <p:childTnLst>
                                    <p:animRot by="120000">
                                      <p:cBhvr>
                                        <p:cTn id="24" dur="100" fill="hold">
                                          <p:stCondLst>
                                            <p:cond delay="0"/>
                                          </p:stCondLst>
                                        </p:cTn>
                                        <p:tgtEl>
                                          <p:spTgt spid="331"/>
                                        </p:tgtEl>
                                        <p:attrNameLst>
                                          <p:attrName>r</p:attrName>
                                        </p:attrNameLst>
                                      </p:cBhvr>
                                    </p:animRot>
                                    <p:animRot by="-240000">
                                      <p:cBhvr>
                                        <p:cTn id="25" dur="200" fill="hold">
                                          <p:stCondLst>
                                            <p:cond delay="200"/>
                                          </p:stCondLst>
                                        </p:cTn>
                                        <p:tgtEl>
                                          <p:spTgt spid="331"/>
                                        </p:tgtEl>
                                        <p:attrNameLst>
                                          <p:attrName>r</p:attrName>
                                        </p:attrNameLst>
                                      </p:cBhvr>
                                    </p:animRot>
                                    <p:animRot by="240000">
                                      <p:cBhvr>
                                        <p:cTn id="26" dur="200" fill="hold">
                                          <p:stCondLst>
                                            <p:cond delay="400"/>
                                          </p:stCondLst>
                                        </p:cTn>
                                        <p:tgtEl>
                                          <p:spTgt spid="331"/>
                                        </p:tgtEl>
                                        <p:attrNameLst>
                                          <p:attrName>r</p:attrName>
                                        </p:attrNameLst>
                                      </p:cBhvr>
                                    </p:animRot>
                                    <p:animRot by="-240000">
                                      <p:cBhvr>
                                        <p:cTn id="27" dur="200" fill="hold">
                                          <p:stCondLst>
                                            <p:cond delay="600"/>
                                          </p:stCondLst>
                                        </p:cTn>
                                        <p:tgtEl>
                                          <p:spTgt spid="331"/>
                                        </p:tgtEl>
                                        <p:attrNameLst>
                                          <p:attrName>r</p:attrName>
                                        </p:attrNameLst>
                                      </p:cBhvr>
                                    </p:animRot>
                                    <p:animRot by="120000">
                                      <p:cBhvr>
                                        <p:cTn id="28" dur="200" fill="hold">
                                          <p:stCondLst>
                                            <p:cond delay="800"/>
                                          </p:stCondLst>
                                        </p:cTn>
                                        <p:tgtEl>
                                          <p:spTgt spid="331"/>
                                        </p:tgtEl>
                                        <p:attrNameLst>
                                          <p:attrName>r</p:attrName>
                                        </p:attrNameLst>
                                      </p:cBhvr>
                                    </p:animRot>
                                  </p:childTnLst>
                                </p:cTn>
                              </p:par>
                              <p:par>
                                <p:cTn id="29" presetID="32" presetClass="emph" presetSubtype="0" repeatCount="indefinite" fill="hold" grpId="1" nodeType="withEffect">
                                  <p:stCondLst>
                                    <p:cond delay="0"/>
                                  </p:stCondLst>
                                  <p:endCondLst>
                                    <p:cond evt="onNext" delay="0">
                                      <p:tgtEl>
                                        <p:sldTgt/>
                                      </p:tgtEl>
                                    </p:cond>
                                  </p:endCondLst>
                                  <p:childTnLst>
                                    <p:animRot by="120000">
                                      <p:cBhvr>
                                        <p:cTn id="30" dur="100" fill="hold">
                                          <p:stCondLst>
                                            <p:cond delay="0"/>
                                          </p:stCondLst>
                                        </p:cTn>
                                        <p:tgtEl>
                                          <p:spTgt spid="335"/>
                                        </p:tgtEl>
                                        <p:attrNameLst>
                                          <p:attrName>r</p:attrName>
                                        </p:attrNameLst>
                                      </p:cBhvr>
                                    </p:animRot>
                                    <p:animRot by="-240000">
                                      <p:cBhvr>
                                        <p:cTn id="31" dur="200" fill="hold">
                                          <p:stCondLst>
                                            <p:cond delay="200"/>
                                          </p:stCondLst>
                                        </p:cTn>
                                        <p:tgtEl>
                                          <p:spTgt spid="335"/>
                                        </p:tgtEl>
                                        <p:attrNameLst>
                                          <p:attrName>r</p:attrName>
                                        </p:attrNameLst>
                                      </p:cBhvr>
                                    </p:animRot>
                                    <p:animRot by="240000">
                                      <p:cBhvr>
                                        <p:cTn id="32" dur="200" fill="hold">
                                          <p:stCondLst>
                                            <p:cond delay="400"/>
                                          </p:stCondLst>
                                        </p:cTn>
                                        <p:tgtEl>
                                          <p:spTgt spid="335"/>
                                        </p:tgtEl>
                                        <p:attrNameLst>
                                          <p:attrName>r</p:attrName>
                                        </p:attrNameLst>
                                      </p:cBhvr>
                                    </p:animRot>
                                    <p:animRot by="-240000">
                                      <p:cBhvr>
                                        <p:cTn id="33" dur="200" fill="hold">
                                          <p:stCondLst>
                                            <p:cond delay="600"/>
                                          </p:stCondLst>
                                        </p:cTn>
                                        <p:tgtEl>
                                          <p:spTgt spid="335"/>
                                        </p:tgtEl>
                                        <p:attrNameLst>
                                          <p:attrName>r</p:attrName>
                                        </p:attrNameLst>
                                      </p:cBhvr>
                                    </p:animRot>
                                    <p:animRot by="120000">
                                      <p:cBhvr>
                                        <p:cTn id="34" dur="200" fill="hold">
                                          <p:stCondLst>
                                            <p:cond delay="800"/>
                                          </p:stCondLst>
                                        </p:cTn>
                                        <p:tgtEl>
                                          <p:spTgt spid="335"/>
                                        </p:tgtEl>
                                        <p:attrNameLst>
                                          <p:attrName>r</p:attrName>
                                        </p:attrNameLst>
                                      </p:cBhvr>
                                    </p:animRot>
                                  </p:childTnLst>
                                </p:cTn>
                              </p:par>
                            </p:childTnLst>
                          </p:cTn>
                        </p:par>
                        <p:par>
                          <p:cTn id="35" fill="hold">
                            <p:stCondLst>
                              <p:cond delay="4930"/>
                            </p:stCondLst>
                            <p:childTnLst>
                              <p:par>
                                <p:cTn id="36" presetID="32" presetClass="emph" presetSubtype="0" fill="hold" nodeType="afterEffect">
                                  <p:stCondLst>
                                    <p:cond delay="0"/>
                                  </p:stCondLst>
                                  <p:childTnLst>
                                    <p:animRot by="120000">
                                      <p:cBhvr>
                                        <p:cTn id="37" dur="100" fill="hold">
                                          <p:stCondLst>
                                            <p:cond delay="0"/>
                                          </p:stCondLst>
                                        </p:cTn>
                                        <p:tgtEl>
                                          <p:spTgt spid="6"/>
                                        </p:tgtEl>
                                        <p:attrNameLst>
                                          <p:attrName>r</p:attrName>
                                        </p:attrNameLst>
                                      </p:cBhvr>
                                    </p:animRot>
                                    <p:animRot by="-240000">
                                      <p:cBhvr>
                                        <p:cTn id="38" dur="200" fill="hold">
                                          <p:stCondLst>
                                            <p:cond delay="200"/>
                                          </p:stCondLst>
                                        </p:cTn>
                                        <p:tgtEl>
                                          <p:spTgt spid="6"/>
                                        </p:tgtEl>
                                        <p:attrNameLst>
                                          <p:attrName>r</p:attrName>
                                        </p:attrNameLst>
                                      </p:cBhvr>
                                    </p:animRot>
                                    <p:animRot by="240000">
                                      <p:cBhvr>
                                        <p:cTn id="39" dur="200" fill="hold">
                                          <p:stCondLst>
                                            <p:cond delay="400"/>
                                          </p:stCondLst>
                                        </p:cTn>
                                        <p:tgtEl>
                                          <p:spTgt spid="6"/>
                                        </p:tgtEl>
                                        <p:attrNameLst>
                                          <p:attrName>r</p:attrName>
                                        </p:attrNameLst>
                                      </p:cBhvr>
                                    </p:animRot>
                                    <p:animRot by="-240000">
                                      <p:cBhvr>
                                        <p:cTn id="40" dur="200" fill="hold">
                                          <p:stCondLst>
                                            <p:cond delay="600"/>
                                          </p:stCondLst>
                                        </p:cTn>
                                        <p:tgtEl>
                                          <p:spTgt spid="6"/>
                                        </p:tgtEl>
                                        <p:attrNameLst>
                                          <p:attrName>r</p:attrName>
                                        </p:attrNameLst>
                                      </p:cBhvr>
                                    </p:animRot>
                                    <p:animRot by="120000">
                                      <p:cBhvr>
                                        <p:cTn id="41" dur="200" fill="hold">
                                          <p:stCondLst>
                                            <p:cond delay="800"/>
                                          </p:stCondLst>
                                        </p:cTn>
                                        <p:tgtEl>
                                          <p:spTgt spid="6"/>
                                        </p:tgtEl>
                                        <p:attrNameLst>
                                          <p:attrName>r</p:attrName>
                                        </p:attrNameLst>
                                      </p:cBhvr>
                                    </p:animRot>
                                  </p:childTnLst>
                                </p:cTn>
                              </p:par>
                              <p:par>
                                <p:cTn id="42" presetID="32" presetClass="emph" presetSubtype="0" fill="hold" nodeType="withEffect">
                                  <p:stCondLst>
                                    <p:cond delay="0"/>
                                  </p:stCondLst>
                                  <p:childTnLst>
                                    <p:animRot by="120000">
                                      <p:cBhvr>
                                        <p:cTn id="43" dur="100" fill="hold">
                                          <p:stCondLst>
                                            <p:cond delay="0"/>
                                          </p:stCondLst>
                                        </p:cTn>
                                        <p:tgtEl>
                                          <p:spTgt spid="4"/>
                                        </p:tgtEl>
                                        <p:attrNameLst>
                                          <p:attrName>r</p:attrName>
                                        </p:attrNameLst>
                                      </p:cBhvr>
                                    </p:animRot>
                                    <p:animRot by="-240000">
                                      <p:cBhvr>
                                        <p:cTn id="44" dur="200" fill="hold">
                                          <p:stCondLst>
                                            <p:cond delay="200"/>
                                          </p:stCondLst>
                                        </p:cTn>
                                        <p:tgtEl>
                                          <p:spTgt spid="4"/>
                                        </p:tgtEl>
                                        <p:attrNameLst>
                                          <p:attrName>r</p:attrName>
                                        </p:attrNameLst>
                                      </p:cBhvr>
                                    </p:animRot>
                                    <p:animRot by="240000">
                                      <p:cBhvr>
                                        <p:cTn id="45" dur="200" fill="hold">
                                          <p:stCondLst>
                                            <p:cond delay="400"/>
                                          </p:stCondLst>
                                        </p:cTn>
                                        <p:tgtEl>
                                          <p:spTgt spid="4"/>
                                        </p:tgtEl>
                                        <p:attrNameLst>
                                          <p:attrName>r</p:attrName>
                                        </p:attrNameLst>
                                      </p:cBhvr>
                                    </p:animRot>
                                    <p:animRot by="-240000">
                                      <p:cBhvr>
                                        <p:cTn id="46" dur="200" fill="hold">
                                          <p:stCondLst>
                                            <p:cond delay="600"/>
                                          </p:stCondLst>
                                        </p:cTn>
                                        <p:tgtEl>
                                          <p:spTgt spid="4"/>
                                        </p:tgtEl>
                                        <p:attrNameLst>
                                          <p:attrName>r</p:attrName>
                                        </p:attrNameLst>
                                      </p:cBhvr>
                                    </p:animRot>
                                    <p:animRot by="120000">
                                      <p:cBhvr>
                                        <p:cTn id="47" dur="200" fill="hold">
                                          <p:stCondLst>
                                            <p:cond delay="800"/>
                                          </p:stCondLst>
                                        </p:cTn>
                                        <p:tgtEl>
                                          <p:spTgt spid="4"/>
                                        </p:tgtEl>
                                        <p:attrNameLst>
                                          <p:attrName>r</p:attrName>
                                        </p:attrNameLst>
                                      </p:cBhvr>
                                    </p:animRot>
                                  </p:childTnLst>
                                </p:cTn>
                              </p:par>
                            </p:childTnLst>
                          </p:cTn>
                        </p:par>
                        <p:par>
                          <p:cTn id="48" fill="hold">
                            <p:stCondLst>
                              <p:cond delay="5930"/>
                            </p:stCondLst>
                            <p:childTnLst>
                              <p:par>
                                <p:cTn id="49" presetID="1" presetClass="exit" presetSubtype="0" fill="hold" nodeType="afterEffect">
                                  <p:stCondLst>
                                    <p:cond delay="0"/>
                                  </p:stCondLst>
                                  <p:childTnLst>
                                    <p:set>
                                      <p:cBhvr>
                                        <p:cTn id="50" dur="1" fill="hold">
                                          <p:stCondLst>
                                            <p:cond delay="0"/>
                                          </p:stCondLst>
                                        </p:cTn>
                                        <p:tgtEl>
                                          <p:spTgt spid="6"/>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4"/>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2" nodeType="clickEffect">
                                  <p:stCondLst>
                                    <p:cond delay="0"/>
                                  </p:stCondLst>
                                  <p:childTnLst>
                                    <p:set>
                                      <p:cBhvr>
                                        <p:cTn id="56" dur="1" fill="hold">
                                          <p:stCondLst>
                                            <p:cond delay="0"/>
                                          </p:stCondLst>
                                        </p:cTn>
                                        <p:tgtEl>
                                          <p:spTgt spid="335"/>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4"/>
                                        </p:tgtEl>
                                        <p:attrNameLst>
                                          <p:attrName>style.visibility</p:attrName>
                                        </p:attrNameLst>
                                      </p:cBhvr>
                                      <p:to>
                                        <p:strVal val="hidden"/>
                                      </p:to>
                                    </p:set>
                                  </p:childTnLst>
                                </p:cTn>
                              </p:par>
                              <p:par>
                                <p:cTn id="59" presetID="1" presetClass="exit" presetSubtype="0" fill="hold" grpId="2" nodeType="withEffect">
                                  <p:stCondLst>
                                    <p:cond delay="0"/>
                                  </p:stCondLst>
                                  <p:childTnLst>
                                    <p:set>
                                      <p:cBhvr>
                                        <p:cTn id="60" dur="1" fill="hold">
                                          <p:stCondLst>
                                            <p:cond delay="0"/>
                                          </p:stCondLst>
                                        </p:cTn>
                                        <p:tgtEl>
                                          <p:spTgt spid="349"/>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331"/>
                                        </p:tgtEl>
                                        <p:attrNameLst>
                                          <p:attrName>style.visibility</p:attrName>
                                        </p:attrNameLst>
                                      </p:cBhvr>
                                      <p:to>
                                        <p:strVal val="hidden"/>
                                      </p:to>
                                    </p:set>
                                  </p:childTnLst>
                                </p:cTn>
                              </p:par>
                              <p:par>
                                <p:cTn id="63" presetID="1" presetClass="entr" presetSubtype="0" fill="hold" nodeType="withEffect">
                                  <p:stCondLst>
                                    <p:cond delay="0"/>
                                  </p:stCondLst>
                                  <p:childTnLst>
                                    <p:set>
                                      <p:cBhvr>
                                        <p:cTn id="64" dur="1" fill="hold">
                                          <p:stCondLst>
                                            <p:cond delay="0"/>
                                          </p:stCondLst>
                                        </p:cTn>
                                        <p:tgtEl>
                                          <p:spTgt spid="1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9"/>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63" presetClass="path" presetSubtype="0" accel="50000" decel="50000" fill="hold" grpId="0" nodeType="clickEffect">
                                  <p:stCondLst>
                                    <p:cond delay="0"/>
                                  </p:stCondLst>
                                  <p:childTnLst>
                                    <p:animMotion origin="layout" path="M -4.375E-6 1.48148E-6 L 0.41342 0.01296 " pathEditMode="relative" rAng="0" ptsTypes="AA">
                                      <p:cBhvr>
                                        <p:cTn id="70" dur="2000" fill="hold"/>
                                        <p:tgtEl>
                                          <p:spTgt spid="235"/>
                                        </p:tgtEl>
                                        <p:attrNameLst>
                                          <p:attrName>ppt_x</p:attrName>
                                          <p:attrName>ppt_y</p:attrName>
                                        </p:attrNameLst>
                                      </p:cBhvr>
                                      <p:rCtr x="20664" y="648"/>
                                    </p:animMotion>
                                  </p:childTnLst>
                                </p:cTn>
                              </p:par>
                            </p:childTnLst>
                          </p:cTn>
                        </p:par>
                      </p:childTnLst>
                    </p:cTn>
                  </p:par>
                  <p:par>
                    <p:cTn id="71" fill="hold">
                      <p:stCondLst>
                        <p:cond delay="indefinite"/>
                      </p:stCondLst>
                      <p:childTnLst>
                        <p:par>
                          <p:cTn id="72" fill="hold">
                            <p:stCondLst>
                              <p:cond delay="0"/>
                            </p:stCondLst>
                            <p:childTnLst>
                              <p:par>
                                <p:cTn id="73" presetID="63" presetClass="path" presetSubtype="0" accel="50000" decel="50000" fill="hold" grpId="0" nodeType="clickEffect">
                                  <p:stCondLst>
                                    <p:cond delay="0"/>
                                  </p:stCondLst>
                                  <p:childTnLst>
                                    <p:animMotion origin="layout" path="M 1.11111E-6 1.48148E-6 L 0.3941 0.00903 " pathEditMode="relative" rAng="0" ptsTypes="AA">
                                      <p:cBhvr>
                                        <p:cTn id="74" dur="2000" fill="hold"/>
                                        <p:tgtEl>
                                          <p:spTgt spid="237"/>
                                        </p:tgtEl>
                                        <p:attrNameLst>
                                          <p:attrName>ppt_x</p:attrName>
                                          <p:attrName>ppt_y</p:attrName>
                                        </p:attrNameLst>
                                      </p:cBhvr>
                                      <p:rCtr x="19705" y="440"/>
                                    </p:animMotion>
                                  </p:childTnLst>
                                </p:cTn>
                              </p:par>
                              <p:par>
                                <p:cTn id="75" presetID="1" presetClass="exit" presetSubtype="0" fill="hold" grpId="1" nodeType="withEffect">
                                  <p:stCondLst>
                                    <p:cond delay="0"/>
                                  </p:stCondLst>
                                  <p:childTnLst>
                                    <p:set>
                                      <p:cBhvr>
                                        <p:cTn id="76" dur="1" fill="hold">
                                          <p:stCondLst>
                                            <p:cond delay="0"/>
                                          </p:stCondLst>
                                        </p:cTn>
                                        <p:tgtEl>
                                          <p:spTgt spid="23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grpId="0" nodeType="clickEffect">
                                  <p:stCondLst>
                                    <p:cond delay="0"/>
                                  </p:stCondLst>
                                  <p:childTnLst>
                                    <p:animMotion origin="layout" path="M 1.11111E-6 -3.33333E-6 L 0.37899 -0.00416 " pathEditMode="relative" rAng="0" ptsTypes="AA">
                                      <p:cBhvr>
                                        <p:cTn id="80" dur="2000" fill="hold"/>
                                        <p:tgtEl>
                                          <p:spTgt spid="236"/>
                                        </p:tgtEl>
                                        <p:attrNameLst>
                                          <p:attrName>ppt_x</p:attrName>
                                          <p:attrName>ppt_y</p:attrName>
                                        </p:attrNameLst>
                                      </p:cBhvr>
                                      <p:rCtr x="18958" y="-208"/>
                                    </p:animMotion>
                                  </p:childTnLst>
                                </p:cTn>
                              </p:par>
                              <p:par>
                                <p:cTn id="81" presetID="1" presetClass="exit" presetSubtype="0" fill="hold" grpId="1" nodeType="withEffect">
                                  <p:stCondLst>
                                    <p:cond delay="0"/>
                                  </p:stCondLst>
                                  <p:childTnLst>
                                    <p:set>
                                      <p:cBhvr>
                                        <p:cTn id="82" dur="1" fill="hold">
                                          <p:stCondLst>
                                            <p:cond delay="0"/>
                                          </p:stCondLst>
                                        </p:cTn>
                                        <p:tgtEl>
                                          <p:spTgt spid="2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83" repeatCount="10000" fill="remove" display="0">
                  <p:stCondLst>
                    <p:cond delay="indefinite"/>
                  </p:stCondLst>
                </p:cTn>
                <p:tgtEl>
                  <p:spTgt spid="7"/>
                </p:tgtEl>
              </p:cMediaNode>
            </p:video>
            <p:video>
              <p:cMediaNode vol="80000">
                <p:cTn id="84" repeatCount="10000" fill="remove" display="0">
                  <p:stCondLst>
                    <p:cond delay="indefinite"/>
                  </p:stCondLst>
                </p:cTn>
                <p:tgtEl>
                  <p:spTgt spid="238"/>
                </p:tgtEl>
              </p:cMediaNode>
            </p:video>
          </p:childTnLst>
        </p:cTn>
      </p:par>
    </p:tnLst>
    <p:bldLst>
      <p:bldP spid="335" grpId="0" animBg="1"/>
      <p:bldP spid="335" grpId="1" animBg="1"/>
      <p:bldP spid="335" grpId="2" animBg="1"/>
      <p:bldP spid="349" grpId="0" animBg="1"/>
      <p:bldP spid="349" grpId="1" animBg="1"/>
      <p:bldP spid="349" grpId="2" animBg="1"/>
      <p:bldP spid="235" grpId="0" animBg="1"/>
      <p:bldP spid="235" grpId="1" animBg="1"/>
      <p:bldP spid="236" grpId="0" animBg="1"/>
      <p:bldP spid="237" grpId="0" animBg="1"/>
      <p:bldP spid="237" grpId="1" animBg="1"/>
      <p:bldP spid="9" grpId="0" animBg="1"/>
    </p:bld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14376" y="-70534"/>
            <a:ext cx="9144000" cy="1097280"/>
          </a:xfrm>
          <a:solidFill>
            <a:srgbClr val="B7DEE8"/>
          </a:solidFill>
          <a:ln>
            <a:solidFill>
              <a:srgbClr val="B7DEE8"/>
            </a:solidFill>
          </a:ln>
        </p:spPr>
        <p:txBody>
          <a:bodyPr/>
          <a:lstStyle/>
          <a:p>
            <a:r>
              <a:rPr lang="en-US" dirty="0">
                <a:latin typeface="Gotham SSm A"/>
              </a:rPr>
              <a:t> </a:t>
            </a:r>
          </a:p>
        </p:txBody>
      </p:sp>
      <p:sp>
        <p:nvSpPr>
          <p:cNvPr id="3" name="Content Placeholder 2"/>
          <p:cNvSpPr>
            <a:spLocks noGrp="1"/>
          </p:cNvSpPr>
          <p:nvPr>
            <p:ph idx="1"/>
          </p:nvPr>
        </p:nvSpPr>
        <p:spPr>
          <a:xfrm>
            <a:off x="1981200" y="1333501"/>
            <a:ext cx="8229600" cy="4525963"/>
          </a:xfrm>
        </p:spPr>
        <p:txBody>
          <a:bodyPr>
            <a:normAutofit/>
          </a:bodyPr>
          <a:lstStyle/>
          <a:p>
            <a:endParaRPr lang="en-US" dirty="0"/>
          </a:p>
          <a:p>
            <a:pPr lvl="1" indent="0">
              <a:buNone/>
            </a:pPr>
            <a:endParaRPr lang="en-US" sz="2400" dirty="0"/>
          </a:p>
        </p:txBody>
      </p:sp>
      <p:sp>
        <p:nvSpPr>
          <p:cNvPr id="4" name="Content Placeholder 2">
            <a:extLst>
              <a:ext uri="{FF2B5EF4-FFF2-40B4-BE49-F238E27FC236}">
                <a16:creationId xmlns:a16="http://schemas.microsoft.com/office/drawing/2014/main" id="{E982543D-98C8-4807-BEB9-505879B79EDC}"/>
              </a:ext>
            </a:extLst>
          </p:cNvPr>
          <p:cNvSpPr txBox="1">
            <a:spLocks/>
          </p:cNvSpPr>
          <p:nvPr/>
        </p:nvSpPr>
        <p:spPr bwMode="auto">
          <a:xfrm>
            <a:off x="2222401" y="6041888"/>
            <a:ext cx="7727949" cy="599895"/>
          </a:xfrm>
          <a:prstGeom prst="roundRect">
            <a:avLst/>
          </a:prstGeom>
          <a:solidFill>
            <a:schemeClr val="bg2">
              <a:lumMod val="75000"/>
            </a:schemeClr>
          </a:solidFill>
          <a:ln w="28575">
            <a:noFill/>
          </a:ln>
        </p:spPr>
        <p:style>
          <a:lnRef idx="2">
            <a:schemeClr val="accent6"/>
          </a:lnRef>
          <a:fillRef idx="1">
            <a:schemeClr val="lt1"/>
          </a:fillRef>
          <a:effectRef idx="0">
            <a:schemeClr val="accent6"/>
          </a:effectRef>
          <a:fontRef idx="minor">
            <a:schemeClr val="dk1"/>
          </a:fontRef>
        </p:style>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ts val="1200"/>
              </a:spcBef>
            </a:pPr>
            <a:r>
              <a:rPr lang="en-US" sz="2800" dirty="0">
                <a:solidFill>
                  <a:srgbClr val="000000"/>
                </a:solidFill>
              </a:rPr>
              <a:t>   Report pest activity in the cafeteria immediately!</a:t>
            </a:r>
          </a:p>
        </p:txBody>
      </p:sp>
      <p:sp>
        <p:nvSpPr>
          <p:cNvPr id="6" name="Content Placeholder 2">
            <a:extLst>
              <a:ext uri="{FF2B5EF4-FFF2-40B4-BE49-F238E27FC236}">
                <a16:creationId xmlns:a16="http://schemas.microsoft.com/office/drawing/2014/main" id="{026D5C67-0DFE-4E88-B6F2-722A8D198111}"/>
              </a:ext>
            </a:extLst>
          </p:cNvPr>
          <p:cNvSpPr txBox="1">
            <a:spLocks/>
          </p:cNvSpPr>
          <p:nvPr/>
        </p:nvSpPr>
        <p:spPr bwMode="auto">
          <a:xfrm>
            <a:off x="3884859" y="2805939"/>
            <a:ext cx="2651760" cy="2925763"/>
          </a:xfrm>
          <a:prstGeom prst="roundRect">
            <a:avLst/>
          </a:prstGeom>
          <a:ln w="28575">
            <a:solidFill>
              <a:srgbClr val="F6B906"/>
            </a:solidFill>
          </a:ln>
        </p:spPr>
        <p:style>
          <a:lnRef idx="2">
            <a:schemeClr val="accent6"/>
          </a:lnRef>
          <a:fillRef idx="1">
            <a:schemeClr val="lt1"/>
          </a:fillRef>
          <a:effectRef idx="0">
            <a:schemeClr val="accent6"/>
          </a:effectRef>
          <a:fontRef idx="minor">
            <a:schemeClr val="dk1"/>
          </a:fontRef>
        </p:style>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r>
              <a:rPr lang="en-US" sz="4000" dirty="0">
                <a:solidFill>
                  <a:srgbClr val="000000"/>
                </a:solidFill>
              </a:rPr>
              <a:t>Roaches</a:t>
            </a:r>
          </a:p>
        </p:txBody>
      </p:sp>
      <p:sp>
        <p:nvSpPr>
          <p:cNvPr id="7" name="Content Placeholder 2">
            <a:extLst>
              <a:ext uri="{FF2B5EF4-FFF2-40B4-BE49-F238E27FC236}">
                <a16:creationId xmlns:a16="http://schemas.microsoft.com/office/drawing/2014/main" id="{8AD001E2-90C7-4EF6-8BC9-13D88723493D}"/>
              </a:ext>
            </a:extLst>
          </p:cNvPr>
          <p:cNvSpPr txBox="1">
            <a:spLocks/>
          </p:cNvSpPr>
          <p:nvPr/>
        </p:nvSpPr>
        <p:spPr bwMode="auto">
          <a:xfrm>
            <a:off x="7182856" y="2785990"/>
            <a:ext cx="2651760" cy="2925763"/>
          </a:xfrm>
          <a:prstGeom prst="roundRect">
            <a:avLst/>
          </a:prstGeom>
          <a:ln w="28575">
            <a:solidFill>
              <a:srgbClr val="F6B906"/>
            </a:solidFill>
          </a:ln>
        </p:spPr>
        <p:style>
          <a:lnRef idx="2">
            <a:schemeClr val="accent6"/>
          </a:lnRef>
          <a:fillRef idx="1">
            <a:schemeClr val="lt1"/>
          </a:fillRef>
          <a:effectRef idx="0">
            <a:schemeClr val="accent6"/>
          </a:effectRef>
          <a:fontRef idx="minor">
            <a:schemeClr val="dk1"/>
          </a:fontRef>
        </p:style>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r>
              <a:rPr lang="en-US" sz="4000" dirty="0">
                <a:solidFill>
                  <a:srgbClr val="000000"/>
                </a:solidFill>
              </a:rPr>
              <a:t>Ants</a:t>
            </a:r>
          </a:p>
        </p:txBody>
      </p:sp>
      <p:sp>
        <p:nvSpPr>
          <p:cNvPr id="5" name="Content Placeholder 2">
            <a:extLst>
              <a:ext uri="{FF2B5EF4-FFF2-40B4-BE49-F238E27FC236}">
                <a16:creationId xmlns:a16="http://schemas.microsoft.com/office/drawing/2014/main" id="{1E35F34F-17AB-4908-8355-AF3DFAC203FC}"/>
              </a:ext>
            </a:extLst>
          </p:cNvPr>
          <p:cNvSpPr txBox="1">
            <a:spLocks/>
          </p:cNvSpPr>
          <p:nvPr/>
        </p:nvSpPr>
        <p:spPr bwMode="auto">
          <a:xfrm>
            <a:off x="586863" y="2801539"/>
            <a:ext cx="2651760" cy="2925763"/>
          </a:xfrm>
          <a:prstGeom prst="roundRect">
            <a:avLst/>
          </a:prstGeom>
          <a:ln w="28575">
            <a:solidFill>
              <a:srgbClr val="F6B906"/>
            </a:solidFill>
          </a:ln>
        </p:spPr>
        <p:style>
          <a:lnRef idx="2">
            <a:schemeClr val="accent6"/>
          </a:lnRef>
          <a:fillRef idx="1">
            <a:schemeClr val="lt1"/>
          </a:fillRef>
          <a:effectRef idx="0">
            <a:schemeClr val="accent6"/>
          </a:effectRef>
          <a:fontRef idx="minor">
            <a:schemeClr val="dk1"/>
          </a:fontRef>
        </p:style>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r>
              <a:rPr lang="en-US" sz="4000" dirty="0">
                <a:solidFill>
                  <a:srgbClr val="000000"/>
                </a:solidFill>
              </a:rPr>
              <a:t>Rodents</a:t>
            </a:r>
          </a:p>
        </p:txBody>
      </p:sp>
      <p:sp>
        <p:nvSpPr>
          <p:cNvPr id="16" name="Content Placeholder 2">
            <a:extLst>
              <a:ext uri="{FF2B5EF4-FFF2-40B4-BE49-F238E27FC236}">
                <a16:creationId xmlns:a16="http://schemas.microsoft.com/office/drawing/2014/main" id="{D825D6E9-F66F-4614-987B-F693F6233096}"/>
              </a:ext>
            </a:extLst>
          </p:cNvPr>
          <p:cNvSpPr txBox="1">
            <a:spLocks/>
          </p:cNvSpPr>
          <p:nvPr/>
        </p:nvSpPr>
        <p:spPr bwMode="auto">
          <a:xfrm>
            <a:off x="482601" y="1381957"/>
            <a:ext cx="7234540" cy="1097279"/>
          </a:xfrm>
          <a:prstGeom prst="roundRect">
            <a:avLst/>
          </a:prstGeom>
          <a:noFill/>
          <a:ln w="28575">
            <a:noFill/>
          </a:ln>
        </p:spPr>
        <p:style>
          <a:lnRef idx="2">
            <a:schemeClr val="accent6"/>
          </a:lnRef>
          <a:fillRef idx="1">
            <a:schemeClr val="lt1"/>
          </a:fillRef>
          <a:effectRef idx="0">
            <a:schemeClr val="accent6"/>
          </a:effectRef>
          <a:fontRef idx="minor">
            <a:schemeClr val="dk1"/>
          </a:fontRef>
        </p:style>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ts val="1200"/>
              </a:spcBef>
            </a:pPr>
            <a:r>
              <a:rPr lang="en-US" sz="2800" dirty="0">
                <a:solidFill>
                  <a:srgbClr val="000000"/>
                </a:solidFill>
              </a:rPr>
              <a:t>Pest activity from rodents, roaches, and ants is classified as </a:t>
            </a:r>
            <a:r>
              <a:rPr lang="en-US" b="1" dirty="0">
                <a:solidFill>
                  <a:srgbClr val="000000"/>
                </a:solidFill>
              </a:rPr>
              <a:t>urgent</a:t>
            </a:r>
            <a:r>
              <a:rPr lang="en-US" sz="2800" dirty="0">
                <a:solidFill>
                  <a:srgbClr val="000000"/>
                </a:solidFill>
              </a:rPr>
              <a:t>. </a:t>
            </a:r>
          </a:p>
        </p:txBody>
      </p:sp>
      <p:sp>
        <p:nvSpPr>
          <p:cNvPr id="17" name="Title 1"/>
          <p:cNvSpPr txBox="1">
            <a:spLocks/>
          </p:cNvSpPr>
          <p:nvPr/>
        </p:nvSpPr>
        <p:spPr>
          <a:xfrm>
            <a:off x="0" y="-70534"/>
            <a:ext cx="12192000" cy="1097280"/>
          </a:xfrm>
          <a:prstGeom prst="rect">
            <a:avLst/>
          </a:prstGeom>
          <a:solidFill>
            <a:srgbClr val="712766"/>
          </a:solidFill>
        </p:spPr>
        <p:txBody>
          <a:bodyPr vert="horz" lIns="91440" tIns="45720" rIns="91440" bIns="45720" rtlCol="0" anchor="ctr">
            <a:normAutofit/>
          </a:bodyPr>
          <a:lstStyle>
            <a:lvl1pPr algn="ctr" defTabSz="457200" rtl="0" eaLnBrk="1" latinLnBrk="0" hangingPunct="1">
              <a:spcBef>
                <a:spcPct val="0"/>
              </a:spcBef>
              <a:buNone/>
              <a:defRPr sz="4400" kern="1200">
                <a:solidFill>
                  <a:srgbClr val="000000"/>
                </a:solidFill>
                <a:latin typeface="+mj-lt"/>
                <a:ea typeface="+mj-ea"/>
                <a:cs typeface="+mj-cs"/>
              </a:defRPr>
            </a:lvl1pPr>
          </a:lstStyle>
          <a:p>
            <a:pPr marL="457200" algn="l">
              <a:spcBef>
                <a:spcPts val="0"/>
              </a:spcBef>
            </a:pPr>
            <a:r>
              <a:rPr lang="en-US" sz="4800" b="1" dirty="0">
                <a:solidFill>
                  <a:schemeClr val="bg1"/>
                </a:solidFill>
                <a:latin typeface="Juice ITC" panose="04040403040A02020202" pitchFamily="82" charset="0"/>
                <a:ea typeface="+mn-ea"/>
                <a:cs typeface="+mn-cs"/>
              </a:rPr>
              <a:t>Keep Pests Out Of The Cafeteria</a:t>
            </a:r>
            <a:endParaRPr lang="en-US" sz="5400" dirty="0">
              <a:solidFill>
                <a:schemeClr val="bg1"/>
              </a:solidFill>
              <a:latin typeface="Juice ITC" panose="04040403040A02020202" pitchFamily="82" charset="0"/>
            </a:endParaRPr>
          </a:p>
        </p:txBody>
      </p:sp>
      <p:pic>
        <p:nvPicPr>
          <p:cNvPr id="10" name="Picture 9">
            <a:extLst>
              <a:ext uri="{FF2B5EF4-FFF2-40B4-BE49-F238E27FC236}">
                <a16:creationId xmlns:a16="http://schemas.microsoft.com/office/drawing/2014/main" id="{93A233A8-22A6-4101-AFB2-29F431FA192C}"/>
              </a:ext>
            </a:extLst>
          </p:cNvPr>
          <p:cNvPicPr>
            <a:picLocks noChangeAspect="1"/>
          </p:cNvPicPr>
          <p:nvPr/>
        </p:nvPicPr>
        <p:blipFill>
          <a:blip r:embed="rId3"/>
          <a:stretch>
            <a:fillRect/>
          </a:stretch>
        </p:blipFill>
        <p:spPr>
          <a:xfrm>
            <a:off x="897636" y="3884090"/>
            <a:ext cx="2094556" cy="948782"/>
          </a:xfrm>
          <a:prstGeom prst="rect">
            <a:avLst/>
          </a:prstGeom>
        </p:spPr>
      </p:pic>
      <p:pic>
        <p:nvPicPr>
          <p:cNvPr id="13" name="Picture 12" descr="A picture containing sky, insect&#10;&#10;Description automatically generated">
            <a:extLst>
              <a:ext uri="{FF2B5EF4-FFF2-40B4-BE49-F238E27FC236}">
                <a16:creationId xmlns:a16="http://schemas.microsoft.com/office/drawing/2014/main" id="{D339E4CA-F4C5-4184-AA2A-136625634F0C}"/>
              </a:ext>
            </a:extLst>
          </p:cNvPr>
          <p:cNvPicPr>
            <a:picLocks noChangeAspect="1"/>
          </p:cNvPicPr>
          <p:nvPr/>
        </p:nvPicPr>
        <p:blipFill>
          <a:blip r:embed="rId4"/>
          <a:stretch>
            <a:fillRect/>
          </a:stretch>
        </p:blipFill>
        <p:spPr>
          <a:xfrm>
            <a:off x="4348089" y="3609184"/>
            <a:ext cx="1865376" cy="1770888"/>
          </a:xfrm>
          <a:prstGeom prst="rect">
            <a:avLst/>
          </a:prstGeom>
        </p:spPr>
      </p:pic>
      <p:pic>
        <p:nvPicPr>
          <p:cNvPr id="19" name="Picture 18" descr="A group of black ants&#10;&#10;Description automatically generated with medium confidence">
            <a:extLst>
              <a:ext uri="{FF2B5EF4-FFF2-40B4-BE49-F238E27FC236}">
                <a16:creationId xmlns:a16="http://schemas.microsoft.com/office/drawing/2014/main" id="{CAFF67C9-5AD9-4FA2-B50B-D10210937743}"/>
              </a:ext>
            </a:extLst>
          </p:cNvPr>
          <p:cNvPicPr>
            <a:picLocks noChangeAspect="1"/>
          </p:cNvPicPr>
          <p:nvPr/>
        </p:nvPicPr>
        <p:blipFill>
          <a:blip r:embed="rId5"/>
          <a:stretch>
            <a:fillRect/>
          </a:stretch>
        </p:blipFill>
        <p:spPr>
          <a:xfrm rot="4023004">
            <a:off x="7777022" y="3784277"/>
            <a:ext cx="1775746" cy="1417637"/>
          </a:xfrm>
          <a:prstGeom prst="rect">
            <a:avLst/>
          </a:prstGeom>
        </p:spPr>
      </p:pic>
      <p:sp>
        <p:nvSpPr>
          <p:cNvPr id="12" name="Rectangle 11">
            <a:extLst>
              <a:ext uri="{FF2B5EF4-FFF2-40B4-BE49-F238E27FC236}">
                <a16:creationId xmlns:a16="http://schemas.microsoft.com/office/drawing/2014/main" id="{C51264AA-AF09-48AA-9940-50150996D2CC}"/>
              </a:ext>
            </a:extLst>
          </p:cNvPr>
          <p:cNvSpPr/>
          <p:nvPr/>
        </p:nvSpPr>
        <p:spPr>
          <a:xfrm rot="20716740">
            <a:off x="2151980" y="3238325"/>
            <a:ext cx="6013325" cy="1862048"/>
          </a:xfrm>
          <a:prstGeom prst="rect">
            <a:avLst/>
          </a:prstGeom>
          <a:noFill/>
        </p:spPr>
        <p:txBody>
          <a:bodyPr wrap="square" lIns="91440" tIns="45720" rIns="91440" bIns="45720">
            <a:spAutoFit/>
          </a:bodyPr>
          <a:lstStyle/>
          <a:p>
            <a:pPr algn="ctr"/>
            <a:r>
              <a:rPr lang="en-US" sz="11500" b="1" dirty="0">
                <a:ln w="22225">
                  <a:solidFill>
                    <a:schemeClr val="accent2"/>
                  </a:solidFill>
                  <a:prstDash val="solid"/>
                </a:ln>
                <a:solidFill>
                  <a:srgbClr val="EE4037"/>
                </a:solidFill>
              </a:rPr>
              <a:t>URGENT</a:t>
            </a:r>
          </a:p>
        </p:txBody>
      </p:sp>
      <p:grpSp>
        <p:nvGrpSpPr>
          <p:cNvPr id="21" name="Group 20">
            <a:extLst>
              <a:ext uri="{FF2B5EF4-FFF2-40B4-BE49-F238E27FC236}">
                <a16:creationId xmlns:a16="http://schemas.microsoft.com/office/drawing/2014/main" id="{C6C58966-EBFA-896B-957F-179EC0B0061C}"/>
              </a:ext>
            </a:extLst>
          </p:cNvPr>
          <p:cNvGrpSpPr/>
          <p:nvPr/>
        </p:nvGrpSpPr>
        <p:grpSpPr>
          <a:xfrm>
            <a:off x="10247086" y="1327829"/>
            <a:ext cx="1736205" cy="1891011"/>
            <a:chOff x="-1291755" y="2720076"/>
            <a:chExt cx="2982307" cy="3699774"/>
          </a:xfrm>
        </p:grpSpPr>
        <p:sp>
          <p:nvSpPr>
            <p:cNvPr id="99" name="Oval 98">
              <a:extLst>
                <a:ext uri="{FF2B5EF4-FFF2-40B4-BE49-F238E27FC236}">
                  <a16:creationId xmlns:a16="http://schemas.microsoft.com/office/drawing/2014/main" id="{40350B1B-F78E-25CD-16A6-76C1C6E4893F}"/>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8DBFF632-2EEA-B02D-7B9F-967DB8935830}"/>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FC185F04-C421-98D1-82C2-DB7ADD4DD202}"/>
                </a:ext>
              </a:extLst>
            </p:cNvPr>
            <p:cNvGrpSpPr/>
            <p:nvPr/>
          </p:nvGrpSpPr>
          <p:grpSpPr>
            <a:xfrm flipH="1">
              <a:off x="-1205954" y="2720076"/>
              <a:ext cx="2290770" cy="3649875"/>
              <a:chOff x="720551" y="1573392"/>
              <a:chExt cx="2290770" cy="3649875"/>
            </a:xfrm>
          </p:grpSpPr>
          <p:sp>
            <p:nvSpPr>
              <p:cNvPr id="102" name="Freeform: Shape 101">
                <a:extLst>
                  <a:ext uri="{FF2B5EF4-FFF2-40B4-BE49-F238E27FC236}">
                    <a16:creationId xmlns:a16="http://schemas.microsoft.com/office/drawing/2014/main" id="{974B8DE5-7D37-054E-1D5E-61E7B2A3EE35}"/>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03" name="Flowchart: Terminator 102">
                <a:extLst>
                  <a:ext uri="{FF2B5EF4-FFF2-40B4-BE49-F238E27FC236}">
                    <a16:creationId xmlns:a16="http://schemas.microsoft.com/office/drawing/2014/main" id="{ECFD8F25-F15A-B6BF-D5E7-8285862D1868}"/>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4" name="Flowchart: Delay 103">
                <a:extLst>
                  <a:ext uri="{FF2B5EF4-FFF2-40B4-BE49-F238E27FC236}">
                    <a16:creationId xmlns:a16="http://schemas.microsoft.com/office/drawing/2014/main" id="{A98D041A-3939-3FF6-2248-44B9281475FD}"/>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05" name="Group 104">
                <a:extLst>
                  <a:ext uri="{FF2B5EF4-FFF2-40B4-BE49-F238E27FC236}">
                    <a16:creationId xmlns:a16="http://schemas.microsoft.com/office/drawing/2014/main" id="{C407DBC2-B8E5-438A-64C8-43E023BCD82D}"/>
                  </a:ext>
                </a:extLst>
              </p:cNvPr>
              <p:cNvGrpSpPr/>
              <p:nvPr/>
            </p:nvGrpSpPr>
            <p:grpSpPr>
              <a:xfrm>
                <a:off x="720551" y="1574772"/>
                <a:ext cx="1581557" cy="3648495"/>
                <a:chOff x="701501" y="393208"/>
                <a:chExt cx="1581557" cy="3648495"/>
              </a:xfrm>
            </p:grpSpPr>
            <p:sp>
              <p:nvSpPr>
                <p:cNvPr id="153" name="Flowchart: Manual Operation 26">
                  <a:extLst>
                    <a:ext uri="{FF2B5EF4-FFF2-40B4-BE49-F238E27FC236}">
                      <a16:creationId xmlns:a16="http://schemas.microsoft.com/office/drawing/2014/main" id="{615B9E53-67F6-5DBE-9832-8825A149EDDE}"/>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4" name="Rectangle: Single Corner Snipped 29">
                  <a:extLst>
                    <a:ext uri="{FF2B5EF4-FFF2-40B4-BE49-F238E27FC236}">
                      <a16:creationId xmlns:a16="http://schemas.microsoft.com/office/drawing/2014/main" id="{0DB57433-2A51-0884-E84F-FB1043727FB8}"/>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5" name="Oval 154">
                  <a:extLst>
                    <a:ext uri="{FF2B5EF4-FFF2-40B4-BE49-F238E27FC236}">
                      <a16:creationId xmlns:a16="http://schemas.microsoft.com/office/drawing/2014/main" id="{0864A645-4E19-0599-C3F4-0DF7DC167768}"/>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6" name="Oval 155">
                  <a:extLst>
                    <a:ext uri="{FF2B5EF4-FFF2-40B4-BE49-F238E27FC236}">
                      <a16:creationId xmlns:a16="http://schemas.microsoft.com/office/drawing/2014/main" id="{918F7F3A-213B-4741-F960-1BAD0EC0E1DA}"/>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7" name="Flowchart: Off-page Connector 156">
                  <a:extLst>
                    <a:ext uri="{FF2B5EF4-FFF2-40B4-BE49-F238E27FC236}">
                      <a16:creationId xmlns:a16="http://schemas.microsoft.com/office/drawing/2014/main" id="{42AD65DF-0B93-AE2E-4662-4933E9E6677F}"/>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8" name="Oval 157">
                  <a:extLst>
                    <a:ext uri="{FF2B5EF4-FFF2-40B4-BE49-F238E27FC236}">
                      <a16:creationId xmlns:a16="http://schemas.microsoft.com/office/drawing/2014/main" id="{AC8EED5F-E333-334F-5F07-95587D3E72CD}"/>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9" name="Flowchart: Terminator 158">
                  <a:extLst>
                    <a:ext uri="{FF2B5EF4-FFF2-40B4-BE49-F238E27FC236}">
                      <a16:creationId xmlns:a16="http://schemas.microsoft.com/office/drawing/2014/main" id="{FEE8721A-14F7-4CA1-7090-E5CA4A367746}"/>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0" name="Flowchart: Delay 159">
                  <a:extLst>
                    <a:ext uri="{FF2B5EF4-FFF2-40B4-BE49-F238E27FC236}">
                      <a16:creationId xmlns:a16="http://schemas.microsoft.com/office/drawing/2014/main" id="{4B3B8619-D089-4AF5-F6C6-57F72C367D54}"/>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1" name="Isosceles Triangle 160">
                  <a:extLst>
                    <a:ext uri="{FF2B5EF4-FFF2-40B4-BE49-F238E27FC236}">
                      <a16:creationId xmlns:a16="http://schemas.microsoft.com/office/drawing/2014/main" id="{428EE79F-7765-657B-2F52-8983DC73C02E}"/>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2" name="Oval 161">
                  <a:extLst>
                    <a:ext uri="{FF2B5EF4-FFF2-40B4-BE49-F238E27FC236}">
                      <a16:creationId xmlns:a16="http://schemas.microsoft.com/office/drawing/2014/main" id="{1F04983D-3B02-73E9-CF86-5D9BAAF59E8D}"/>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3" name="Oval 162">
                  <a:extLst>
                    <a:ext uri="{FF2B5EF4-FFF2-40B4-BE49-F238E27FC236}">
                      <a16:creationId xmlns:a16="http://schemas.microsoft.com/office/drawing/2014/main" id="{2F226EA8-5DA7-A388-9E23-4C20AF8A4BB2}"/>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4" name="Oval 163">
                  <a:extLst>
                    <a:ext uri="{FF2B5EF4-FFF2-40B4-BE49-F238E27FC236}">
                      <a16:creationId xmlns:a16="http://schemas.microsoft.com/office/drawing/2014/main" id="{71C45994-194D-6345-BA15-CD8DFAE47BC0}"/>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5" name="Oval 164">
                  <a:extLst>
                    <a:ext uri="{FF2B5EF4-FFF2-40B4-BE49-F238E27FC236}">
                      <a16:creationId xmlns:a16="http://schemas.microsoft.com/office/drawing/2014/main" id="{CE082B7A-18BE-A9CF-397A-173753F2E8A4}"/>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6" name="Flowchart: Terminator 165">
                  <a:extLst>
                    <a:ext uri="{FF2B5EF4-FFF2-40B4-BE49-F238E27FC236}">
                      <a16:creationId xmlns:a16="http://schemas.microsoft.com/office/drawing/2014/main" id="{95E15BED-1EA7-609C-68BC-473147B121FA}"/>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7" name="Flowchart: Terminator 166">
                  <a:extLst>
                    <a:ext uri="{FF2B5EF4-FFF2-40B4-BE49-F238E27FC236}">
                      <a16:creationId xmlns:a16="http://schemas.microsoft.com/office/drawing/2014/main" id="{7D785B31-8AD5-F01F-3B22-D6EA65FCA491}"/>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8" name="Moon 167">
                  <a:extLst>
                    <a:ext uri="{FF2B5EF4-FFF2-40B4-BE49-F238E27FC236}">
                      <a16:creationId xmlns:a16="http://schemas.microsoft.com/office/drawing/2014/main" id="{3701B13C-21AB-1236-A7C0-D1A8A67259E6}"/>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9" name="Moon 168">
                  <a:extLst>
                    <a:ext uri="{FF2B5EF4-FFF2-40B4-BE49-F238E27FC236}">
                      <a16:creationId xmlns:a16="http://schemas.microsoft.com/office/drawing/2014/main" id="{A807B6B3-38F1-046D-4DA4-137531AF9016}"/>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0" name="Oval 169">
                  <a:extLst>
                    <a:ext uri="{FF2B5EF4-FFF2-40B4-BE49-F238E27FC236}">
                      <a16:creationId xmlns:a16="http://schemas.microsoft.com/office/drawing/2014/main" id="{7CAB9B3D-78D0-E93E-33A1-A40A843E1687}"/>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1" name="Flowchart: Delay 170">
                  <a:extLst>
                    <a:ext uri="{FF2B5EF4-FFF2-40B4-BE49-F238E27FC236}">
                      <a16:creationId xmlns:a16="http://schemas.microsoft.com/office/drawing/2014/main" id="{4602D2EC-1210-6FAB-B7FE-EC8E44033DFC}"/>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2" name="Right Triangle 171">
                  <a:extLst>
                    <a:ext uri="{FF2B5EF4-FFF2-40B4-BE49-F238E27FC236}">
                      <a16:creationId xmlns:a16="http://schemas.microsoft.com/office/drawing/2014/main" id="{AA002F1F-0316-C865-5349-CBACF474D372}"/>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3" name="Right Triangle 172">
                  <a:extLst>
                    <a:ext uri="{FF2B5EF4-FFF2-40B4-BE49-F238E27FC236}">
                      <a16:creationId xmlns:a16="http://schemas.microsoft.com/office/drawing/2014/main" id="{30AEBEFC-A483-0BD3-0296-785024761E19}"/>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4" name="Flowchart: Manual Operation 26">
                  <a:extLst>
                    <a:ext uri="{FF2B5EF4-FFF2-40B4-BE49-F238E27FC236}">
                      <a16:creationId xmlns:a16="http://schemas.microsoft.com/office/drawing/2014/main" id="{1A021B25-A55A-DC56-683F-04042B3D35D5}"/>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5" name="Flowchart: Terminator 174">
                  <a:extLst>
                    <a:ext uri="{FF2B5EF4-FFF2-40B4-BE49-F238E27FC236}">
                      <a16:creationId xmlns:a16="http://schemas.microsoft.com/office/drawing/2014/main" id="{48D1846A-7C9B-D3CA-BE23-BCA450B17011}"/>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6" name="Flowchart: Connector 175">
                  <a:extLst>
                    <a:ext uri="{FF2B5EF4-FFF2-40B4-BE49-F238E27FC236}">
                      <a16:creationId xmlns:a16="http://schemas.microsoft.com/office/drawing/2014/main" id="{4BE40AB1-535E-6B3F-2676-050191F3A724}"/>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7" name="Flowchart: Connector 176">
                  <a:extLst>
                    <a:ext uri="{FF2B5EF4-FFF2-40B4-BE49-F238E27FC236}">
                      <a16:creationId xmlns:a16="http://schemas.microsoft.com/office/drawing/2014/main" id="{7CF6E5E5-91C3-8174-D61B-FB8F25A9DB08}"/>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78" name="Group 177">
                  <a:extLst>
                    <a:ext uri="{FF2B5EF4-FFF2-40B4-BE49-F238E27FC236}">
                      <a16:creationId xmlns:a16="http://schemas.microsoft.com/office/drawing/2014/main" id="{285D42BC-84A4-D0A6-EBF3-25BC568CADE6}"/>
                    </a:ext>
                  </a:extLst>
                </p:cNvPr>
                <p:cNvGrpSpPr/>
                <p:nvPr/>
              </p:nvGrpSpPr>
              <p:grpSpPr>
                <a:xfrm>
                  <a:off x="1717423" y="2352216"/>
                  <a:ext cx="325110" cy="522802"/>
                  <a:chOff x="859632" y="2338402"/>
                  <a:chExt cx="571500" cy="788345"/>
                </a:xfrm>
              </p:grpSpPr>
              <p:sp>
                <p:nvSpPr>
                  <p:cNvPr id="180" name="Rectangle 179">
                    <a:extLst>
                      <a:ext uri="{FF2B5EF4-FFF2-40B4-BE49-F238E27FC236}">
                        <a16:creationId xmlns:a16="http://schemas.microsoft.com/office/drawing/2014/main" id="{12EF3E42-9DEE-43F2-5AE0-A0C278C5922F}"/>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81" name="Picture 180">
                    <a:extLst>
                      <a:ext uri="{FF2B5EF4-FFF2-40B4-BE49-F238E27FC236}">
                        <a16:creationId xmlns:a16="http://schemas.microsoft.com/office/drawing/2014/main" id="{56CE8639-3FA6-B0AD-9C6B-5D36A01E2CF1}"/>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79" name="Freeform: Shape 178">
                  <a:extLst>
                    <a:ext uri="{FF2B5EF4-FFF2-40B4-BE49-F238E27FC236}">
                      <a16:creationId xmlns:a16="http://schemas.microsoft.com/office/drawing/2014/main" id="{80B1E695-9B68-6E40-C399-D9C9285CA0F6}"/>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06" name="Rectangle: Single Corner Snipped 29">
                <a:extLst>
                  <a:ext uri="{FF2B5EF4-FFF2-40B4-BE49-F238E27FC236}">
                    <a16:creationId xmlns:a16="http://schemas.microsoft.com/office/drawing/2014/main" id="{106E552C-C189-928A-3362-F4C1C81365E7}"/>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7" name="Oval 106">
                <a:extLst>
                  <a:ext uri="{FF2B5EF4-FFF2-40B4-BE49-F238E27FC236}">
                    <a16:creationId xmlns:a16="http://schemas.microsoft.com/office/drawing/2014/main" id="{FA9DAD3F-FB2D-B04E-F80B-5BAB30CE9CFD}"/>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8" name="Oval 107">
                <a:extLst>
                  <a:ext uri="{FF2B5EF4-FFF2-40B4-BE49-F238E27FC236}">
                    <a16:creationId xmlns:a16="http://schemas.microsoft.com/office/drawing/2014/main" id="{87696E61-A664-0258-8874-5ABEC35FDAAC}"/>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9" name="Flowchart: Off-page Connector 108">
                <a:extLst>
                  <a:ext uri="{FF2B5EF4-FFF2-40B4-BE49-F238E27FC236}">
                    <a16:creationId xmlns:a16="http://schemas.microsoft.com/office/drawing/2014/main" id="{0C5904BB-4815-B1AD-F215-EE71B7479E98}"/>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0" name="Oval 109">
                <a:extLst>
                  <a:ext uri="{FF2B5EF4-FFF2-40B4-BE49-F238E27FC236}">
                    <a16:creationId xmlns:a16="http://schemas.microsoft.com/office/drawing/2014/main" id="{CD51AC28-4193-5063-2BB8-483CFD400B1C}"/>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1" name="Flowchart: Terminator 110">
                <a:extLst>
                  <a:ext uri="{FF2B5EF4-FFF2-40B4-BE49-F238E27FC236}">
                    <a16:creationId xmlns:a16="http://schemas.microsoft.com/office/drawing/2014/main" id="{7543F339-0A87-C53D-A388-066920712472}"/>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2" name="Flowchart: Delay 111">
                <a:extLst>
                  <a:ext uri="{FF2B5EF4-FFF2-40B4-BE49-F238E27FC236}">
                    <a16:creationId xmlns:a16="http://schemas.microsoft.com/office/drawing/2014/main" id="{F12E7D32-DAB8-7520-8558-633E04BCF109}"/>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3" name="Moon 112">
                <a:extLst>
                  <a:ext uri="{FF2B5EF4-FFF2-40B4-BE49-F238E27FC236}">
                    <a16:creationId xmlns:a16="http://schemas.microsoft.com/office/drawing/2014/main" id="{9AC6C753-7E5B-9A99-CD37-A6B2555C064D}"/>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14" name="Moon 113">
                <a:extLst>
                  <a:ext uri="{FF2B5EF4-FFF2-40B4-BE49-F238E27FC236}">
                    <a16:creationId xmlns:a16="http://schemas.microsoft.com/office/drawing/2014/main" id="{B06C5CF3-68C6-7028-6F3A-1282E8AF4C6B}"/>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5" name="Oval 114">
                <a:extLst>
                  <a:ext uri="{FF2B5EF4-FFF2-40B4-BE49-F238E27FC236}">
                    <a16:creationId xmlns:a16="http://schemas.microsoft.com/office/drawing/2014/main" id="{3410665E-8728-C0E0-17C4-54E6B17932CC}"/>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6" name="Right Triangle 115">
                <a:extLst>
                  <a:ext uri="{FF2B5EF4-FFF2-40B4-BE49-F238E27FC236}">
                    <a16:creationId xmlns:a16="http://schemas.microsoft.com/office/drawing/2014/main" id="{A036C3AB-A260-8BD4-7710-D175DDDD0448}"/>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7" name="Right Triangle 116">
                <a:extLst>
                  <a:ext uri="{FF2B5EF4-FFF2-40B4-BE49-F238E27FC236}">
                    <a16:creationId xmlns:a16="http://schemas.microsoft.com/office/drawing/2014/main" id="{B4819AA9-D1F7-1E9C-26E7-F5B53EAC4B26}"/>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8" name="Flowchart: Terminator 117">
                <a:extLst>
                  <a:ext uri="{FF2B5EF4-FFF2-40B4-BE49-F238E27FC236}">
                    <a16:creationId xmlns:a16="http://schemas.microsoft.com/office/drawing/2014/main" id="{33686575-F7CB-A4B7-E897-A6F576E2B441}"/>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9" name="Flowchart: Connector 118">
                <a:extLst>
                  <a:ext uri="{FF2B5EF4-FFF2-40B4-BE49-F238E27FC236}">
                    <a16:creationId xmlns:a16="http://schemas.microsoft.com/office/drawing/2014/main" id="{6304A12D-A9BB-5ED8-163D-17A5D75CA9D8}"/>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0" name="Flowchart: Connector 119">
                <a:extLst>
                  <a:ext uri="{FF2B5EF4-FFF2-40B4-BE49-F238E27FC236}">
                    <a16:creationId xmlns:a16="http://schemas.microsoft.com/office/drawing/2014/main" id="{21ED54A0-3994-957C-1A84-6FCEA8A524AA}"/>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1" name="Freeform: Shape 120">
                <a:extLst>
                  <a:ext uri="{FF2B5EF4-FFF2-40B4-BE49-F238E27FC236}">
                    <a16:creationId xmlns:a16="http://schemas.microsoft.com/office/drawing/2014/main" id="{CD963DE5-9BC7-E7C7-8C6F-51EF45189D54}"/>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22" name="Group 121">
                <a:extLst>
                  <a:ext uri="{FF2B5EF4-FFF2-40B4-BE49-F238E27FC236}">
                    <a16:creationId xmlns:a16="http://schemas.microsoft.com/office/drawing/2014/main" id="{3BAA7A7F-0B8C-D37D-6894-81509FA3895E}"/>
                  </a:ext>
                </a:extLst>
              </p:cNvPr>
              <p:cNvGrpSpPr/>
              <p:nvPr/>
            </p:nvGrpSpPr>
            <p:grpSpPr>
              <a:xfrm>
                <a:off x="1736703" y="3532400"/>
                <a:ext cx="325110" cy="522802"/>
                <a:chOff x="859632" y="2338402"/>
                <a:chExt cx="571500" cy="788345"/>
              </a:xfrm>
            </p:grpSpPr>
            <p:sp>
              <p:nvSpPr>
                <p:cNvPr id="151" name="Rectangle 150">
                  <a:extLst>
                    <a:ext uri="{FF2B5EF4-FFF2-40B4-BE49-F238E27FC236}">
                      <a16:creationId xmlns:a16="http://schemas.microsoft.com/office/drawing/2014/main" id="{0CF063D9-903D-01E8-BD26-9E1EB1337B89}"/>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52" name="Picture 151">
                  <a:extLst>
                    <a:ext uri="{FF2B5EF4-FFF2-40B4-BE49-F238E27FC236}">
                      <a16:creationId xmlns:a16="http://schemas.microsoft.com/office/drawing/2014/main" id="{46B81885-1677-5D84-07EF-45D3268D5AF4}"/>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23" name="Group 122">
                <a:extLst>
                  <a:ext uri="{FF2B5EF4-FFF2-40B4-BE49-F238E27FC236}">
                    <a16:creationId xmlns:a16="http://schemas.microsoft.com/office/drawing/2014/main" id="{AC831D0C-7922-BB03-788D-08A18876451A}"/>
                  </a:ext>
                </a:extLst>
              </p:cNvPr>
              <p:cNvGrpSpPr/>
              <p:nvPr/>
            </p:nvGrpSpPr>
            <p:grpSpPr>
              <a:xfrm rot="19720146">
                <a:off x="1182580" y="2371883"/>
                <a:ext cx="386764" cy="226743"/>
                <a:chOff x="5136060" y="1710152"/>
                <a:chExt cx="538831" cy="347248"/>
              </a:xfrm>
            </p:grpSpPr>
            <p:sp>
              <p:nvSpPr>
                <p:cNvPr id="141" name="Oval 5">
                  <a:extLst>
                    <a:ext uri="{FF2B5EF4-FFF2-40B4-BE49-F238E27FC236}">
                      <a16:creationId xmlns:a16="http://schemas.microsoft.com/office/drawing/2014/main" id="{7AC51DD2-5304-3DFE-B63E-A9E04731956C}"/>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42" name="Group 141">
                  <a:extLst>
                    <a:ext uri="{FF2B5EF4-FFF2-40B4-BE49-F238E27FC236}">
                      <a16:creationId xmlns:a16="http://schemas.microsoft.com/office/drawing/2014/main" id="{1AFB71A4-4061-0F00-086F-7838C759C1F2}"/>
                    </a:ext>
                  </a:extLst>
                </p:cNvPr>
                <p:cNvGrpSpPr/>
                <p:nvPr/>
              </p:nvGrpSpPr>
              <p:grpSpPr>
                <a:xfrm rot="20545732">
                  <a:off x="5242936" y="1710152"/>
                  <a:ext cx="85726" cy="45719"/>
                  <a:chOff x="5293988" y="1700325"/>
                  <a:chExt cx="85726" cy="42639"/>
                </a:xfrm>
              </p:grpSpPr>
              <p:cxnSp>
                <p:nvCxnSpPr>
                  <p:cNvPr id="148" name="Straight Connector 147">
                    <a:extLst>
                      <a:ext uri="{FF2B5EF4-FFF2-40B4-BE49-F238E27FC236}">
                        <a16:creationId xmlns:a16="http://schemas.microsoft.com/office/drawing/2014/main" id="{B661E56E-4390-CD99-EA1C-DDB2F3FE39C2}"/>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9" name="Straight Connector 148">
                    <a:extLst>
                      <a:ext uri="{FF2B5EF4-FFF2-40B4-BE49-F238E27FC236}">
                        <a16:creationId xmlns:a16="http://schemas.microsoft.com/office/drawing/2014/main" id="{7461DEE3-7660-AE72-274A-A42D6174AC96}"/>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0" name="Straight Connector 149">
                    <a:extLst>
                      <a:ext uri="{FF2B5EF4-FFF2-40B4-BE49-F238E27FC236}">
                        <a16:creationId xmlns:a16="http://schemas.microsoft.com/office/drawing/2014/main" id="{6BAA90BB-F516-C42D-4E94-327AB39E4F9E}"/>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43" name="Oval 4">
                  <a:extLst>
                    <a:ext uri="{FF2B5EF4-FFF2-40B4-BE49-F238E27FC236}">
                      <a16:creationId xmlns:a16="http://schemas.microsoft.com/office/drawing/2014/main" id="{D1E52094-CD3C-F082-B605-F2A5369A6F2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4" name="Oval 143">
                  <a:extLst>
                    <a:ext uri="{FF2B5EF4-FFF2-40B4-BE49-F238E27FC236}">
                      <a16:creationId xmlns:a16="http://schemas.microsoft.com/office/drawing/2014/main" id="{519BF9E7-1E17-5BC1-9CB8-F4FA2445036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5" name="Oval 144">
                  <a:extLst>
                    <a:ext uri="{FF2B5EF4-FFF2-40B4-BE49-F238E27FC236}">
                      <a16:creationId xmlns:a16="http://schemas.microsoft.com/office/drawing/2014/main" id="{C2BA97B5-168E-B292-A8F3-97DE1ADE3B5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6" name="Oval 145">
                  <a:extLst>
                    <a:ext uri="{FF2B5EF4-FFF2-40B4-BE49-F238E27FC236}">
                      <a16:creationId xmlns:a16="http://schemas.microsoft.com/office/drawing/2014/main" id="{A45F86E0-2262-5765-56E2-401E310B3CF8}"/>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7" name="Oval 146">
                  <a:extLst>
                    <a:ext uri="{FF2B5EF4-FFF2-40B4-BE49-F238E27FC236}">
                      <a16:creationId xmlns:a16="http://schemas.microsoft.com/office/drawing/2014/main" id="{D2191C69-9809-B4C3-C64C-DC4E0C977323}"/>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24" name="Group 123">
                <a:extLst>
                  <a:ext uri="{FF2B5EF4-FFF2-40B4-BE49-F238E27FC236}">
                    <a16:creationId xmlns:a16="http://schemas.microsoft.com/office/drawing/2014/main" id="{9B0988C6-E8CE-1E76-7920-F2DD83B144DF}"/>
                  </a:ext>
                </a:extLst>
              </p:cNvPr>
              <p:cNvGrpSpPr/>
              <p:nvPr/>
            </p:nvGrpSpPr>
            <p:grpSpPr>
              <a:xfrm rot="1705800" flipH="1">
                <a:off x="1678571" y="2367738"/>
                <a:ext cx="386764" cy="226743"/>
                <a:chOff x="5136060" y="1710152"/>
                <a:chExt cx="538831" cy="347248"/>
              </a:xfrm>
            </p:grpSpPr>
            <p:sp>
              <p:nvSpPr>
                <p:cNvPr id="131" name="Oval 5">
                  <a:extLst>
                    <a:ext uri="{FF2B5EF4-FFF2-40B4-BE49-F238E27FC236}">
                      <a16:creationId xmlns:a16="http://schemas.microsoft.com/office/drawing/2014/main" id="{98154058-6364-611D-8527-99AF03E2EE2A}"/>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2" name="Group 131">
                  <a:extLst>
                    <a:ext uri="{FF2B5EF4-FFF2-40B4-BE49-F238E27FC236}">
                      <a16:creationId xmlns:a16="http://schemas.microsoft.com/office/drawing/2014/main" id="{584EFB85-E356-802F-CAE4-07C88DB22C71}"/>
                    </a:ext>
                  </a:extLst>
                </p:cNvPr>
                <p:cNvGrpSpPr/>
                <p:nvPr/>
              </p:nvGrpSpPr>
              <p:grpSpPr>
                <a:xfrm rot="20545732">
                  <a:off x="5242936" y="1710152"/>
                  <a:ext cx="85726" cy="45719"/>
                  <a:chOff x="5293988" y="1700325"/>
                  <a:chExt cx="85726" cy="42639"/>
                </a:xfrm>
              </p:grpSpPr>
              <p:cxnSp>
                <p:nvCxnSpPr>
                  <p:cNvPr id="138" name="Straight Connector 137">
                    <a:extLst>
                      <a:ext uri="{FF2B5EF4-FFF2-40B4-BE49-F238E27FC236}">
                        <a16:creationId xmlns:a16="http://schemas.microsoft.com/office/drawing/2014/main" id="{FEBDC790-C5F0-0E25-C804-36285366D4D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9" name="Straight Connector 138">
                    <a:extLst>
                      <a:ext uri="{FF2B5EF4-FFF2-40B4-BE49-F238E27FC236}">
                        <a16:creationId xmlns:a16="http://schemas.microsoft.com/office/drawing/2014/main" id="{0D24A5E7-A8F7-9E3A-B881-8BC4F9654BA8}"/>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0" name="Straight Connector 139">
                    <a:extLst>
                      <a:ext uri="{FF2B5EF4-FFF2-40B4-BE49-F238E27FC236}">
                        <a16:creationId xmlns:a16="http://schemas.microsoft.com/office/drawing/2014/main" id="{34C531F7-C4D4-5C49-DF96-65498CAD8B5B}"/>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3" name="Oval 4">
                  <a:extLst>
                    <a:ext uri="{FF2B5EF4-FFF2-40B4-BE49-F238E27FC236}">
                      <a16:creationId xmlns:a16="http://schemas.microsoft.com/office/drawing/2014/main" id="{BCE2789F-CDAB-50AB-9246-69153B87E9B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4" name="Oval 133">
                  <a:extLst>
                    <a:ext uri="{FF2B5EF4-FFF2-40B4-BE49-F238E27FC236}">
                      <a16:creationId xmlns:a16="http://schemas.microsoft.com/office/drawing/2014/main" id="{1A9A4F23-C4AE-8A29-A9D2-33E3B6195C2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5" name="Oval 134">
                  <a:extLst>
                    <a:ext uri="{FF2B5EF4-FFF2-40B4-BE49-F238E27FC236}">
                      <a16:creationId xmlns:a16="http://schemas.microsoft.com/office/drawing/2014/main" id="{1FC73ACC-60E4-068D-C39D-5CBEC4C9C48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6" name="Oval 135">
                  <a:extLst>
                    <a:ext uri="{FF2B5EF4-FFF2-40B4-BE49-F238E27FC236}">
                      <a16:creationId xmlns:a16="http://schemas.microsoft.com/office/drawing/2014/main" id="{4117127B-E68E-976D-1634-089C7F44C440}"/>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7" name="Oval 136">
                  <a:extLst>
                    <a:ext uri="{FF2B5EF4-FFF2-40B4-BE49-F238E27FC236}">
                      <a16:creationId xmlns:a16="http://schemas.microsoft.com/office/drawing/2014/main" id="{BDF59666-811C-69DA-57C5-3362D9D2D490}"/>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25" name="Freeform: Shape 124">
                <a:extLst>
                  <a:ext uri="{FF2B5EF4-FFF2-40B4-BE49-F238E27FC236}">
                    <a16:creationId xmlns:a16="http://schemas.microsoft.com/office/drawing/2014/main" id="{494F0764-EEAB-B1A3-7947-8AC47030447D}"/>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6" name="Oval 125">
                <a:extLst>
                  <a:ext uri="{FF2B5EF4-FFF2-40B4-BE49-F238E27FC236}">
                    <a16:creationId xmlns:a16="http://schemas.microsoft.com/office/drawing/2014/main" id="{EE8AE658-29EC-7A85-D44B-011DAF327684}"/>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7" name="Oval 126">
                <a:extLst>
                  <a:ext uri="{FF2B5EF4-FFF2-40B4-BE49-F238E27FC236}">
                    <a16:creationId xmlns:a16="http://schemas.microsoft.com/office/drawing/2014/main" id="{CD0DE9B9-08A6-0FC0-3095-6504CD7ECEE1}"/>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8" name="Diagonal Stripe 127">
                <a:extLst>
                  <a:ext uri="{FF2B5EF4-FFF2-40B4-BE49-F238E27FC236}">
                    <a16:creationId xmlns:a16="http://schemas.microsoft.com/office/drawing/2014/main" id="{70BBA32B-C6E1-4A89-F2A5-7EBE9F8FAEE0}"/>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9" name="Diagonal Stripe 128">
                <a:extLst>
                  <a:ext uri="{FF2B5EF4-FFF2-40B4-BE49-F238E27FC236}">
                    <a16:creationId xmlns:a16="http://schemas.microsoft.com/office/drawing/2014/main" id="{3E7D927B-8475-08E0-2BF0-6A1E6C117826}"/>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0" name="Isosceles Triangle 129">
                <a:extLst>
                  <a:ext uri="{FF2B5EF4-FFF2-40B4-BE49-F238E27FC236}">
                    <a16:creationId xmlns:a16="http://schemas.microsoft.com/office/drawing/2014/main" id="{F8B5A943-F965-0F09-4ACC-F7F7C0285228}"/>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2135242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500"/>
                                  </p:stCondLst>
                                  <p:childTnLst>
                                    <p:set>
                                      <p:cBhvr>
                                        <p:cTn id="6" dur="1" fill="hold">
                                          <p:stCondLst>
                                            <p:cond delay="0"/>
                                          </p:stCondLst>
                                        </p:cTn>
                                        <p:tgtEl>
                                          <p:spTgt spid="12"/>
                                        </p:tgtEl>
                                        <p:attrNameLst>
                                          <p:attrName>style.visibility</p:attrName>
                                        </p:attrNameLst>
                                      </p:cBhvr>
                                      <p:to>
                                        <p:strVal val="visible"/>
                                      </p:to>
                                    </p:set>
                                    <p:anim calcmode="lin" valueType="num">
                                      <p:cBhvr>
                                        <p:cTn id="7" dur="1250" fill="hold"/>
                                        <p:tgtEl>
                                          <p:spTgt spid="12"/>
                                        </p:tgtEl>
                                        <p:attrNameLst>
                                          <p:attrName>ppt_w</p:attrName>
                                        </p:attrNameLst>
                                      </p:cBhvr>
                                      <p:tavLst>
                                        <p:tav tm="0">
                                          <p:val>
                                            <p:fltVal val="0"/>
                                          </p:val>
                                        </p:tav>
                                        <p:tav tm="100000">
                                          <p:val>
                                            <p:strVal val="#ppt_w"/>
                                          </p:val>
                                        </p:tav>
                                      </p:tavLst>
                                    </p:anim>
                                    <p:anim calcmode="lin" valueType="num">
                                      <p:cBhvr>
                                        <p:cTn id="8" dur="1250" fill="hold"/>
                                        <p:tgtEl>
                                          <p:spTgt spid="12"/>
                                        </p:tgtEl>
                                        <p:attrNameLst>
                                          <p:attrName>ppt_h</p:attrName>
                                        </p:attrNameLst>
                                      </p:cBhvr>
                                      <p:tavLst>
                                        <p:tav tm="0">
                                          <p:val>
                                            <p:fltVal val="0"/>
                                          </p:val>
                                        </p:tav>
                                        <p:tav tm="100000">
                                          <p:val>
                                            <p:strVal val="#ppt_h"/>
                                          </p:val>
                                        </p:tav>
                                      </p:tavLst>
                                    </p:anim>
                                    <p:animEffect transition="in" filter="fade">
                                      <p:cBhvr>
                                        <p:cTn id="9" dur="1250"/>
                                        <p:tgtEl>
                                          <p:spTgt spid="12"/>
                                        </p:tgtEl>
                                      </p:cBhvr>
                                    </p:animEffect>
                                  </p:childTnLst>
                                </p:cTn>
                              </p:par>
                            </p:childTnLst>
                          </p:cTn>
                        </p:par>
                        <p:par>
                          <p:cTn id="10" fill="hold">
                            <p:stCondLst>
                              <p:cond delay="1750"/>
                            </p:stCondLst>
                            <p:childTnLst>
                              <p:par>
                                <p:cTn id="11" presetID="6" presetClass="emph" presetSubtype="0" fill="hold" grpId="1" nodeType="afterEffect">
                                  <p:stCondLst>
                                    <p:cond delay="0"/>
                                  </p:stCondLst>
                                  <p:childTnLst>
                                    <p:animScale>
                                      <p:cBhvr>
                                        <p:cTn id="12" dur="2000" fill="hold"/>
                                        <p:tgtEl>
                                          <p:spTgt spid="1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Lst>
  </p:timing>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14376" y="-70534"/>
            <a:ext cx="9144000" cy="1097280"/>
          </a:xfrm>
          <a:solidFill>
            <a:srgbClr val="B7DEE8"/>
          </a:solidFill>
          <a:ln>
            <a:solidFill>
              <a:srgbClr val="B7DEE8"/>
            </a:solidFill>
          </a:ln>
        </p:spPr>
        <p:txBody>
          <a:bodyPr/>
          <a:lstStyle/>
          <a:p>
            <a:r>
              <a:rPr lang="en-US" dirty="0">
                <a:latin typeface="Gotham SSm A"/>
              </a:rPr>
              <a:t> </a:t>
            </a:r>
          </a:p>
        </p:txBody>
      </p:sp>
      <p:sp>
        <p:nvSpPr>
          <p:cNvPr id="3" name="Content Placeholder 2"/>
          <p:cNvSpPr>
            <a:spLocks noGrp="1"/>
          </p:cNvSpPr>
          <p:nvPr>
            <p:ph idx="1"/>
          </p:nvPr>
        </p:nvSpPr>
        <p:spPr>
          <a:xfrm>
            <a:off x="1981200" y="1333501"/>
            <a:ext cx="8229600" cy="4525963"/>
          </a:xfrm>
        </p:spPr>
        <p:txBody>
          <a:bodyPr>
            <a:normAutofit/>
          </a:bodyPr>
          <a:lstStyle/>
          <a:p>
            <a:endParaRPr lang="en-US" dirty="0"/>
          </a:p>
          <a:p>
            <a:pPr lvl="1" indent="0">
              <a:buNone/>
            </a:pPr>
            <a:endParaRPr lang="en-US" sz="2400" dirty="0"/>
          </a:p>
        </p:txBody>
      </p:sp>
      <p:sp>
        <p:nvSpPr>
          <p:cNvPr id="16" name="Content Placeholder 2">
            <a:extLst>
              <a:ext uri="{FF2B5EF4-FFF2-40B4-BE49-F238E27FC236}">
                <a16:creationId xmlns:a16="http://schemas.microsoft.com/office/drawing/2014/main" id="{D825D6E9-F66F-4614-987B-F693F6233096}"/>
              </a:ext>
            </a:extLst>
          </p:cNvPr>
          <p:cNvSpPr txBox="1">
            <a:spLocks/>
          </p:cNvSpPr>
          <p:nvPr/>
        </p:nvSpPr>
        <p:spPr bwMode="auto">
          <a:xfrm>
            <a:off x="336644" y="1834310"/>
            <a:ext cx="4687469" cy="4318687"/>
          </a:xfrm>
          <a:prstGeom prst="roundRect">
            <a:avLst/>
          </a:prstGeom>
          <a:noFill/>
          <a:ln w="28575">
            <a:noFill/>
          </a:ln>
        </p:spPr>
        <p:style>
          <a:lnRef idx="2">
            <a:schemeClr val="accent6"/>
          </a:lnRef>
          <a:fillRef idx="1">
            <a:schemeClr val="lt1"/>
          </a:fillRef>
          <a:effectRef idx="0">
            <a:schemeClr val="accent6"/>
          </a:effectRef>
          <a:fontRef idx="minor">
            <a:schemeClr val="dk1"/>
          </a:fontRef>
        </p:style>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ts val="1200"/>
              </a:spcBef>
            </a:pPr>
            <a:r>
              <a:rPr lang="en-US" sz="2800" dirty="0">
                <a:solidFill>
                  <a:srgbClr val="000000"/>
                </a:solidFill>
              </a:rPr>
              <a:t>Report pest activity immediately by placing an M&amp;O Service request. Use the Pest Control Inspection Log to document ALL service requests. </a:t>
            </a:r>
          </a:p>
        </p:txBody>
      </p:sp>
      <p:sp>
        <p:nvSpPr>
          <p:cNvPr id="17" name="Title 1"/>
          <p:cNvSpPr txBox="1">
            <a:spLocks/>
          </p:cNvSpPr>
          <p:nvPr/>
        </p:nvSpPr>
        <p:spPr>
          <a:xfrm>
            <a:off x="0" y="-70534"/>
            <a:ext cx="12192000" cy="1097280"/>
          </a:xfrm>
          <a:prstGeom prst="rect">
            <a:avLst/>
          </a:prstGeom>
          <a:solidFill>
            <a:srgbClr val="712766"/>
          </a:solidFill>
        </p:spPr>
        <p:txBody>
          <a:bodyPr vert="horz" lIns="91440" tIns="45720" rIns="91440" bIns="45720" rtlCol="0" anchor="ctr">
            <a:normAutofit/>
          </a:bodyPr>
          <a:lstStyle>
            <a:lvl1pPr algn="ctr" defTabSz="457200" rtl="0" eaLnBrk="1" latinLnBrk="0" hangingPunct="1">
              <a:spcBef>
                <a:spcPct val="0"/>
              </a:spcBef>
              <a:buNone/>
              <a:defRPr sz="4400" kern="1200">
                <a:solidFill>
                  <a:srgbClr val="000000"/>
                </a:solidFill>
                <a:latin typeface="+mj-lt"/>
                <a:ea typeface="+mj-ea"/>
                <a:cs typeface="+mj-cs"/>
              </a:defRPr>
            </a:lvl1pPr>
          </a:lstStyle>
          <a:p>
            <a:pPr marL="457200" algn="l">
              <a:spcBef>
                <a:spcPts val="0"/>
              </a:spcBef>
            </a:pPr>
            <a:r>
              <a:rPr lang="en-US" sz="4800" b="1" dirty="0">
                <a:solidFill>
                  <a:schemeClr val="bg1"/>
                </a:solidFill>
                <a:latin typeface="Juice ITC" panose="04040403040A02020202" pitchFamily="82" charset="0"/>
                <a:ea typeface="+mn-ea"/>
                <a:cs typeface="+mn-cs"/>
              </a:rPr>
              <a:t>Pest Control Inspection Log</a:t>
            </a:r>
            <a:endParaRPr lang="en-US" sz="5400" dirty="0">
              <a:solidFill>
                <a:schemeClr val="bg1"/>
              </a:solidFill>
              <a:latin typeface="Juice ITC" panose="04040403040A02020202" pitchFamily="82" charset="0"/>
            </a:endParaRPr>
          </a:p>
        </p:txBody>
      </p:sp>
      <p:grpSp>
        <p:nvGrpSpPr>
          <p:cNvPr id="21" name="Group 20">
            <a:extLst>
              <a:ext uri="{FF2B5EF4-FFF2-40B4-BE49-F238E27FC236}">
                <a16:creationId xmlns:a16="http://schemas.microsoft.com/office/drawing/2014/main" id="{C6C58966-EBFA-896B-957F-179EC0B0061C}"/>
              </a:ext>
            </a:extLst>
          </p:cNvPr>
          <p:cNvGrpSpPr/>
          <p:nvPr/>
        </p:nvGrpSpPr>
        <p:grpSpPr>
          <a:xfrm>
            <a:off x="10247086" y="1327829"/>
            <a:ext cx="1736205" cy="1891011"/>
            <a:chOff x="-1291755" y="2720076"/>
            <a:chExt cx="2982307" cy="3699774"/>
          </a:xfrm>
        </p:grpSpPr>
        <p:sp>
          <p:nvSpPr>
            <p:cNvPr id="99" name="Oval 98">
              <a:extLst>
                <a:ext uri="{FF2B5EF4-FFF2-40B4-BE49-F238E27FC236}">
                  <a16:creationId xmlns:a16="http://schemas.microsoft.com/office/drawing/2014/main" id="{40350B1B-F78E-25CD-16A6-76C1C6E4893F}"/>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8DBFF632-2EEA-B02D-7B9F-967DB8935830}"/>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FC185F04-C421-98D1-82C2-DB7ADD4DD202}"/>
                </a:ext>
              </a:extLst>
            </p:cNvPr>
            <p:cNvGrpSpPr/>
            <p:nvPr/>
          </p:nvGrpSpPr>
          <p:grpSpPr>
            <a:xfrm flipH="1">
              <a:off x="-1205954" y="2720076"/>
              <a:ext cx="2290770" cy="3649875"/>
              <a:chOff x="720551" y="1573392"/>
              <a:chExt cx="2290770" cy="3649875"/>
            </a:xfrm>
          </p:grpSpPr>
          <p:sp>
            <p:nvSpPr>
              <p:cNvPr id="102" name="Freeform: Shape 101">
                <a:extLst>
                  <a:ext uri="{FF2B5EF4-FFF2-40B4-BE49-F238E27FC236}">
                    <a16:creationId xmlns:a16="http://schemas.microsoft.com/office/drawing/2014/main" id="{974B8DE5-7D37-054E-1D5E-61E7B2A3EE35}"/>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03" name="Flowchart: Terminator 102">
                <a:extLst>
                  <a:ext uri="{FF2B5EF4-FFF2-40B4-BE49-F238E27FC236}">
                    <a16:creationId xmlns:a16="http://schemas.microsoft.com/office/drawing/2014/main" id="{ECFD8F25-F15A-B6BF-D5E7-8285862D1868}"/>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4" name="Flowchart: Delay 103">
                <a:extLst>
                  <a:ext uri="{FF2B5EF4-FFF2-40B4-BE49-F238E27FC236}">
                    <a16:creationId xmlns:a16="http://schemas.microsoft.com/office/drawing/2014/main" id="{A98D041A-3939-3FF6-2248-44B9281475FD}"/>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05" name="Group 104">
                <a:extLst>
                  <a:ext uri="{FF2B5EF4-FFF2-40B4-BE49-F238E27FC236}">
                    <a16:creationId xmlns:a16="http://schemas.microsoft.com/office/drawing/2014/main" id="{C407DBC2-B8E5-438A-64C8-43E023BCD82D}"/>
                  </a:ext>
                </a:extLst>
              </p:cNvPr>
              <p:cNvGrpSpPr/>
              <p:nvPr/>
            </p:nvGrpSpPr>
            <p:grpSpPr>
              <a:xfrm>
                <a:off x="720551" y="1574772"/>
                <a:ext cx="1581557" cy="3648495"/>
                <a:chOff x="701501" y="393208"/>
                <a:chExt cx="1581557" cy="3648495"/>
              </a:xfrm>
            </p:grpSpPr>
            <p:sp>
              <p:nvSpPr>
                <p:cNvPr id="153" name="Flowchart: Manual Operation 26">
                  <a:extLst>
                    <a:ext uri="{FF2B5EF4-FFF2-40B4-BE49-F238E27FC236}">
                      <a16:creationId xmlns:a16="http://schemas.microsoft.com/office/drawing/2014/main" id="{615B9E53-67F6-5DBE-9832-8825A149EDDE}"/>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4" name="Rectangle: Single Corner Snipped 29">
                  <a:extLst>
                    <a:ext uri="{FF2B5EF4-FFF2-40B4-BE49-F238E27FC236}">
                      <a16:creationId xmlns:a16="http://schemas.microsoft.com/office/drawing/2014/main" id="{0DB57433-2A51-0884-E84F-FB1043727FB8}"/>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5" name="Oval 154">
                  <a:extLst>
                    <a:ext uri="{FF2B5EF4-FFF2-40B4-BE49-F238E27FC236}">
                      <a16:creationId xmlns:a16="http://schemas.microsoft.com/office/drawing/2014/main" id="{0864A645-4E19-0599-C3F4-0DF7DC167768}"/>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6" name="Oval 155">
                  <a:extLst>
                    <a:ext uri="{FF2B5EF4-FFF2-40B4-BE49-F238E27FC236}">
                      <a16:creationId xmlns:a16="http://schemas.microsoft.com/office/drawing/2014/main" id="{918F7F3A-213B-4741-F960-1BAD0EC0E1DA}"/>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7" name="Flowchart: Off-page Connector 156">
                  <a:extLst>
                    <a:ext uri="{FF2B5EF4-FFF2-40B4-BE49-F238E27FC236}">
                      <a16:creationId xmlns:a16="http://schemas.microsoft.com/office/drawing/2014/main" id="{42AD65DF-0B93-AE2E-4662-4933E9E6677F}"/>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8" name="Oval 157">
                  <a:extLst>
                    <a:ext uri="{FF2B5EF4-FFF2-40B4-BE49-F238E27FC236}">
                      <a16:creationId xmlns:a16="http://schemas.microsoft.com/office/drawing/2014/main" id="{AC8EED5F-E333-334F-5F07-95587D3E72CD}"/>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9" name="Flowchart: Terminator 158">
                  <a:extLst>
                    <a:ext uri="{FF2B5EF4-FFF2-40B4-BE49-F238E27FC236}">
                      <a16:creationId xmlns:a16="http://schemas.microsoft.com/office/drawing/2014/main" id="{FEE8721A-14F7-4CA1-7090-E5CA4A367746}"/>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0" name="Flowchart: Delay 159">
                  <a:extLst>
                    <a:ext uri="{FF2B5EF4-FFF2-40B4-BE49-F238E27FC236}">
                      <a16:creationId xmlns:a16="http://schemas.microsoft.com/office/drawing/2014/main" id="{4B3B8619-D089-4AF5-F6C6-57F72C367D54}"/>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1" name="Isosceles Triangle 160">
                  <a:extLst>
                    <a:ext uri="{FF2B5EF4-FFF2-40B4-BE49-F238E27FC236}">
                      <a16:creationId xmlns:a16="http://schemas.microsoft.com/office/drawing/2014/main" id="{428EE79F-7765-657B-2F52-8983DC73C02E}"/>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2" name="Oval 161">
                  <a:extLst>
                    <a:ext uri="{FF2B5EF4-FFF2-40B4-BE49-F238E27FC236}">
                      <a16:creationId xmlns:a16="http://schemas.microsoft.com/office/drawing/2014/main" id="{1F04983D-3B02-73E9-CF86-5D9BAAF59E8D}"/>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3" name="Oval 162">
                  <a:extLst>
                    <a:ext uri="{FF2B5EF4-FFF2-40B4-BE49-F238E27FC236}">
                      <a16:creationId xmlns:a16="http://schemas.microsoft.com/office/drawing/2014/main" id="{2F226EA8-5DA7-A388-9E23-4C20AF8A4BB2}"/>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4" name="Oval 163">
                  <a:extLst>
                    <a:ext uri="{FF2B5EF4-FFF2-40B4-BE49-F238E27FC236}">
                      <a16:creationId xmlns:a16="http://schemas.microsoft.com/office/drawing/2014/main" id="{71C45994-194D-6345-BA15-CD8DFAE47BC0}"/>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5" name="Oval 164">
                  <a:extLst>
                    <a:ext uri="{FF2B5EF4-FFF2-40B4-BE49-F238E27FC236}">
                      <a16:creationId xmlns:a16="http://schemas.microsoft.com/office/drawing/2014/main" id="{CE082B7A-18BE-A9CF-397A-173753F2E8A4}"/>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6" name="Flowchart: Terminator 165">
                  <a:extLst>
                    <a:ext uri="{FF2B5EF4-FFF2-40B4-BE49-F238E27FC236}">
                      <a16:creationId xmlns:a16="http://schemas.microsoft.com/office/drawing/2014/main" id="{95E15BED-1EA7-609C-68BC-473147B121FA}"/>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7" name="Flowchart: Terminator 166">
                  <a:extLst>
                    <a:ext uri="{FF2B5EF4-FFF2-40B4-BE49-F238E27FC236}">
                      <a16:creationId xmlns:a16="http://schemas.microsoft.com/office/drawing/2014/main" id="{7D785B31-8AD5-F01F-3B22-D6EA65FCA491}"/>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8" name="Moon 167">
                  <a:extLst>
                    <a:ext uri="{FF2B5EF4-FFF2-40B4-BE49-F238E27FC236}">
                      <a16:creationId xmlns:a16="http://schemas.microsoft.com/office/drawing/2014/main" id="{3701B13C-21AB-1236-A7C0-D1A8A67259E6}"/>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9" name="Moon 168">
                  <a:extLst>
                    <a:ext uri="{FF2B5EF4-FFF2-40B4-BE49-F238E27FC236}">
                      <a16:creationId xmlns:a16="http://schemas.microsoft.com/office/drawing/2014/main" id="{A807B6B3-38F1-046D-4DA4-137531AF9016}"/>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0" name="Oval 169">
                  <a:extLst>
                    <a:ext uri="{FF2B5EF4-FFF2-40B4-BE49-F238E27FC236}">
                      <a16:creationId xmlns:a16="http://schemas.microsoft.com/office/drawing/2014/main" id="{7CAB9B3D-78D0-E93E-33A1-A40A843E1687}"/>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1" name="Flowchart: Delay 170">
                  <a:extLst>
                    <a:ext uri="{FF2B5EF4-FFF2-40B4-BE49-F238E27FC236}">
                      <a16:creationId xmlns:a16="http://schemas.microsoft.com/office/drawing/2014/main" id="{4602D2EC-1210-6FAB-B7FE-EC8E44033DFC}"/>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2" name="Right Triangle 171">
                  <a:extLst>
                    <a:ext uri="{FF2B5EF4-FFF2-40B4-BE49-F238E27FC236}">
                      <a16:creationId xmlns:a16="http://schemas.microsoft.com/office/drawing/2014/main" id="{AA002F1F-0316-C865-5349-CBACF474D372}"/>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3" name="Right Triangle 172">
                  <a:extLst>
                    <a:ext uri="{FF2B5EF4-FFF2-40B4-BE49-F238E27FC236}">
                      <a16:creationId xmlns:a16="http://schemas.microsoft.com/office/drawing/2014/main" id="{30AEBEFC-A483-0BD3-0296-785024761E19}"/>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4" name="Flowchart: Manual Operation 26">
                  <a:extLst>
                    <a:ext uri="{FF2B5EF4-FFF2-40B4-BE49-F238E27FC236}">
                      <a16:creationId xmlns:a16="http://schemas.microsoft.com/office/drawing/2014/main" id="{1A021B25-A55A-DC56-683F-04042B3D35D5}"/>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5" name="Flowchart: Terminator 174">
                  <a:extLst>
                    <a:ext uri="{FF2B5EF4-FFF2-40B4-BE49-F238E27FC236}">
                      <a16:creationId xmlns:a16="http://schemas.microsoft.com/office/drawing/2014/main" id="{48D1846A-7C9B-D3CA-BE23-BCA450B17011}"/>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6" name="Flowchart: Connector 175">
                  <a:extLst>
                    <a:ext uri="{FF2B5EF4-FFF2-40B4-BE49-F238E27FC236}">
                      <a16:creationId xmlns:a16="http://schemas.microsoft.com/office/drawing/2014/main" id="{4BE40AB1-535E-6B3F-2676-050191F3A724}"/>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7" name="Flowchart: Connector 176">
                  <a:extLst>
                    <a:ext uri="{FF2B5EF4-FFF2-40B4-BE49-F238E27FC236}">
                      <a16:creationId xmlns:a16="http://schemas.microsoft.com/office/drawing/2014/main" id="{7CF6E5E5-91C3-8174-D61B-FB8F25A9DB08}"/>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78" name="Group 177">
                  <a:extLst>
                    <a:ext uri="{FF2B5EF4-FFF2-40B4-BE49-F238E27FC236}">
                      <a16:creationId xmlns:a16="http://schemas.microsoft.com/office/drawing/2014/main" id="{285D42BC-84A4-D0A6-EBF3-25BC568CADE6}"/>
                    </a:ext>
                  </a:extLst>
                </p:cNvPr>
                <p:cNvGrpSpPr/>
                <p:nvPr/>
              </p:nvGrpSpPr>
              <p:grpSpPr>
                <a:xfrm>
                  <a:off x="1717423" y="2352216"/>
                  <a:ext cx="325110" cy="522802"/>
                  <a:chOff x="859632" y="2338402"/>
                  <a:chExt cx="571500" cy="788345"/>
                </a:xfrm>
              </p:grpSpPr>
              <p:sp>
                <p:nvSpPr>
                  <p:cNvPr id="180" name="Rectangle 179">
                    <a:extLst>
                      <a:ext uri="{FF2B5EF4-FFF2-40B4-BE49-F238E27FC236}">
                        <a16:creationId xmlns:a16="http://schemas.microsoft.com/office/drawing/2014/main" id="{12EF3E42-9DEE-43F2-5AE0-A0C278C5922F}"/>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81" name="Picture 180">
                    <a:extLst>
                      <a:ext uri="{FF2B5EF4-FFF2-40B4-BE49-F238E27FC236}">
                        <a16:creationId xmlns:a16="http://schemas.microsoft.com/office/drawing/2014/main" id="{56CE8639-3FA6-B0AD-9C6B-5D36A01E2CF1}"/>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79" name="Freeform: Shape 178">
                  <a:extLst>
                    <a:ext uri="{FF2B5EF4-FFF2-40B4-BE49-F238E27FC236}">
                      <a16:creationId xmlns:a16="http://schemas.microsoft.com/office/drawing/2014/main" id="{80B1E695-9B68-6E40-C399-D9C9285CA0F6}"/>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06" name="Rectangle: Single Corner Snipped 29">
                <a:extLst>
                  <a:ext uri="{FF2B5EF4-FFF2-40B4-BE49-F238E27FC236}">
                    <a16:creationId xmlns:a16="http://schemas.microsoft.com/office/drawing/2014/main" id="{106E552C-C189-928A-3362-F4C1C81365E7}"/>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7" name="Oval 106">
                <a:extLst>
                  <a:ext uri="{FF2B5EF4-FFF2-40B4-BE49-F238E27FC236}">
                    <a16:creationId xmlns:a16="http://schemas.microsoft.com/office/drawing/2014/main" id="{FA9DAD3F-FB2D-B04E-F80B-5BAB30CE9CFD}"/>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8" name="Oval 107">
                <a:extLst>
                  <a:ext uri="{FF2B5EF4-FFF2-40B4-BE49-F238E27FC236}">
                    <a16:creationId xmlns:a16="http://schemas.microsoft.com/office/drawing/2014/main" id="{87696E61-A664-0258-8874-5ABEC35FDAAC}"/>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9" name="Flowchart: Off-page Connector 108">
                <a:extLst>
                  <a:ext uri="{FF2B5EF4-FFF2-40B4-BE49-F238E27FC236}">
                    <a16:creationId xmlns:a16="http://schemas.microsoft.com/office/drawing/2014/main" id="{0C5904BB-4815-B1AD-F215-EE71B7479E98}"/>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0" name="Oval 109">
                <a:extLst>
                  <a:ext uri="{FF2B5EF4-FFF2-40B4-BE49-F238E27FC236}">
                    <a16:creationId xmlns:a16="http://schemas.microsoft.com/office/drawing/2014/main" id="{CD51AC28-4193-5063-2BB8-483CFD400B1C}"/>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1" name="Flowchart: Terminator 110">
                <a:extLst>
                  <a:ext uri="{FF2B5EF4-FFF2-40B4-BE49-F238E27FC236}">
                    <a16:creationId xmlns:a16="http://schemas.microsoft.com/office/drawing/2014/main" id="{7543F339-0A87-C53D-A388-066920712472}"/>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2" name="Flowchart: Delay 111">
                <a:extLst>
                  <a:ext uri="{FF2B5EF4-FFF2-40B4-BE49-F238E27FC236}">
                    <a16:creationId xmlns:a16="http://schemas.microsoft.com/office/drawing/2014/main" id="{F12E7D32-DAB8-7520-8558-633E04BCF109}"/>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3" name="Moon 112">
                <a:extLst>
                  <a:ext uri="{FF2B5EF4-FFF2-40B4-BE49-F238E27FC236}">
                    <a16:creationId xmlns:a16="http://schemas.microsoft.com/office/drawing/2014/main" id="{9AC6C753-7E5B-9A99-CD37-A6B2555C064D}"/>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14" name="Moon 113">
                <a:extLst>
                  <a:ext uri="{FF2B5EF4-FFF2-40B4-BE49-F238E27FC236}">
                    <a16:creationId xmlns:a16="http://schemas.microsoft.com/office/drawing/2014/main" id="{B06C5CF3-68C6-7028-6F3A-1282E8AF4C6B}"/>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5" name="Oval 114">
                <a:extLst>
                  <a:ext uri="{FF2B5EF4-FFF2-40B4-BE49-F238E27FC236}">
                    <a16:creationId xmlns:a16="http://schemas.microsoft.com/office/drawing/2014/main" id="{3410665E-8728-C0E0-17C4-54E6B17932CC}"/>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6" name="Right Triangle 115">
                <a:extLst>
                  <a:ext uri="{FF2B5EF4-FFF2-40B4-BE49-F238E27FC236}">
                    <a16:creationId xmlns:a16="http://schemas.microsoft.com/office/drawing/2014/main" id="{A036C3AB-A260-8BD4-7710-D175DDDD0448}"/>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7" name="Right Triangle 116">
                <a:extLst>
                  <a:ext uri="{FF2B5EF4-FFF2-40B4-BE49-F238E27FC236}">
                    <a16:creationId xmlns:a16="http://schemas.microsoft.com/office/drawing/2014/main" id="{B4819AA9-D1F7-1E9C-26E7-F5B53EAC4B26}"/>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8" name="Flowchart: Terminator 117">
                <a:extLst>
                  <a:ext uri="{FF2B5EF4-FFF2-40B4-BE49-F238E27FC236}">
                    <a16:creationId xmlns:a16="http://schemas.microsoft.com/office/drawing/2014/main" id="{33686575-F7CB-A4B7-E897-A6F576E2B441}"/>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9" name="Flowchart: Connector 118">
                <a:extLst>
                  <a:ext uri="{FF2B5EF4-FFF2-40B4-BE49-F238E27FC236}">
                    <a16:creationId xmlns:a16="http://schemas.microsoft.com/office/drawing/2014/main" id="{6304A12D-A9BB-5ED8-163D-17A5D75CA9D8}"/>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0" name="Flowchart: Connector 119">
                <a:extLst>
                  <a:ext uri="{FF2B5EF4-FFF2-40B4-BE49-F238E27FC236}">
                    <a16:creationId xmlns:a16="http://schemas.microsoft.com/office/drawing/2014/main" id="{21ED54A0-3994-957C-1A84-6FCEA8A524AA}"/>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1" name="Freeform: Shape 120">
                <a:extLst>
                  <a:ext uri="{FF2B5EF4-FFF2-40B4-BE49-F238E27FC236}">
                    <a16:creationId xmlns:a16="http://schemas.microsoft.com/office/drawing/2014/main" id="{CD963DE5-9BC7-E7C7-8C6F-51EF45189D54}"/>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22" name="Group 121">
                <a:extLst>
                  <a:ext uri="{FF2B5EF4-FFF2-40B4-BE49-F238E27FC236}">
                    <a16:creationId xmlns:a16="http://schemas.microsoft.com/office/drawing/2014/main" id="{3BAA7A7F-0B8C-D37D-6894-81509FA3895E}"/>
                  </a:ext>
                </a:extLst>
              </p:cNvPr>
              <p:cNvGrpSpPr/>
              <p:nvPr/>
            </p:nvGrpSpPr>
            <p:grpSpPr>
              <a:xfrm>
                <a:off x="1736703" y="3532400"/>
                <a:ext cx="325110" cy="522802"/>
                <a:chOff x="859632" y="2338402"/>
                <a:chExt cx="571500" cy="788345"/>
              </a:xfrm>
            </p:grpSpPr>
            <p:sp>
              <p:nvSpPr>
                <p:cNvPr id="151" name="Rectangle 150">
                  <a:extLst>
                    <a:ext uri="{FF2B5EF4-FFF2-40B4-BE49-F238E27FC236}">
                      <a16:creationId xmlns:a16="http://schemas.microsoft.com/office/drawing/2014/main" id="{0CF063D9-903D-01E8-BD26-9E1EB1337B89}"/>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52" name="Picture 151">
                  <a:extLst>
                    <a:ext uri="{FF2B5EF4-FFF2-40B4-BE49-F238E27FC236}">
                      <a16:creationId xmlns:a16="http://schemas.microsoft.com/office/drawing/2014/main" id="{46B81885-1677-5D84-07EF-45D3268D5AF4}"/>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23" name="Group 122">
                <a:extLst>
                  <a:ext uri="{FF2B5EF4-FFF2-40B4-BE49-F238E27FC236}">
                    <a16:creationId xmlns:a16="http://schemas.microsoft.com/office/drawing/2014/main" id="{AC831D0C-7922-BB03-788D-08A18876451A}"/>
                  </a:ext>
                </a:extLst>
              </p:cNvPr>
              <p:cNvGrpSpPr/>
              <p:nvPr/>
            </p:nvGrpSpPr>
            <p:grpSpPr>
              <a:xfrm rot="19720146">
                <a:off x="1182580" y="2371883"/>
                <a:ext cx="386764" cy="226743"/>
                <a:chOff x="5136060" y="1710152"/>
                <a:chExt cx="538831" cy="347248"/>
              </a:xfrm>
            </p:grpSpPr>
            <p:sp>
              <p:nvSpPr>
                <p:cNvPr id="141" name="Oval 5">
                  <a:extLst>
                    <a:ext uri="{FF2B5EF4-FFF2-40B4-BE49-F238E27FC236}">
                      <a16:creationId xmlns:a16="http://schemas.microsoft.com/office/drawing/2014/main" id="{7AC51DD2-5304-3DFE-B63E-A9E04731956C}"/>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42" name="Group 141">
                  <a:extLst>
                    <a:ext uri="{FF2B5EF4-FFF2-40B4-BE49-F238E27FC236}">
                      <a16:creationId xmlns:a16="http://schemas.microsoft.com/office/drawing/2014/main" id="{1AFB71A4-4061-0F00-086F-7838C759C1F2}"/>
                    </a:ext>
                  </a:extLst>
                </p:cNvPr>
                <p:cNvGrpSpPr/>
                <p:nvPr/>
              </p:nvGrpSpPr>
              <p:grpSpPr>
                <a:xfrm rot="20545732">
                  <a:off x="5242936" y="1710152"/>
                  <a:ext cx="85726" cy="45719"/>
                  <a:chOff x="5293988" y="1700325"/>
                  <a:chExt cx="85726" cy="42639"/>
                </a:xfrm>
              </p:grpSpPr>
              <p:cxnSp>
                <p:nvCxnSpPr>
                  <p:cNvPr id="148" name="Straight Connector 147">
                    <a:extLst>
                      <a:ext uri="{FF2B5EF4-FFF2-40B4-BE49-F238E27FC236}">
                        <a16:creationId xmlns:a16="http://schemas.microsoft.com/office/drawing/2014/main" id="{B661E56E-4390-CD99-EA1C-DDB2F3FE39C2}"/>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9" name="Straight Connector 148">
                    <a:extLst>
                      <a:ext uri="{FF2B5EF4-FFF2-40B4-BE49-F238E27FC236}">
                        <a16:creationId xmlns:a16="http://schemas.microsoft.com/office/drawing/2014/main" id="{7461DEE3-7660-AE72-274A-A42D6174AC96}"/>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0" name="Straight Connector 149">
                    <a:extLst>
                      <a:ext uri="{FF2B5EF4-FFF2-40B4-BE49-F238E27FC236}">
                        <a16:creationId xmlns:a16="http://schemas.microsoft.com/office/drawing/2014/main" id="{6BAA90BB-F516-C42D-4E94-327AB39E4F9E}"/>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43" name="Oval 4">
                  <a:extLst>
                    <a:ext uri="{FF2B5EF4-FFF2-40B4-BE49-F238E27FC236}">
                      <a16:creationId xmlns:a16="http://schemas.microsoft.com/office/drawing/2014/main" id="{D1E52094-CD3C-F082-B605-F2A5369A6F2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4" name="Oval 143">
                  <a:extLst>
                    <a:ext uri="{FF2B5EF4-FFF2-40B4-BE49-F238E27FC236}">
                      <a16:creationId xmlns:a16="http://schemas.microsoft.com/office/drawing/2014/main" id="{519BF9E7-1E17-5BC1-9CB8-F4FA2445036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5" name="Oval 144">
                  <a:extLst>
                    <a:ext uri="{FF2B5EF4-FFF2-40B4-BE49-F238E27FC236}">
                      <a16:creationId xmlns:a16="http://schemas.microsoft.com/office/drawing/2014/main" id="{C2BA97B5-168E-B292-A8F3-97DE1ADE3B5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6" name="Oval 145">
                  <a:extLst>
                    <a:ext uri="{FF2B5EF4-FFF2-40B4-BE49-F238E27FC236}">
                      <a16:creationId xmlns:a16="http://schemas.microsoft.com/office/drawing/2014/main" id="{A45F86E0-2262-5765-56E2-401E310B3CF8}"/>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7" name="Oval 146">
                  <a:extLst>
                    <a:ext uri="{FF2B5EF4-FFF2-40B4-BE49-F238E27FC236}">
                      <a16:creationId xmlns:a16="http://schemas.microsoft.com/office/drawing/2014/main" id="{D2191C69-9809-B4C3-C64C-DC4E0C977323}"/>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24" name="Group 123">
                <a:extLst>
                  <a:ext uri="{FF2B5EF4-FFF2-40B4-BE49-F238E27FC236}">
                    <a16:creationId xmlns:a16="http://schemas.microsoft.com/office/drawing/2014/main" id="{9B0988C6-E8CE-1E76-7920-F2DD83B144DF}"/>
                  </a:ext>
                </a:extLst>
              </p:cNvPr>
              <p:cNvGrpSpPr/>
              <p:nvPr/>
            </p:nvGrpSpPr>
            <p:grpSpPr>
              <a:xfrm rot="1705800" flipH="1">
                <a:off x="1678571" y="2367738"/>
                <a:ext cx="386764" cy="226743"/>
                <a:chOff x="5136060" y="1710152"/>
                <a:chExt cx="538831" cy="347248"/>
              </a:xfrm>
            </p:grpSpPr>
            <p:sp>
              <p:nvSpPr>
                <p:cNvPr id="131" name="Oval 5">
                  <a:extLst>
                    <a:ext uri="{FF2B5EF4-FFF2-40B4-BE49-F238E27FC236}">
                      <a16:creationId xmlns:a16="http://schemas.microsoft.com/office/drawing/2014/main" id="{98154058-6364-611D-8527-99AF03E2EE2A}"/>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2" name="Group 131">
                  <a:extLst>
                    <a:ext uri="{FF2B5EF4-FFF2-40B4-BE49-F238E27FC236}">
                      <a16:creationId xmlns:a16="http://schemas.microsoft.com/office/drawing/2014/main" id="{584EFB85-E356-802F-CAE4-07C88DB22C71}"/>
                    </a:ext>
                  </a:extLst>
                </p:cNvPr>
                <p:cNvGrpSpPr/>
                <p:nvPr/>
              </p:nvGrpSpPr>
              <p:grpSpPr>
                <a:xfrm rot="20545732">
                  <a:off x="5242936" y="1710152"/>
                  <a:ext cx="85726" cy="45719"/>
                  <a:chOff x="5293988" y="1700325"/>
                  <a:chExt cx="85726" cy="42639"/>
                </a:xfrm>
              </p:grpSpPr>
              <p:cxnSp>
                <p:nvCxnSpPr>
                  <p:cNvPr id="138" name="Straight Connector 137">
                    <a:extLst>
                      <a:ext uri="{FF2B5EF4-FFF2-40B4-BE49-F238E27FC236}">
                        <a16:creationId xmlns:a16="http://schemas.microsoft.com/office/drawing/2014/main" id="{FEBDC790-C5F0-0E25-C804-36285366D4D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9" name="Straight Connector 138">
                    <a:extLst>
                      <a:ext uri="{FF2B5EF4-FFF2-40B4-BE49-F238E27FC236}">
                        <a16:creationId xmlns:a16="http://schemas.microsoft.com/office/drawing/2014/main" id="{0D24A5E7-A8F7-9E3A-B881-8BC4F9654BA8}"/>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0" name="Straight Connector 139">
                    <a:extLst>
                      <a:ext uri="{FF2B5EF4-FFF2-40B4-BE49-F238E27FC236}">
                        <a16:creationId xmlns:a16="http://schemas.microsoft.com/office/drawing/2014/main" id="{34C531F7-C4D4-5C49-DF96-65498CAD8B5B}"/>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3" name="Oval 4">
                  <a:extLst>
                    <a:ext uri="{FF2B5EF4-FFF2-40B4-BE49-F238E27FC236}">
                      <a16:creationId xmlns:a16="http://schemas.microsoft.com/office/drawing/2014/main" id="{BCE2789F-CDAB-50AB-9246-69153B87E9B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4" name="Oval 133">
                  <a:extLst>
                    <a:ext uri="{FF2B5EF4-FFF2-40B4-BE49-F238E27FC236}">
                      <a16:creationId xmlns:a16="http://schemas.microsoft.com/office/drawing/2014/main" id="{1A9A4F23-C4AE-8A29-A9D2-33E3B6195C2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5" name="Oval 134">
                  <a:extLst>
                    <a:ext uri="{FF2B5EF4-FFF2-40B4-BE49-F238E27FC236}">
                      <a16:creationId xmlns:a16="http://schemas.microsoft.com/office/drawing/2014/main" id="{1FC73ACC-60E4-068D-C39D-5CBEC4C9C48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6" name="Oval 135">
                  <a:extLst>
                    <a:ext uri="{FF2B5EF4-FFF2-40B4-BE49-F238E27FC236}">
                      <a16:creationId xmlns:a16="http://schemas.microsoft.com/office/drawing/2014/main" id="{4117127B-E68E-976D-1634-089C7F44C440}"/>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7" name="Oval 136">
                  <a:extLst>
                    <a:ext uri="{FF2B5EF4-FFF2-40B4-BE49-F238E27FC236}">
                      <a16:creationId xmlns:a16="http://schemas.microsoft.com/office/drawing/2014/main" id="{BDF59666-811C-69DA-57C5-3362D9D2D490}"/>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25" name="Freeform: Shape 124">
                <a:extLst>
                  <a:ext uri="{FF2B5EF4-FFF2-40B4-BE49-F238E27FC236}">
                    <a16:creationId xmlns:a16="http://schemas.microsoft.com/office/drawing/2014/main" id="{494F0764-EEAB-B1A3-7947-8AC47030447D}"/>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6" name="Oval 125">
                <a:extLst>
                  <a:ext uri="{FF2B5EF4-FFF2-40B4-BE49-F238E27FC236}">
                    <a16:creationId xmlns:a16="http://schemas.microsoft.com/office/drawing/2014/main" id="{EE8AE658-29EC-7A85-D44B-011DAF327684}"/>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7" name="Oval 126">
                <a:extLst>
                  <a:ext uri="{FF2B5EF4-FFF2-40B4-BE49-F238E27FC236}">
                    <a16:creationId xmlns:a16="http://schemas.microsoft.com/office/drawing/2014/main" id="{CD0DE9B9-08A6-0FC0-3095-6504CD7ECEE1}"/>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8" name="Diagonal Stripe 127">
                <a:extLst>
                  <a:ext uri="{FF2B5EF4-FFF2-40B4-BE49-F238E27FC236}">
                    <a16:creationId xmlns:a16="http://schemas.microsoft.com/office/drawing/2014/main" id="{70BBA32B-C6E1-4A89-F2A5-7EBE9F8FAEE0}"/>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9" name="Diagonal Stripe 128">
                <a:extLst>
                  <a:ext uri="{FF2B5EF4-FFF2-40B4-BE49-F238E27FC236}">
                    <a16:creationId xmlns:a16="http://schemas.microsoft.com/office/drawing/2014/main" id="{3E7D927B-8475-08E0-2BF0-6A1E6C117826}"/>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0" name="Isosceles Triangle 129">
                <a:extLst>
                  <a:ext uri="{FF2B5EF4-FFF2-40B4-BE49-F238E27FC236}">
                    <a16:creationId xmlns:a16="http://schemas.microsoft.com/office/drawing/2014/main" id="{F8B5A943-F965-0F09-4ACC-F7F7C0285228}"/>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pic>
        <p:nvPicPr>
          <p:cNvPr id="4" name="Picture 3">
            <a:extLst>
              <a:ext uri="{FF2B5EF4-FFF2-40B4-BE49-F238E27FC236}">
                <a16:creationId xmlns:a16="http://schemas.microsoft.com/office/drawing/2014/main" id="{8550E8E3-BB43-9B3E-1FBC-72DF19DCD77C}"/>
              </a:ext>
            </a:extLst>
          </p:cNvPr>
          <p:cNvPicPr>
            <a:picLocks noChangeAspect="1"/>
          </p:cNvPicPr>
          <p:nvPr/>
        </p:nvPicPr>
        <p:blipFill>
          <a:blip r:embed="rId5"/>
          <a:stretch>
            <a:fillRect/>
          </a:stretch>
        </p:blipFill>
        <p:spPr>
          <a:xfrm>
            <a:off x="5227256" y="1753153"/>
            <a:ext cx="4814223" cy="3707066"/>
          </a:xfrm>
          <a:prstGeom prst="rect">
            <a:avLst/>
          </a:prstGeom>
          <a:ln>
            <a:solidFill>
              <a:srgbClr val="000000"/>
            </a:solidFill>
          </a:ln>
        </p:spPr>
      </p:pic>
      <p:sp>
        <p:nvSpPr>
          <p:cNvPr id="5" name="Content Placeholder 2">
            <a:extLst>
              <a:ext uri="{FF2B5EF4-FFF2-40B4-BE49-F238E27FC236}">
                <a16:creationId xmlns:a16="http://schemas.microsoft.com/office/drawing/2014/main" id="{8528BFF5-C638-06F8-DF63-891C868148B0}"/>
              </a:ext>
            </a:extLst>
          </p:cNvPr>
          <p:cNvSpPr txBox="1">
            <a:spLocks/>
          </p:cNvSpPr>
          <p:nvPr/>
        </p:nvSpPr>
        <p:spPr bwMode="auto">
          <a:xfrm>
            <a:off x="0" y="6076486"/>
            <a:ext cx="12192000" cy="600695"/>
          </a:xfrm>
          <a:prstGeom prst="roundRect">
            <a:avLst/>
          </a:prstGeom>
          <a:noFill/>
          <a:ln w="28575">
            <a:noFill/>
          </a:ln>
        </p:spPr>
        <p:style>
          <a:lnRef idx="2">
            <a:schemeClr val="accent6"/>
          </a:lnRef>
          <a:fillRef idx="1">
            <a:schemeClr val="lt1"/>
          </a:fillRef>
          <a:effectRef idx="0">
            <a:schemeClr val="accent6"/>
          </a:effectRef>
          <a:fontRef idx="minor">
            <a:schemeClr val="dk1"/>
          </a:fontRef>
        </p:style>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ts val="1200"/>
              </a:spcBef>
            </a:pPr>
            <a:r>
              <a:rPr lang="en-US" sz="2800" dirty="0">
                <a:solidFill>
                  <a:srgbClr val="000000"/>
                </a:solidFill>
              </a:rPr>
              <a:t>Review HACCP SOP Integrated Pest Management for additional guidance.</a:t>
            </a:r>
          </a:p>
        </p:txBody>
      </p:sp>
    </p:spTree>
    <p:extLst>
      <p:ext uri="{BB962C8B-B14F-4D97-AF65-F5344CB8AC3E}">
        <p14:creationId xmlns:p14="http://schemas.microsoft.com/office/powerpoint/2010/main" val="29984557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1" name="Picture 10" descr="&lt;strong&gt;Clock&lt;/strong&gt; Icon Free Stock Photo - Public Domain Pictures"/>
          <p:cNvPicPr>
            <a:picLocks noChangeAspect="1"/>
          </p:cNvPicPr>
          <p:nvPr/>
        </p:nvPicPr>
        <p:blipFill>
          <a:blip r:embed="rId3">
            <a:extLst>
              <a:ext uri="{BEBA8EAE-BF5A-486C-A8C5-ECC9F3942E4B}">
                <a14:imgProps xmlns:a14="http://schemas.microsoft.com/office/drawing/2010/main">
                  <a14:imgLayer r:embed="rId4">
                    <a14:imgEffect>
                      <a14:backgroundRemoval t="0" b="89886" l="9919" r="100000"/>
                    </a14:imgEffect>
                  </a14:imgLayer>
                </a14:imgProps>
              </a:ext>
              <a:ext uri="{28A0092B-C50C-407E-A947-70E740481C1C}">
                <a14:useLocalDpi xmlns:a14="http://schemas.microsoft.com/office/drawing/2010/main" val="0"/>
              </a:ext>
            </a:extLst>
          </a:blip>
          <a:stretch>
            <a:fillRect/>
          </a:stretch>
        </p:blipFill>
        <p:spPr>
          <a:xfrm>
            <a:off x="2822354" y="8775070"/>
            <a:ext cx="3229242" cy="3218740"/>
          </a:xfrm>
          <a:prstGeom prst="rect">
            <a:avLst/>
          </a:prstGeom>
        </p:spPr>
      </p:pic>
      <p:sp>
        <p:nvSpPr>
          <p:cNvPr id="7" name="Title 1"/>
          <p:cNvSpPr>
            <a:spLocks noGrp="1"/>
          </p:cNvSpPr>
          <p:nvPr>
            <p:ph type="title"/>
          </p:nvPr>
        </p:nvSpPr>
        <p:spPr>
          <a:xfrm>
            <a:off x="0" y="0"/>
            <a:ext cx="12192000" cy="1097280"/>
          </a:xfrm>
          <a:solidFill>
            <a:srgbClr val="712766"/>
          </a:solidFill>
        </p:spPr>
        <p:txBody>
          <a:bodyPr numCol="1" anchor="ctr">
            <a:noAutofit/>
          </a:bodyPr>
          <a:lstStyle/>
          <a:p>
            <a:pPr marL="457200" algn="l"/>
            <a:r>
              <a:rPr lang="en-US" sz="4800" b="1" dirty="0">
                <a:solidFill>
                  <a:schemeClr val="bg1"/>
                </a:solidFill>
                <a:latin typeface="Juice ITC" panose="04040403040A02020202" pitchFamily="82" charset="0"/>
              </a:rPr>
              <a:t>Risks of Not Practicing Food Safety</a:t>
            </a:r>
            <a:endParaRPr lang="en-US" sz="4800" dirty="0">
              <a:solidFill>
                <a:schemeClr val="bg1"/>
              </a:solidFill>
              <a:latin typeface="Juice ITC" panose="04040403040A02020202" pitchFamily="82" charset="0"/>
            </a:endParaRPr>
          </a:p>
        </p:txBody>
      </p:sp>
      <p:sp>
        <p:nvSpPr>
          <p:cNvPr id="6" name="TextBox 5"/>
          <p:cNvSpPr txBox="1"/>
          <p:nvPr/>
        </p:nvSpPr>
        <p:spPr>
          <a:xfrm>
            <a:off x="546847" y="1310964"/>
            <a:ext cx="11322424" cy="523220"/>
          </a:xfrm>
          <a:prstGeom prst="rect">
            <a:avLst/>
          </a:prstGeom>
          <a:noFill/>
          <a:ln>
            <a:noFill/>
          </a:ln>
        </p:spPr>
        <p:txBody>
          <a:bodyPr wrap="square" rtlCol="0">
            <a:spAutoFit/>
          </a:bodyPr>
          <a:lstStyle/>
          <a:p>
            <a:pPr>
              <a:spcAft>
                <a:spcPts val="800"/>
              </a:spcAft>
            </a:pPr>
            <a:r>
              <a:rPr lang="en-US" sz="2800" dirty="0">
                <a:solidFill>
                  <a:srgbClr val="000000"/>
                </a:solidFill>
              </a:rPr>
              <a:t>Not only does it effect your customers, it also effects the cafeteria internally. </a:t>
            </a:r>
          </a:p>
        </p:txBody>
      </p:sp>
      <p:sp>
        <p:nvSpPr>
          <p:cNvPr id="3" name="TextBox 2"/>
          <p:cNvSpPr txBox="1"/>
          <p:nvPr/>
        </p:nvSpPr>
        <p:spPr>
          <a:xfrm>
            <a:off x="2242670" y="2590673"/>
            <a:ext cx="2594050" cy="646986"/>
          </a:xfrm>
          <a:prstGeom prst="roundRect">
            <a:avLst/>
          </a:prstGeom>
          <a:solidFill>
            <a:srgbClr val="712766"/>
          </a:solidFill>
        </p:spPr>
        <p:txBody>
          <a:bodyPr wrap="square" rtlCol="0">
            <a:spAutoFit/>
          </a:bodyPr>
          <a:lstStyle/>
          <a:p>
            <a:pPr marL="0" lvl="1" algn="ctr">
              <a:spcAft>
                <a:spcPts val="400"/>
              </a:spcAft>
            </a:pPr>
            <a:r>
              <a:rPr lang="en-US" sz="3200" dirty="0">
                <a:solidFill>
                  <a:schemeClr val="bg1"/>
                </a:solidFill>
                <a:latin typeface="Juice ITC" panose="04040403040A02020202" pitchFamily="82" charset="0"/>
              </a:rPr>
              <a:t>Financial Loss</a:t>
            </a:r>
            <a:endParaRPr lang="en-US" sz="2400" dirty="0">
              <a:solidFill>
                <a:schemeClr val="bg1"/>
              </a:solidFill>
              <a:latin typeface="Juice ITC" panose="04040403040A02020202" pitchFamily="82" charset="0"/>
            </a:endParaRPr>
          </a:p>
        </p:txBody>
      </p:sp>
      <p:sp>
        <p:nvSpPr>
          <p:cNvPr id="10" name="Freeform: Shape 9">
            <a:extLst>
              <a:ext uri="{FF2B5EF4-FFF2-40B4-BE49-F238E27FC236}">
                <a16:creationId xmlns:a16="http://schemas.microsoft.com/office/drawing/2014/main" id="{9CCB6B54-876C-4D16-8DC2-E51E539C9F33}"/>
              </a:ext>
            </a:extLst>
          </p:cNvPr>
          <p:cNvSpPr/>
          <p:nvPr/>
        </p:nvSpPr>
        <p:spPr>
          <a:xfrm rot="2000829" flipH="1">
            <a:off x="6673307" y="4272077"/>
            <a:ext cx="715035" cy="517632"/>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B6793C"/>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a:endParaRPr>
          </a:p>
        </p:txBody>
      </p:sp>
      <p:grpSp>
        <p:nvGrpSpPr>
          <p:cNvPr id="12" name="Group 11">
            <a:extLst>
              <a:ext uri="{FF2B5EF4-FFF2-40B4-BE49-F238E27FC236}">
                <a16:creationId xmlns:a16="http://schemas.microsoft.com/office/drawing/2014/main" id="{F6DA9C31-4A17-4F88-924A-884F0EFF50EC}"/>
              </a:ext>
            </a:extLst>
          </p:cNvPr>
          <p:cNvGrpSpPr/>
          <p:nvPr/>
        </p:nvGrpSpPr>
        <p:grpSpPr>
          <a:xfrm>
            <a:off x="7162891" y="3345055"/>
            <a:ext cx="930650" cy="2602765"/>
            <a:chOff x="6933999" y="1766450"/>
            <a:chExt cx="1612257" cy="4546470"/>
          </a:xfrm>
        </p:grpSpPr>
        <p:grpSp>
          <p:nvGrpSpPr>
            <p:cNvPr id="14" name="Group 13">
              <a:extLst>
                <a:ext uri="{FF2B5EF4-FFF2-40B4-BE49-F238E27FC236}">
                  <a16:creationId xmlns:a16="http://schemas.microsoft.com/office/drawing/2014/main" id="{9C4982C2-7F10-459E-BE43-875C886AEEB4}"/>
                </a:ext>
              </a:extLst>
            </p:cNvPr>
            <p:cNvGrpSpPr/>
            <p:nvPr/>
          </p:nvGrpSpPr>
          <p:grpSpPr>
            <a:xfrm>
              <a:off x="6933999" y="4803676"/>
              <a:ext cx="1606514" cy="1509244"/>
              <a:chOff x="-2376531" y="6832600"/>
              <a:chExt cx="1606514" cy="1509244"/>
            </a:xfrm>
          </p:grpSpPr>
          <p:pic>
            <p:nvPicPr>
              <p:cNvPr id="23" name="Picture 22">
                <a:extLst>
                  <a:ext uri="{FF2B5EF4-FFF2-40B4-BE49-F238E27FC236}">
                    <a16:creationId xmlns:a16="http://schemas.microsoft.com/office/drawing/2014/main" id="{E00B534A-9478-41DB-88D3-15A2632DD1E7}"/>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24" name="Rectangle 23">
                <a:extLst>
                  <a:ext uri="{FF2B5EF4-FFF2-40B4-BE49-F238E27FC236}">
                    <a16:creationId xmlns:a16="http://schemas.microsoft.com/office/drawing/2014/main" id="{5A79B3A7-4FA7-46E1-942C-536FDDD03DF8}"/>
                  </a:ext>
                </a:extLst>
              </p:cNvPr>
              <p:cNvSpPr/>
              <p:nvPr/>
            </p:nvSpPr>
            <p:spPr>
              <a:xfrm rot="189346">
                <a:off x="-2032000" y="6832600"/>
                <a:ext cx="301625" cy="238125"/>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50DF49F5-13EF-4B0A-A494-C8D1AFD5DDFD}"/>
                </a:ext>
              </a:extLst>
            </p:cNvPr>
            <p:cNvGrpSpPr/>
            <p:nvPr/>
          </p:nvGrpSpPr>
          <p:grpSpPr>
            <a:xfrm flipH="1">
              <a:off x="8158770" y="3511001"/>
              <a:ext cx="384447" cy="1651647"/>
              <a:chOff x="8693479" y="9726083"/>
              <a:chExt cx="384447" cy="1651647"/>
            </a:xfrm>
          </p:grpSpPr>
          <p:sp>
            <p:nvSpPr>
              <p:cNvPr id="20" name="Flowchart: Terminator 19">
                <a:extLst>
                  <a:ext uri="{FF2B5EF4-FFF2-40B4-BE49-F238E27FC236}">
                    <a16:creationId xmlns:a16="http://schemas.microsoft.com/office/drawing/2014/main" id="{74B2B699-E9DF-4CE9-8329-96EBE3A56A61}"/>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1" name="Flowchart: Terminator 1151">
                <a:extLst>
                  <a:ext uri="{FF2B5EF4-FFF2-40B4-BE49-F238E27FC236}">
                    <a16:creationId xmlns:a16="http://schemas.microsoft.com/office/drawing/2014/main" id="{98E14912-3139-44B0-BBA5-CD4B7671EDBC}"/>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2" name="Freeform: Shape 21">
                <a:extLst>
                  <a:ext uri="{FF2B5EF4-FFF2-40B4-BE49-F238E27FC236}">
                    <a16:creationId xmlns:a16="http://schemas.microsoft.com/office/drawing/2014/main" id="{4D056945-821F-4B67-9CAC-4D042F2E3C31}"/>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 name="Rectangle 15">
              <a:extLst>
                <a:ext uri="{FF2B5EF4-FFF2-40B4-BE49-F238E27FC236}">
                  <a16:creationId xmlns:a16="http://schemas.microsoft.com/office/drawing/2014/main" id="{67729C8E-FEAF-464C-9319-9218589C4CEC}"/>
                </a:ext>
              </a:extLst>
            </p:cNvPr>
            <p:cNvSpPr/>
            <p:nvPr/>
          </p:nvSpPr>
          <p:spPr>
            <a:xfrm>
              <a:off x="7271739" y="3876144"/>
              <a:ext cx="962705" cy="952932"/>
            </a:xfrm>
            <a:prstGeom prst="rect">
              <a:avLst/>
            </a:pr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C4083798-2F5C-40AF-8C63-16BD1BD6ADC0}"/>
                </a:ext>
              </a:extLst>
            </p:cNvPr>
            <p:cNvGrpSpPr/>
            <p:nvPr/>
          </p:nvGrpSpPr>
          <p:grpSpPr>
            <a:xfrm>
              <a:off x="6939742" y="1766450"/>
              <a:ext cx="1606514" cy="2386247"/>
              <a:chOff x="6939742" y="1766450"/>
              <a:chExt cx="1606514" cy="2386247"/>
            </a:xfrm>
          </p:grpSpPr>
          <p:sp>
            <p:nvSpPr>
              <p:cNvPr id="18" name="Oval 17">
                <a:extLst>
                  <a:ext uri="{FF2B5EF4-FFF2-40B4-BE49-F238E27FC236}">
                    <a16:creationId xmlns:a16="http://schemas.microsoft.com/office/drawing/2014/main" id="{B021E159-3358-4D51-9608-DE240E723842}"/>
                  </a:ext>
                </a:extLst>
              </p:cNvPr>
              <p:cNvSpPr/>
              <p:nvPr/>
            </p:nvSpPr>
            <p:spPr>
              <a:xfrm>
                <a:off x="8333412" y="2447682"/>
                <a:ext cx="184663" cy="396585"/>
              </a:xfrm>
              <a:prstGeom prst="ellipse">
                <a:avLst/>
              </a:prstGeom>
              <a:solidFill>
                <a:srgbClr val="B0753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9" name="Picture 18">
                <a:extLst>
                  <a:ext uri="{FF2B5EF4-FFF2-40B4-BE49-F238E27FC236}">
                    <a16:creationId xmlns:a16="http://schemas.microsoft.com/office/drawing/2014/main" id="{B8E9098E-07B5-4C61-9A27-BA2D34D9F9B3}"/>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sp>
        <p:nvSpPr>
          <p:cNvPr id="87" name="TextBox 86">
            <a:extLst>
              <a:ext uri="{FF2B5EF4-FFF2-40B4-BE49-F238E27FC236}">
                <a16:creationId xmlns:a16="http://schemas.microsoft.com/office/drawing/2014/main" id="{B34DC157-FB83-4A14-9D1E-2DEF1DAC0FDF}"/>
              </a:ext>
            </a:extLst>
          </p:cNvPr>
          <p:cNvSpPr txBox="1"/>
          <p:nvPr/>
        </p:nvSpPr>
        <p:spPr>
          <a:xfrm>
            <a:off x="7847157" y="2228845"/>
            <a:ext cx="2679424" cy="646986"/>
          </a:xfrm>
          <a:prstGeom prst="roundRect">
            <a:avLst/>
          </a:prstGeom>
          <a:solidFill>
            <a:srgbClr val="712766"/>
          </a:solidFill>
        </p:spPr>
        <p:txBody>
          <a:bodyPr wrap="square" rtlCol="0">
            <a:spAutoFit/>
          </a:bodyPr>
          <a:lstStyle/>
          <a:p>
            <a:pPr marL="0" lvl="1" algn="ctr">
              <a:spcAft>
                <a:spcPts val="400"/>
              </a:spcAft>
            </a:pPr>
            <a:r>
              <a:rPr lang="en-US" sz="3200" dirty="0">
                <a:solidFill>
                  <a:schemeClr val="bg1"/>
                </a:solidFill>
                <a:latin typeface="Juice ITC" panose="04040403040A02020202" pitchFamily="82" charset="0"/>
              </a:rPr>
              <a:t>Lower Staff Morale</a:t>
            </a:r>
          </a:p>
        </p:txBody>
      </p:sp>
      <p:sp>
        <p:nvSpPr>
          <p:cNvPr id="88" name="Speech Bubble: Oval 238">
            <a:extLst>
              <a:ext uri="{FF2B5EF4-FFF2-40B4-BE49-F238E27FC236}">
                <a16:creationId xmlns:a16="http://schemas.microsoft.com/office/drawing/2014/main" id="{630413FD-04AC-4003-B6EE-2037463123FE}"/>
              </a:ext>
            </a:extLst>
          </p:cNvPr>
          <p:cNvSpPr/>
          <p:nvPr/>
        </p:nvSpPr>
        <p:spPr>
          <a:xfrm>
            <a:off x="8559563" y="3125077"/>
            <a:ext cx="3135085" cy="1512216"/>
          </a:xfrm>
          <a:prstGeom prst="wedgeEllipseCallout">
            <a:avLst>
              <a:gd name="adj1" fmla="val -63304"/>
              <a:gd name="adj2" fmla="val 25283"/>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defTabSz="914400">
              <a:defRPr/>
            </a:pPr>
            <a:r>
              <a:rPr lang="en-US" sz="2600" kern="0" dirty="0">
                <a:solidFill>
                  <a:sysClr val="windowText" lastClr="000000"/>
                </a:solidFill>
                <a:latin typeface="Calibri"/>
              </a:rPr>
              <a:t>Yeah, I’m out. Transfer me please. </a:t>
            </a:r>
          </a:p>
        </p:txBody>
      </p:sp>
      <p:sp>
        <p:nvSpPr>
          <p:cNvPr id="100" name="Red Circle">
            <a:extLst>
              <a:ext uri="{FF2B5EF4-FFF2-40B4-BE49-F238E27FC236}">
                <a16:creationId xmlns:a16="http://schemas.microsoft.com/office/drawing/2014/main" id="{BE160236-9D5E-4E4E-84B6-729D2A120D53}"/>
              </a:ext>
            </a:extLst>
          </p:cNvPr>
          <p:cNvSpPr/>
          <p:nvPr/>
        </p:nvSpPr>
        <p:spPr>
          <a:xfrm>
            <a:off x="2417602" y="3548617"/>
            <a:ext cx="2087980" cy="2285743"/>
          </a:xfrm>
          <a:prstGeom prst="ellipse">
            <a:avLst/>
          </a:prstGeom>
          <a:solidFill>
            <a:srgbClr val="FF0000"/>
          </a:solidFill>
          <a:ln w="12700" cap="flat" cmpd="sng" algn="ctr">
            <a:noFill/>
            <a:prstDash val="solid"/>
            <a:miter lim="800000"/>
          </a:ln>
          <a:effectLst/>
        </p:spPr>
        <p:txBody>
          <a:bodyPr rtlCol="0" anchor="ctr"/>
          <a:lstStyle/>
          <a:p>
            <a:pPr algn="ctr" defTabSz="914400">
              <a:defRPr/>
            </a:pPr>
            <a:endParaRPr lang="en-US" kern="0" dirty="0">
              <a:solidFill>
                <a:prstClr val="white"/>
              </a:solidFill>
              <a:latin typeface="Calibri" panose="020F0502020204030204"/>
            </a:endParaRPr>
          </a:p>
        </p:txBody>
      </p:sp>
      <p:pic>
        <p:nvPicPr>
          <p:cNvPr id="102" name="Cafe LA Logo">
            <a:extLst>
              <a:ext uri="{FF2B5EF4-FFF2-40B4-BE49-F238E27FC236}">
                <a16:creationId xmlns:a16="http://schemas.microsoft.com/office/drawing/2014/main" id="{DB0F8F6C-0540-4F41-B082-6CAEAF8749F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718588" y="3804995"/>
            <a:ext cx="1394775" cy="1923997"/>
          </a:xfrm>
          <a:prstGeom prst="rect">
            <a:avLst/>
          </a:prstGeom>
          <a:effectLst>
            <a:glow rad="38100">
              <a:sysClr val="window" lastClr="FFFFFF"/>
            </a:glow>
          </a:effectLst>
        </p:spPr>
      </p:pic>
      <p:sp>
        <p:nvSpPr>
          <p:cNvPr id="103" name="Grey outline">
            <a:extLst>
              <a:ext uri="{FF2B5EF4-FFF2-40B4-BE49-F238E27FC236}">
                <a16:creationId xmlns:a16="http://schemas.microsoft.com/office/drawing/2014/main" id="{D2837025-856C-4478-9892-5104C78A0E7B}"/>
              </a:ext>
            </a:extLst>
          </p:cNvPr>
          <p:cNvSpPr/>
          <p:nvPr/>
        </p:nvSpPr>
        <p:spPr>
          <a:xfrm>
            <a:off x="2408302" y="3587811"/>
            <a:ext cx="2097281" cy="2246549"/>
          </a:xfrm>
          <a:prstGeom prst="ellipse">
            <a:avLst/>
          </a:prstGeom>
          <a:noFill/>
          <a:ln w="76200" cap="flat" cmpd="sng" algn="ctr">
            <a:solidFill>
              <a:srgbClr val="E7E6E6">
                <a:lumMod val="75000"/>
              </a:srgbClr>
            </a:solidFill>
            <a:prstDash val="solid"/>
            <a:miter lim="800000"/>
          </a:ln>
          <a:effectLst/>
        </p:spPr>
        <p:txBody>
          <a:bodyPr rtlCol="0" anchor="ctr"/>
          <a:lstStyle/>
          <a:p>
            <a:pPr algn="ctr" defTabSz="914400">
              <a:defRPr/>
            </a:pPr>
            <a:endParaRPr lang="en-US" kern="0" dirty="0">
              <a:solidFill>
                <a:prstClr val="white"/>
              </a:solidFill>
              <a:latin typeface="Calibri" panose="020F0502020204030204"/>
            </a:endParaRPr>
          </a:p>
        </p:txBody>
      </p:sp>
      <p:pic>
        <p:nvPicPr>
          <p:cNvPr id="104" name="Picture 10" descr="Image result for gold coin transparent background">
            <a:extLst>
              <a:ext uri="{FF2B5EF4-FFF2-40B4-BE49-F238E27FC236}">
                <a16:creationId xmlns:a16="http://schemas.microsoft.com/office/drawing/2014/main" id="{15F331D4-437F-43A9-8FA0-E3BE3F0E8DB6}"/>
              </a:ext>
            </a:extLst>
          </p:cNvPr>
          <p:cNvPicPr>
            <a:picLocks noChangeAspect="1" noChangeArrowheads="1"/>
          </p:cNvPicPr>
          <p:nvPr/>
        </p:nvPicPr>
        <p:blipFill>
          <a:blip r:embed="rId8" cstate="print">
            <a:extLst>
              <a:ext uri="{BEBA8EAE-BF5A-486C-A8C5-ECC9F3942E4B}">
                <a14:imgProps xmlns:a14="http://schemas.microsoft.com/office/drawing/2010/main">
                  <a14:imgLayer r:embed="rId9">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2200265" y="3951876"/>
            <a:ext cx="641628" cy="626629"/>
          </a:xfrm>
          <a:prstGeom prst="rect">
            <a:avLst/>
          </a:prstGeom>
          <a:noFill/>
          <a:extLst>
            <a:ext uri="{909E8E84-426E-40DD-AFC4-6F175D3DCCD1}">
              <a14:hiddenFill xmlns:a14="http://schemas.microsoft.com/office/drawing/2010/main">
                <a:solidFill>
                  <a:srgbClr val="FFFFFF"/>
                </a:solidFill>
              </a14:hiddenFill>
            </a:ext>
          </a:extLst>
        </p:spPr>
      </p:pic>
      <p:pic>
        <p:nvPicPr>
          <p:cNvPr id="105" name="Picture 10" descr="Image result for gold coin transparent background">
            <a:extLst>
              <a:ext uri="{FF2B5EF4-FFF2-40B4-BE49-F238E27FC236}">
                <a16:creationId xmlns:a16="http://schemas.microsoft.com/office/drawing/2014/main" id="{52E5AB8A-C7D2-4E31-9F12-50D506991065}"/>
              </a:ext>
            </a:extLst>
          </p:cNvPr>
          <p:cNvPicPr>
            <a:picLocks noChangeAspect="1" noChangeArrowheads="1"/>
          </p:cNvPicPr>
          <p:nvPr/>
        </p:nvPicPr>
        <p:blipFill>
          <a:blip r:embed="rId10" cstate="print">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3111821" y="3401103"/>
            <a:ext cx="641628" cy="626629"/>
          </a:xfrm>
          <a:prstGeom prst="rect">
            <a:avLst/>
          </a:prstGeom>
          <a:noFill/>
          <a:extLst>
            <a:ext uri="{909E8E84-426E-40DD-AFC4-6F175D3DCCD1}">
              <a14:hiddenFill xmlns:a14="http://schemas.microsoft.com/office/drawing/2010/main">
                <a:solidFill>
                  <a:srgbClr val="FFFFFF"/>
                </a:solidFill>
              </a14:hiddenFill>
            </a:ext>
          </a:extLst>
        </p:spPr>
      </p:pic>
      <p:pic>
        <p:nvPicPr>
          <p:cNvPr id="106" name="Picture 10" descr="Image result for gold coin transparent background">
            <a:extLst>
              <a:ext uri="{FF2B5EF4-FFF2-40B4-BE49-F238E27FC236}">
                <a16:creationId xmlns:a16="http://schemas.microsoft.com/office/drawing/2014/main" id="{826EC9F8-3B31-4F9E-AF81-EF358615DF21}"/>
              </a:ext>
            </a:extLst>
          </p:cNvPr>
          <p:cNvPicPr>
            <a:picLocks noChangeAspect="1" noChangeArrowheads="1"/>
          </p:cNvPicPr>
          <p:nvPr/>
        </p:nvPicPr>
        <p:blipFill>
          <a:blip r:embed="rId10" cstate="print">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3348909" y="5397676"/>
            <a:ext cx="641628" cy="626629"/>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10" descr="Image result for gold coin transparent background">
            <a:extLst>
              <a:ext uri="{FF2B5EF4-FFF2-40B4-BE49-F238E27FC236}">
                <a16:creationId xmlns:a16="http://schemas.microsoft.com/office/drawing/2014/main" id="{1255CC58-3BDD-4B99-8763-C76CC4B33039}"/>
              </a:ext>
            </a:extLst>
          </p:cNvPr>
          <p:cNvPicPr>
            <a:picLocks noChangeAspect="1" noChangeArrowheads="1"/>
          </p:cNvPicPr>
          <p:nvPr/>
        </p:nvPicPr>
        <p:blipFill>
          <a:blip r:embed="rId10" cstate="print">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3971356" y="3699627"/>
            <a:ext cx="641628" cy="626629"/>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10" descr="Image result for gold coin transparent background">
            <a:extLst>
              <a:ext uri="{FF2B5EF4-FFF2-40B4-BE49-F238E27FC236}">
                <a16:creationId xmlns:a16="http://schemas.microsoft.com/office/drawing/2014/main" id="{9D9CE074-59EA-447F-BADE-CFC34F0742BC}"/>
              </a:ext>
            </a:extLst>
          </p:cNvPr>
          <p:cNvPicPr>
            <a:picLocks noChangeAspect="1" noChangeArrowheads="1"/>
          </p:cNvPicPr>
          <p:nvPr/>
        </p:nvPicPr>
        <p:blipFill>
          <a:blip r:embed="rId10" cstate="print">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4070721" y="4697275"/>
            <a:ext cx="641628" cy="626629"/>
          </a:xfrm>
          <a:prstGeom prst="rect">
            <a:avLst/>
          </a:prstGeom>
          <a:noFill/>
          <a:extLst>
            <a:ext uri="{909E8E84-426E-40DD-AFC4-6F175D3DCCD1}">
              <a14:hiddenFill xmlns:a14="http://schemas.microsoft.com/office/drawing/2010/main">
                <a:solidFill>
                  <a:srgbClr val="FFFFFF"/>
                </a:solidFill>
              </a14:hiddenFill>
            </a:ext>
          </a:extLst>
        </p:spPr>
      </p:pic>
      <p:pic>
        <p:nvPicPr>
          <p:cNvPr id="109" name="Picture 10" descr="Image result for gold coin transparent background">
            <a:extLst>
              <a:ext uri="{FF2B5EF4-FFF2-40B4-BE49-F238E27FC236}">
                <a16:creationId xmlns:a16="http://schemas.microsoft.com/office/drawing/2014/main" id="{534DA787-C636-45FC-9551-1E9EB54E1574}"/>
              </a:ext>
            </a:extLst>
          </p:cNvPr>
          <p:cNvPicPr>
            <a:picLocks noChangeAspect="1" noChangeArrowheads="1"/>
          </p:cNvPicPr>
          <p:nvPr/>
        </p:nvPicPr>
        <p:blipFill>
          <a:blip r:embed="rId10" cstate="print">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2314527" y="5033969"/>
            <a:ext cx="641628" cy="626629"/>
          </a:xfrm>
          <a:prstGeom prst="rect">
            <a:avLst/>
          </a:prstGeom>
          <a:noFill/>
          <a:extLst>
            <a:ext uri="{909E8E84-426E-40DD-AFC4-6F175D3DCCD1}">
              <a14:hiddenFill xmlns:a14="http://schemas.microsoft.com/office/drawing/2010/main">
                <a:solidFill>
                  <a:srgbClr val="FFFFFF"/>
                </a:solidFill>
              </a14:hiddenFill>
            </a:ext>
          </a:extLst>
        </p:spPr>
      </p:pic>
      <p:sp>
        <p:nvSpPr>
          <p:cNvPr id="98" name="Minus 2">
            <a:extLst>
              <a:ext uri="{FF2B5EF4-FFF2-40B4-BE49-F238E27FC236}">
                <a16:creationId xmlns:a16="http://schemas.microsoft.com/office/drawing/2014/main" id="{60AD8EBB-B390-49A4-98EF-E08FE9B5DD20}"/>
              </a:ext>
            </a:extLst>
          </p:cNvPr>
          <p:cNvSpPr/>
          <p:nvPr/>
        </p:nvSpPr>
        <p:spPr>
          <a:xfrm>
            <a:off x="1879850" y="3352101"/>
            <a:ext cx="643416" cy="567614"/>
          </a:xfrm>
          <a:prstGeom prst="mathMinus">
            <a:avLst/>
          </a:prstGeom>
          <a:solidFill>
            <a:srgbClr val="FF0000"/>
          </a:solidFill>
          <a:ln w="12700" cap="flat" cmpd="sng" algn="ctr">
            <a:noFill/>
            <a:prstDash val="solid"/>
            <a:miter lim="800000"/>
          </a:ln>
          <a:effectLst/>
        </p:spPr>
        <p:txBody>
          <a:bodyPr rtlCol="0" anchor="ctr"/>
          <a:lstStyle/>
          <a:p>
            <a:pPr algn="ctr" defTabSz="914400">
              <a:defRPr/>
            </a:pPr>
            <a:endParaRPr lang="en-US" kern="0">
              <a:solidFill>
                <a:prstClr val="white"/>
              </a:solidFill>
              <a:latin typeface="Calibri" panose="020F0502020204030204"/>
            </a:endParaRPr>
          </a:p>
        </p:txBody>
      </p:sp>
    </p:spTree>
    <p:extLst>
      <p:ext uri="{BB962C8B-B14F-4D97-AF65-F5344CB8AC3E}">
        <p14:creationId xmlns:p14="http://schemas.microsoft.com/office/powerpoint/2010/main" val="1329042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fade">
                                      <p:cBhvr>
                                        <p:cTn id="7" dur="2000"/>
                                        <p:tgtEl>
                                          <p:spTgt spid="108"/>
                                        </p:tgtEl>
                                      </p:cBhvr>
                                    </p:animEffect>
                                    <p:anim calcmode="lin" valueType="num">
                                      <p:cBhvr>
                                        <p:cTn id="8" dur="2000" fill="hold"/>
                                        <p:tgtEl>
                                          <p:spTgt spid="108"/>
                                        </p:tgtEl>
                                        <p:attrNameLst>
                                          <p:attrName>ppt_w</p:attrName>
                                        </p:attrNameLst>
                                      </p:cBhvr>
                                      <p:tavLst>
                                        <p:tav tm="0" fmla="#ppt_w*sin(2.5*pi*$)">
                                          <p:val>
                                            <p:fltVal val="0"/>
                                          </p:val>
                                        </p:tav>
                                        <p:tav tm="100000">
                                          <p:val>
                                            <p:fltVal val="1"/>
                                          </p:val>
                                        </p:tav>
                                      </p:tavLst>
                                    </p:anim>
                                    <p:anim calcmode="lin" valueType="num">
                                      <p:cBhvr>
                                        <p:cTn id="9" dur="2000" fill="hold"/>
                                        <p:tgtEl>
                                          <p:spTgt spid="108"/>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250"/>
                                  </p:stCondLst>
                                  <p:childTnLst>
                                    <p:set>
                                      <p:cBhvr>
                                        <p:cTn id="11" dur="1" fill="hold">
                                          <p:stCondLst>
                                            <p:cond delay="0"/>
                                          </p:stCondLst>
                                        </p:cTn>
                                        <p:tgtEl>
                                          <p:spTgt spid="107"/>
                                        </p:tgtEl>
                                        <p:attrNameLst>
                                          <p:attrName>style.visibility</p:attrName>
                                        </p:attrNameLst>
                                      </p:cBhvr>
                                      <p:to>
                                        <p:strVal val="visible"/>
                                      </p:to>
                                    </p:set>
                                    <p:animEffect transition="in" filter="fade">
                                      <p:cBhvr>
                                        <p:cTn id="12" dur="2000"/>
                                        <p:tgtEl>
                                          <p:spTgt spid="107"/>
                                        </p:tgtEl>
                                      </p:cBhvr>
                                    </p:animEffect>
                                    <p:anim calcmode="lin" valueType="num">
                                      <p:cBhvr>
                                        <p:cTn id="13" dur="2000" fill="hold"/>
                                        <p:tgtEl>
                                          <p:spTgt spid="107"/>
                                        </p:tgtEl>
                                        <p:attrNameLst>
                                          <p:attrName>ppt_w</p:attrName>
                                        </p:attrNameLst>
                                      </p:cBhvr>
                                      <p:tavLst>
                                        <p:tav tm="0" fmla="#ppt_w*sin(2.5*pi*$)">
                                          <p:val>
                                            <p:fltVal val="0"/>
                                          </p:val>
                                        </p:tav>
                                        <p:tav tm="100000">
                                          <p:val>
                                            <p:fltVal val="1"/>
                                          </p:val>
                                        </p:tav>
                                      </p:tavLst>
                                    </p:anim>
                                    <p:anim calcmode="lin" valueType="num">
                                      <p:cBhvr>
                                        <p:cTn id="14" dur="2000" fill="hold"/>
                                        <p:tgtEl>
                                          <p:spTgt spid="107"/>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500"/>
                                  </p:stCondLst>
                                  <p:childTnLst>
                                    <p:set>
                                      <p:cBhvr>
                                        <p:cTn id="16" dur="1" fill="hold">
                                          <p:stCondLst>
                                            <p:cond delay="0"/>
                                          </p:stCondLst>
                                        </p:cTn>
                                        <p:tgtEl>
                                          <p:spTgt spid="104"/>
                                        </p:tgtEl>
                                        <p:attrNameLst>
                                          <p:attrName>style.visibility</p:attrName>
                                        </p:attrNameLst>
                                      </p:cBhvr>
                                      <p:to>
                                        <p:strVal val="visible"/>
                                      </p:to>
                                    </p:set>
                                    <p:animEffect transition="in" filter="fade">
                                      <p:cBhvr>
                                        <p:cTn id="17" dur="2000"/>
                                        <p:tgtEl>
                                          <p:spTgt spid="104"/>
                                        </p:tgtEl>
                                      </p:cBhvr>
                                    </p:animEffect>
                                    <p:anim calcmode="lin" valueType="num">
                                      <p:cBhvr>
                                        <p:cTn id="18" dur="2000" fill="hold"/>
                                        <p:tgtEl>
                                          <p:spTgt spid="104"/>
                                        </p:tgtEl>
                                        <p:attrNameLst>
                                          <p:attrName>ppt_w</p:attrName>
                                        </p:attrNameLst>
                                      </p:cBhvr>
                                      <p:tavLst>
                                        <p:tav tm="0" fmla="#ppt_w*sin(2.5*pi*$)">
                                          <p:val>
                                            <p:fltVal val="0"/>
                                          </p:val>
                                        </p:tav>
                                        <p:tav tm="100000">
                                          <p:val>
                                            <p:fltVal val="1"/>
                                          </p:val>
                                        </p:tav>
                                      </p:tavLst>
                                    </p:anim>
                                    <p:anim calcmode="lin" valueType="num">
                                      <p:cBhvr>
                                        <p:cTn id="19" dur="2000" fill="hold"/>
                                        <p:tgtEl>
                                          <p:spTgt spid="104"/>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250"/>
                                  </p:stCondLst>
                                  <p:childTnLst>
                                    <p:set>
                                      <p:cBhvr>
                                        <p:cTn id="21" dur="1" fill="hold">
                                          <p:stCondLst>
                                            <p:cond delay="0"/>
                                          </p:stCondLst>
                                        </p:cTn>
                                        <p:tgtEl>
                                          <p:spTgt spid="105"/>
                                        </p:tgtEl>
                                        <p:attrNameLst>
                                          <p:attrName>style.visibility</p:attrName>
                                        </p:attrNameLst>
                                      </p:cBhvr>
                                      <p:to>
                                        <p:strVal val="visible"/>
                                      </p:to>
                                    </p:set>
                                    <p:animEffect transition="in" filter="fade">
                                      <p:cBhvr>
                                        <p:cTn id="22" dur="2000"/>
                                        <p:tgtEl>
                                          <p:spTgt spid="105"/>
                                        </p:tgtEl>
                                      </p:cBhvr>
                                    </p:animEffect>
                                    <p:anim calcmode="lin" valueType="num">
                                      <p:cBhvr>
                                        <p:cTn id="23" dur="2000" fill="hold"/>
                                        <p:tgtEl>
                                          <p:spTgt spid="105"/>
                                        </p:tgtEl>
                                        <p:attrNameLst>
                                          <p:attrName>ppt_w</p:attrName>
                                        </p:attrNameLst>
                                      </p:cBhvr>
                                      <p:tavLst>
                                        <p:tav tm="0" fmla="#ppt_w*sin(2.5*pi*$)">
                                          <p:val>
                                            <p:fltVal val="0"/>
                                          </p:val>
                                        </p:tav>
                                        <p:tav tm="100000">
                                          <p:val>
                                            <p:fltVal val="1"/>
                                          </p:val>
                                        </p:tav>
                                      </p:tavLst>
                                    </p:anim>
                                    <p:anim calcmode="lin" valueType="num">
                                      <p:cBhvr>
                                        <p:cTn id="24" dur="2000" fill="hold"/>
                                        <p:tgtEl>
                                          <p:spTgt spid="105"/>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500"/>
                                  </p:stCondLst>
                                  <p:childTnLst>
                                    <p:set>
                                      <p:cBhvr>
                                        <p:cTn id="26" dur="1" fill="hold">
                                          <p:stCondLst>
                                            <p:cond delay="0"/>
                                          </p:stCondLst>
                                        </p:cTn>
                                        <p:tgtEl>
                                          <p:spTgt spid="106"/>
                                        </p:tgtEl>
                                        <p:attrNameLst>
                                          <p:attrName>style.visibility</p:attrName>
                                        </p:attrNameLst>
                                      </p:cBhvr>
                                      <p:to>
                                        <p:strVal val="visible"/>
                                      </p:to>
                                    </p:set>
                                    <p:animEffect transition="in" filter="fade">
                                      <p:cBhvr>
                                        <p:cTn id="27" dur="2000"/>
                                        <p:tgtEl>
                                          <p:spTgt spid="106"/>
                                        </p:tgtEl>
                                      </p:cBhvr>
                                    </p:animEffect>
                                    <p:anim calcmode="lin" valueType="num">
                                      <p:cBhvr>
                                        <p:cTn id="28" dur="2000" fill="hold"/>
                                        <p:tgtEl>
                                          <p:spTgt spid="106"/>
                                        </p:tgtEl>
                                        <p:attrNameLst>
                                          <p:attrName>ppt_w</p:attrName>
                                        </p:attrNameLst>
                                      </p:cBhvr>
                                      <p:tavLst>
                                        <p:tav tm="0" fmla="#ppt_w*sin(2.5*pi*$)">
                                          <p:val>
                                            <p:fltVal val="0"/>
                                          </p:val>
                                        </p:tav>
                                        <p:tav tm="100000">
                                          <p:val>
                                            <p:fltVal val="1"/>
                                          </p:val>
                                        </p:tav>
                                      </p:tavLst>
                                    </p:anim>
                                    <p:anim calcmode="lin" valueType="num">
                                      <p:cBhvr>
                                        <p:cTn id="29" dur="2000" fill="hold"/>
                                        <p:tgtEl>
                                          <p:spTgt spid="106"/>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1000"/>
                                  </p:stCondLst>
                                  <p:childTnLst>
                                    <p:set>
                                      <p:cBhvr>
                                        <p:cTn id="31" dur="1" fill="hold">
                                          <p:stCondLst>
                                            <p:cond delay="0"/>
                                          </p:stCondLst>
                                        </p:cTn>
                                        <p:tgtEl>
                                          <p:spTgt spid="109"/>
                                        </p:tgtEl>
                                        <p:attrNameLst>
                                          <p:attrName>style.visibility</p:attrName>
                                        </p:attrNameLst>
                                      </p:cBhvr>
                                      <p:to>
                                        <p:strVal val="visible"/>
                                      </p:to>
                                    </p:set>
                                    <p:animEffect transition="in" filter="fade">
                                      <p:cBhvr>
                                        <p:cTn id="32" dur="2000"/>
                                        <p:tgtEl>
                                          <p:spTgt spid="109"/>
                                        </p:tgtEl>
                                      </p:cBhvr>
                                    </p:animEffect>
                                    <p:anim calcmode="lin" valueType="num">
                                      <p:cBhvr>
                                        <p:cTn id="33" dur="2000" fill="hold"/>
                                        <p:tgtEl>
                                          <p:spTgt spid="109"/>
                                        </p:tgtEl>
                                        <p:attrNameLst>
                                          <p:attrName>ppt_w</p:attrName>
                                        </p:attrNameLst>
                                      </p:cBhvr>
                                      <p:tavLst>
                                        <p:tav tm="0" fmla="#ppt_w*sin(2.5*pi*$)">
                                          <p:val>
                                            <p:fltVal val="0"/>
                                          </p:val>
                                        </p:tav>
                                        <p:tav tm="100000">
                                          <p:val>
                                            <p:fltVal val="1"/>
                                          </p:val>
                                        </p:tav>
                                      </p:tavLst>
                                    </p:anim>
                                    <p:anim calcmode="lin" valueType="num">
                                      <p:cBhvr>
                                        <p:cTn id="34" dur="2000" fill="hold"/>
                                        <p:tgtEl>
                                          <p:spTgt spid="109"/>
                                        </p:tgtEl>
                                        <p:attrNameLst>
                                          <p:attrName>ppt_h</p:attrName>
                                        </p:attrNameLst>
                                      </p:cBhvr>
                                      <p:tavLst>
                                        <p:tav tm="0">
                                          <p:val>
                                            <p:strVal val="#ppt_h"/>
                                          </p:val>
                                        </p:tav>
                                        <p:tav tm="100000">
                                          <p:val>
                                            <p:strVal val="#ppt_h"/>
                                          </p:val>
                                        </p:tav>
                                      </p:tavLst>
                                    </p:anim>
                                  </p:childTnLst>
                                </p:cTn>
                              </p:par>
                              <p:par>
                                <p:cTn id="35" presetID="22" presetClass="entr" presetSubtype="4" fill="hold" grpId="0" nodeType="withEffect">
                                  <p:stCondLst>
                                    <p:cond delay="2000"/>
                                  </p:stCondLst>
                                  <p:childTnLst>
                                    <p:set>
                                      <p:cBhvr>
                                        <p:cTn id="36" dur="1" fill="hold">
                                          <p:stCondLst>
                                            <p:cond delay="0"/>
                                          </p:stCondLst>
                                        </p:cTn>
                                        <p:tgtEl>
                                          <p:spTgt spid="100"/>
                                        </p:tgtEl>
                                        <p:attrNameLst>
                                          <p:attrName>style.visibility</p:attrName>
                                        </p:attrNameLst>
                                      </p:cBhvr>
                                      <p:to>
                                        <p:strVal val="visible"/>
                                      </p:to>
                                    </p:set>
                                    <p:animEffect transition="in" filter="wipe(down)">
                                      <p:cBhvr>
                                        <p:cTn id="37" dur="3000"/>
                                        <p:tgtEl>
                                          <p:spTgt spid="100"/>
                                        </p:tgtEl>
                                      </p:cBhvr>
                                    </p:animEffect>
                                  </p:childTnLst>
                                </p:cTn>
                              </p:par>
                              <p:par>
                                <p:cTn id="38" presetID="47" presetClass="exit" presetSubtype="0" fill="hold" nodeType="withEffect">
                                  <p:stCondLst>
                                    <p:cond delay="3750"/>
                                  </p:stCondLst>
                                  <p:childTnLst>
                                    <p:animEffect transition="out" filter="fade">
                                      <p:cBhvr>
                                        <p:cTn id="39" dur="1000"/>
                                        <p:tgtEl>
                                          <p:spTgt spid="108"/>
                                        </p:tgtEl>
                                      </p:cBhvr>
                                    </p:animEffect>
                                    <p:anim calcmode="lin" valueType="num">
                                      <p:cBhvr>
                                        <p:cTn id="40" dur="1000"/>
                                        <p:tgtEl>
                                          <p:spTgt spid="108"/>
                                        </p:tgtEl>
                                        <p:attrNameLst>
                                          <p:attrName>ppt_x</p:attrName>
                                        </p:attrNameLst>
                                      </p:cBhvr>
                                      <p:tavLst>
                                        <p:tav tm="0">
                                          <p:val>
                                            <p:strVal val="ppt_x"/>
                                          </p:val>
                                        </p:tav>
                                        <p:tav tm="100000">
                                          <p:val>
                                            <p:strVal val="ppt_x"/>
                                          </p:val>
                                        </p:tav>
                                      </p:tavLst>
                                    </p:anim>
                                    <p:anim calcmode="lin" valueType="num">
                                      <p:cBhvr>
                                        <p:cTn id="41" dur="1000"/>
                                        <p:tgtEl>
                                          <p:spTgt spid="108"/>
                                        </p:tgtEl>
                                        <p:attrNameLst>
                                          <p:attrName>ppt_y</p:attrName>
                                        </p:attrNameLst>
                                      </p:cBhvr>
                                      <p:tavLst>
                                        <p:tav tm="0">
                                          <p:val>
                                            <p:strVal val="ppt_y"/>
                                          </p:val>
                                        </p:tav>
                                        <p:tav tm="100000">
                                          <p:val>
                                            <p:strVal val="ppt_y-.1"/>
                                          </p:val>
                                        </p:tav>
                                      </p:tavLst>
                                    </p:anim>
                                    <p:set>
                                      <p:cBhvr>
                                        <p:cTn id="42" dur="1" fill="hold">
                                          <p:stCondLst>
                                            <p:cond delay="999"/>
                                          </p:stCondLst>
                                        </p:cTn>
                                        <p:tgtEl>
                                          <p:spTgt spid="108"/>
                                        </p:tgtEl>
                                        <p:attrNameLst>
                                          <p:attrName>style.visibility</p:attrName>
                                        </p:attrNameLst>
                                      </p:cBhvr>
                                      <p:to>
                                        <p:strVal val="hidden"/>
                                      </p:to>
                                    </p:set>
                                  </p:childTnLst>
                                </p:cTn>
                              </p:par>
                              <p:par>
                                <p:cTn id="43" presetID="47" presetClass="exit" presetSubtype="0" fill="hold" nodeType="withEffect">
                                  <p:stCondLst>
                                    <p:cond delay="4250"/>
                                  </p:stCondLst>
                                  <p:childTnLst>
                                    <p:animEffect transition="out" filter="fade">
                                      <p:cBhvr>
                                        <p:cTn id="44" dur="1000"/>
                                        <p:tgtEl>
                                          <p:spTgt spid="107"/>
                                        </p:tgtEl>
                                      </p:cBhvr>
                                    </p:animEffect>
                                    <p:anim calcmode="lin" valueType="num">
                                      <p:cBhvr>
                                        <p:cTn id="45" dur="1000"/>
                                        <p:tgtEl>
                                          <p:spTgt spid="107"/>
                                        </p:tgtEl>
                                        <p:attrNameLst>
                                          <p:attrName>ppt_x</p:attrName>
                                        </p:attrNameLst>
                                      </p:cBhvr>
                                      <p:tavLst>
                                        <p:tav tm="0">
                                          <p:val>
                                            <p:strVal val="ppt_x"/>
                                          </p:val>
                                        </p:tav>
                                        <p:tav tm="100000">
                                          <p:val>
                                            <p:strVal val="ppt_x"/>
                                          </p:val>
                                        </p:tav>
                                      </p:tavLst>
                                    </p:anim>
                                    <p:anim calcmode="lin" valueType="num">
                                      <p:cBhvr>
                                        <p:cTn id="46" dur="1000"/>
                                        <p:tgtEl>
                                          <p:spTgt spid="107"/>
                                        </p:tgtEl>
                                        <p:attrNameLst>
                                          <p:attrName>ppt_y</p:attrName>
                                        </p:attrNameLst>
                                      </p:cBhvr>
                                      <p:tavLst>
                                        <p:tav tm="0">
                                          <p:val>
                                            <p:strVal val="ppt_y"/>
                                          </p:val>
                                        </p:tav>
                                        <p:tav tm="100000">
                                          <p:val>
                                            <p:strVal val="ppt_y-.1"/>
                                          </p:val>
                                        </p:tav>
                                      </p:tavLst>
                                    </p:anim>
                                    <p:set>
                                      <p:cBhvr>
                                        <p:cTn id="47" dur="1" fill="hold">
                                          <p:stCondLst>
                                            <p:cond delay="999"/>
                                          </p:stCondLst>
                                        </p:cTn>
                                        <p:tgtEl>
                                          <p:spTgt spid="107"/>
                                        </p:tgtEl>
                                        <p:attrNameLst>
                                          <p:attrName>style.visibility</p:attrName>
                                        </p:attrNameLst>
                                      </p:cBhvr>
                                      <p:to>
                                        <p:strVal val="hidden"/>
                                      </p:to>
                                    </p:set>
                                  </p:childTnLst>
                                </p:cTn>
                              </p:par>
                              <p:par>
                                <p:cTn id="48" presetID="47" presetClass="exit" presetSubtype="0" fill="hold" nodeType="withEffect">
                                  <p:stCondLst>
                                    <p:cond delay="4500"/>
                                  </p:stCondLst>
                                  <p:childTnLst>
                                    <p:animEffect transition="out" filter="fade">
                                      <p:cBhvr>
                                        <p:cTn id="49" dur="1000"/>
                                        <p:tgtEl>
                                          <p:spTgt spid="104"/>
                                        </p:tgtEl>
                                      </p:cBhvr>
                                    </p:animEffect>
                                    <p:anim calcmode="lin" valueType="num">
                                      <p:cBhvr>
                                        <p:cTn id="50" dur="1000"/>
                                        <p:tgtEl>
                                          <p:spTgt spid="104"/>
                                        </p:tgtEl>
                                        <p:attrNameLst>
                                          <p:attrName>ppt_x</p:attrName>
                                        </p:attrNameLst>
                                      </p:cBhvr>
                                      <p:tavLst>
                                        <p:tav tm="0">
                                          <p:val>
                                            <p:strVal val="ppt_x"/>
                                          </p:val>
                                        </p:tav>
                                        <p:tav tm="100000">
                                          <p:val>
                                            <p:strVal val="ppt_x"/>
                                          </p:val>
                                        </p:tav>
                                      </p:tavLst>
                                    </p:anim>
                                    <p:anim calcmode="lin" valueType="num">
                                      <p:cBhvr>
                                        <p:cTn id="51" dur="1000"/>
                                        <p:tgtEl>
                                          <p:spTgt spid="104"/>
                                        </p:tgtEl>
                                        <p:attrNameLst>
                                          <p:attrName>ppt_y</p:attrName>
                                        </p:attrNameLst>
                                      </p:cBhvr>
                                      <p:tavLst>
                                        <p:tav tm="0">
                                          <p:val>
                                            <p:strVal val="ppt_y"/>
                                          </p:val>
                                        </p:tav>
                                        <p:tav tm="100000">
                                          <p:val>
                                            <p:strVal val="ppt_y-.1"/>
                                          </p:val>
                                        </p:tav>
                                      </p:tavLst>
                                    </p:anim>
                                    <p:set>
                                      <p:cBhvr>
                                        <p:cTn id="52" dur="1" fill="hold">
                                          <p:stCondLst>
                                            <p:cond delay="999"/>
                                          </p:stCondLst>
                                        </p:cTn>
                                        <p:tgtEl>
                                          <p:spTgt spid="104"/>
                                        </p:tgtEl>
                                        <p:attrNameLst>
                                          <p:attrName>style.visibility</p:attrName>
                                        </p:attrNameLst>
                                      </p:cBhvr>
                                      <p:to>
                                        <p:strVal val="hidden"/>
                                      </p:to>
                                    </p:set>
                                  </p:childTnLst>
                                </p:cTn>
                              </p:par>
                              <p:par>
                                <p:cTn id="53" presetID="47" presetClass="exit" presetSubtype="0" fill="hold" nodeType="withEffect">
                                  <p:stCondLst>
                                    <p:cond delay="4250"/>
                                  </p:stCondLst>
                                  <p:childTnLst>
                                    <p:animEffect transition="out" filter="fade">
                                      <p:cBhvr>
                                        <p:cTn id="54" dur="1000"/>
                                        <p:tgtEl>
                                          <p:spTgt spid="105"/>
                                        </p:tgtEl>
                                      </p:cBhvr>
                                    </p:animEffect>
                                    <p:anim calcmode="lin" valueType="num">
                                      <p:cBhvr>
                                        <p:cTn id="55" dur="1000"/>
                                        <p:tgtEl>
                                          <p:spTgt spid="105"/>
                                        </p:tgtEl>
                                        <p:attrNameLst>
                                          <p:attrName>ppt_x</p:attrName>
                                        </p:attrNameLst>
                                      </p:cBhvr>
                                      <p:tavLst>
                                        <p:tav tm="0">
                                          <p:val>
                                            <p:strVal val="ppt_x"/>
                                          </p:val>
                                        </p:tav>
                                        <p:tav tm="100000">
                                          <p:val>
                                            <p:strVal val="ppt_x"/>
                                          </p:val>
                                        </p:tav>
                                      </p:tavLst>
                                    </p:anim>
                                    <p:anim calcmode="lin" valueType="num">
                                      <p:cBhvr>
                                        <p:cTn id="56" dur="1000"/>
                                        <p:tgtEl>
                                          <p:spTgt spid="105"/>
                                        </p:tgtEl>
                                        <p:attrNameLst>
                                          <p:attrName>ppt_y</p:attrName>
                                        </p:attrNameLst>
                                      </p:cBhvr>
                                      <p:tavLst>
                                        <p:tav tm="0">
                                          <p:val>
                                            <p:strVal val="ppt_y"/>
                                          </p:val>
                                        </p:tav>
                                        <p:tav tm="100000">
                                          <p:val>
                                            <p:strVal val="ppt_y-.1"/>
                                          </p:val>
                                        </p:tav>
                                      </p:tavLst>
                                    </p:anim>
                                    <p:set>
                                      <p:cBhvr>
                                        <p:cTn id="57" dur="1" fill="hold">
                                          <p:stCondLst>
                                            <p:cond delay="999"/>
                                          </p:stCondLst>
                                        </p:cTn>
                                        <p:tgtEl>
                                          <p:spTgt spid="105"/>
                                        </p:tgtEl>
                                        <p:attrNameLst>
                                          <p:attrName>style.visibility</p:attrName>
                                        </p:attrNameLst>
                                      </p:cBhvr>
                                      <p:to>
                                        <p:strVal val="hidden"/>
                                      </p:to>
                                    </p:set>
                                  </p:childTnLst>
                                </p:cTn>
                              </p:par>
                              <p:par>
                                <p:cTn id="58" presetID="47" presetClass="exit" presetSubtype="0" fill="hold" nodeType="withEffect">
                                  <p:stCondLst>
                                    <p:cond delay="4500"/>
                                  </p:stCondLst>
                                  <p:childTnLst>
                                    <p:animEffect transition="out" filter="fade">
                                      <p:cBhvr>
                                        <p:cTn id="59" dur="1000"/>
                                        <p:tgtEl>
                                          <p:spTgt spid="106"/>
                                        </p:tgtEl>
                                      </p:cBhvr>
                                    </p:animEffect>
                                    <p:anim calcmode="lin" valueType="num">
                                      <p:cBhvr>
                                        <p:cTn id="60" dur="1000"/>
                                        <p:tgtEl>
                                          <p:spTgt spid="106"/>
                                        </p:tgtEl>
                                        <p:attrNameLst>
                                          <p:attrName>ppt_x</p:attrName>
                                        </p:attrNameLst>
                                      </p:cBhvr>
                                      <p:tavLst>
                                        <p:tav tm="0">
                                          <p:val>
                                            <p:strVal val="ppt_x"/>
                                          </p:val>
                                        </p:tav>
                                        <p:tav tm="100000">
                                          <p:val>
                                            <p:strVal val="ppt_x"/>
                                          </p:val>
                                        </p:tav>
                                      </p:tavLst>
                                    </p:anim>
                                    <p:anim calcmode="lin" valueType="num">
                                      <p:cBhvr>
                                        <p:cTn id="61" dur="1000"/>
                                        <p:tgtEl>
                                          <p:spTgt spid="106"/>
                                        </p:tgtEl>
                                        <p:attrNameLst>
                                          <p:attrName>ppt_y</p:attrName>
                                        </p:attrNameLst>
                                      </p:cBhvr>
                                      <p:tavLst>
                                        <p:tav tm="0">
                                          <p:val>
                                            <p:strVal val="ppt_y"/>
                                          </p:val>
                                        </p:tav>
                                        <p:tav tm="100000">
                                          <p:val>
                                            <p:strVal val="ppt_y-.1"/>
                                          </p:val>
                                        </p:tav>
                                      </p:tavLst>
                                    </p:anim>
                                    <p:set>
                                      <p:cBhvr>
                                        <p:cTn id="62" dur="1" fill="hold">
                                          <p:stCondLst>
                                            <p:cond delay="999"/>
                                          </p:stCondLst>
                                        </p:cTn>
                                        <p:tgtEl>
                                          <p:spTgt spid="106"/>
                                        </p:tgtEl>
                                        <p:attrNameLst>
                                          <p:attrName>style.visibility</p:attrName>
                                        </p:attrNameLst>
                                      </p:cBhvr>
                                      <p:to>
                                        <p:strVal val="hidden"/>
                                      </p:to>
                                    </p:set>
                                  </p:childTnLst>
                                </p:cTn>
                              </p:par>
                              <p:par>
                                <p:cTn id="63" presetID="47" presetClass="exit" presetSubtype="0" fill="hold" nodeType="withEffect">
                                  <p:stCondLst>
                                    <p:cond delay="4750"/>
                                  </p:stCondLst>
                                  <p:childTnLst>
                                    <p:animEffect transition="out" filter="fade">
                                      <p:cBhvr>
                                        <p:cTn id="64" dur="1000"/>
                                        <p:tgtEl>
                                          <p:spTgt spid="109"/>
                                        </p:tgtEl>
                                      </p:cBhvr>
                                    </p:animEffect>
                                    <p:anim calcmode="lin" valueType="num">
                                      <p:cBhvr>
                                        <p:cTn id="65" dur="1000"/>
                                        <p:tgtEl>
                                          <p:spTgt spid="109"/>
                                        </p:tgtEl>
                                        <p:attrNameLst>
                                          <p:attrName>ppt_x</p:attrName>
                                        </p:attrNameLst>
                                      </p:cBhvr>
                                      <p:tavLst>
                                        <p:tav tm="0">
                                          <p:val>
                                            <p:strVal val="ppt_x"/>
                                          </p:val>
                                        </p:tav>
                                        <p:tav tm="100000">
                                          <p:val>
                                            <p:strVal val="ppt_x"/>
                                          </p:val>
                                        </p:tav>
                                      </p:tavLst>
                                    </p:anim>
                                    <p:anim calcmode="lin" valueType="num">
                                      <p:cBhvr>
                                        <p:cTn id="66" dur="1000"/>
                                        <p:tgtEl>
                                          <p:spTgt spid="109"/>
                                        </p:tgtEl>
                                        <p:attrNameLst>
                                          <p:attrName>ppt_y</p:attrName>
                                        </p:attrNameLst>
                                      </p:cBhvr>
                                      <p:tavLst>
                                        <p:tav tm="0">
                                          <p:val>
                                            <p:strVal val="ppt_y"/>
                                          </p:val>
                                        </p:tav>
                                        <p:tav tm="100000">
                                          <p:val>
                                            <p:strVal val="ppt_y-.1"/>
                                          </p:val>
                                        </p:tav>
                                      </p:tavLst>
                                    </p:anim>
                                    <p:set>
                                      <p:cBhvr>
                                        <p:cTn id="67" dur="1" fill="hold">
                                          <p:stCondLst>
                                            <p:cond delay="999"/>
                                          </p:stCondLst>
                                        </p:cTn>
                                        <p:tgtEl>
                                          <p:spTgt spid="109"/>
                                        </p:tgtEl>
                                        <p:attrNameLst>
                                          <p:attrName>style.visibility</p:attrName>
                                        </p:attrNameLst>
                                      </p:cBhvr>
                                      <p:to>
                                        <p:strVal val="hidden"/>
                                      </p:to>
                                    </p:set>
                                  </p:childTnLst>
                                </p:cTn>
                              </p:par>
                              <p:par>
                                <p:cTn id="68" presetID="10" presetClass="entr" presetSubtype="0" fill="hold" grpId="0" nodeType="withEffect">
                                  <p:stCondLst>
                                    <p:cond delay="5000"/>
                                  </p:stCondLst>
                                  <p:childTnLst>
                                    <p:set>
                                      <p:cBhvr>
                                        <p:cTn id="69" dur="1" fill="hold">
                                          <p:stCondLst>
                                            <p:cond delay="0"/>
                                          </p:stCondLst>
                                        </p:cTn>
                                        <p:tgtEl>
                                          <p:spTgt spid="98"/>
                                        </p:tgtEl>
                                        <p:attrNameLst>
                                          <p:attrName>style.visibility</p:attrName>
                                        </p:attrNameLst>
                                      </p:cBhvr>
                                      <p:to>
                                        <p:strVal val="visible"/>
                                      </p:to>
                                    </p:set>
                                    <p:animEffect transition="in" filter="fade">
                                      <p:cBhvr>
                                        <p:cTn id="70" dur="500"/>
                                        <p:tgtEl>
                                          <p:spTgt spid="98"/>
                                        </p:tgtEl>
                                      </p:cBhvr>
                                    </p:animEffect>
                                  </p:childTnLst>
                                </p:cTn>
                              </p:par>
                              <p:par>
                                <p:cTn id="71" presetID="10" presetClass="exit" presetSubtype="0" fill="hold" grpId="1" nodeType="withEffect">
                                  <p:stCondLst>
                                    <p:cond delay="1750"/>
                                  </p:stCondLst>
                                  <p:childTnLst>
                                    <p:animEffect transition="out" filter="fade">
                                      <p:cBhvr>
                                        <p:cTn id="72" dur="500"/>
                                        <p:tgtEl>
                                          <p:spTgt spid="98"/>
                                        </p:tgtEl>
                                      </p:cBhvr>
                                    </p:animEffect>
                                    <p:set>
                                      <p:cBhvr>
                                        <p:cTn id="73" dur="1" fill="hold">
                                          <p:stCondLst>
                                            <p:cond delay="499"/>
                                          </p:stCondLst>
                                        </p:cTn>
                                        <p:tgtEl>
                                          <p:spTgt spid="98"/>
                                        </p:tgtEl>
                                        <p:attrNameLst>
                                          <p:attrName>style.visibility</p:attrName>
                                        </p:attrNameLst>
                                      </p:cBhvr>
                                      <p:to>
                                        <p:strVal val="hidden"/>
                                      </p:to>
                                    </p:set>
                                  </p:childTnLst>
                                </p:cTn>
                              </p:par>
                            </p:childTnLst>
                          </p:cTn>
                        </p:par>
                        <p:par>
                          <p:cTn id="74" fill="hold">
                            <p:stCondLst>
                              <p:cond delay="5750"/>
                            </p:stCondLst>
                            <p:childTnLst>
                              <p:par>
                                <p:cTn id="75" presetID="1" presetClass="entr" presetSubtype="0" fill="hold" grpId="0" nodeType="afterEffect">
                                  <p:stCondLst>
                                    <p:cond delay="1000"/>
                                  </p:stCondLst>
                                  <p:childTnLst>
                                    <p:set>
                                      <p:cBhvr>
                                        <p:cTn id="76" dur="1" fill="hold">
                                          <p:stCondLst>
                                            <p:cond delay="0"/>
                                          </p:stCondLst>
                                        </p:cTn>
                                        <p:tgtEl>
                                          <p:spTgt spid="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100" grpId="0" animBg="1"/>
      <p:bldP spid="98" grpId="0" animBg="1"/>
      <p:bldP spid="98" grpId="1" animBg="1"/>
    </p:bldLst>
  </p:timing>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1333501"/>
            <a:ext cx="8229600" cy="4525963"/>
          </a:xfrm>
        </p:spPr>
        <p:txBody>
          <a:bodyPr>
            <a:normAutofit/>
          </a:bodyPr>
          <a:lstStyle/>
          <a:p>
            <a:endParaRPr lang="en-US" dirty="0"/>
          </a:p>
          <a:p>
            <a:pPr lvl="1" indent="0">
              <a:buNone/>
            </a:pPr>
            <a:endParaRPr lang="en-US" sz="2400" dirty="0"/>
          </a:p>
        </p:txBody>
      </p:sp>
      <p:pic>
        <p:nvPicPr>
          <p:cNvPr id="4" name="Picture 3">
            <a:extLst>
              <a:ext uri="{FF2B5EF4-FFF2-40B4-BE49-F238E27FC236}">
                <a16:creationId xmlns:a16="http://schemas.microsoft.com/office/drawing/2014/main" id="{8550E8E3-BB43-9B3E-1FBC-72DF19DCD77C}"/>
              </a:ext>
            </a:extLst>
          </p:cNvPr>
          <p:cNvPicPr>
            <a:picLocks noChangeAspect="1"/>
          </p:cNvPicPr>
          <p:nvPr/>
        </p:nvPicPr>
        <p:blipFill>
          <a:blip r:embed="rId3"/>
          <a:stretch>
            <a:fillRect/>
          </a:stretch>
        </p:blipFill>
        <p:spPr>
          <a:xfrm>
            <a:off x="1271055" y="147858"/>
            <a:ext cx="9649890" cy="6529323"/>
          </a:xfrm>
          <a:prstGeom prst="rect">
            <a:avLst/>
          </a:prstGeom>
          <a:ln>
            <a:solidFill>
              <a:srgbClr val="000000"/>
            </a:solidFill>
          </a:ln>
        </p:spPr>
      </p:pic>
      <p:sp>
        <p:nvSpPr>
          <p:cNvPr id="5" name="Content Placeholder 2">
            <a:extLst>
              <a:ext uri="{FF2B5EF4-FFF2-40B4-BE49-F238E27FC236}">
                <a16:creationId xmlns:a16="http://schemas.microsoft.com/office/drawing/2014/main" id="{8528BFF5-C638-06F8-DF63-891C868148B0}"/>
              </a:ext>
            </a:extLst>
          </p:cNvPr>
          <p:cNvSpPr txBox="1">
            <a:spLocks/>
          </p:cNvSpPr>
          <p:nvPr/>
        </p:nvSpPr>
        <p:spPr bwMode="auto">
          <a:xfrm>
            <a:off x="203200" y="2567783"/>
            <a:ext cx="3784600" cy="1041399"/>
          </a:xfrm>
          <a:prstGeom prst="roundRect">
            <a:avLst/>
          </a:prstGeom>
          <a:solidFill>
            <a:srgbClr val="712766"/>
          </a:solidFill>
          <a:ln w="28575">
            <a:noFill/>
          </a:ln>
        </p:spPr>
        <p:style>
          <a:lnRef idx="2">
            <a:schemeClr val="accent6"/>
          </a:lnRef>
          <a:fillRef idx="1">
            <a:schemeClr val="lt1"/>
          </a:fillRef>
          <a:effectRef idx="0">
            <a:schemeClr val="accent6"/>
          </a:effectRef>
          <a:fontRef idx="minor">
            <a:schemeClr val="dk1"/>
          </a:fontRef>
        </p:style>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ts val="1200"/>
              </a:spcBef>
            </a:pPr>
            <a:r>
              <a:rPr lang="en-US" sz="2800" dirty="0">
                <a:solidFill>
                  <a:schemeClr val="bg1"/>
                </a:solidFill>
              </a:rPr>
              <a:t>Note the date of pest activity</a:t>
            </a:r>
          </a:p>
        </p:txBody>
      </p:sp>
      <p:sp>
        <p:nvSpPr>
          <p:cNvPr id="8" name="Title 1">
            <a:extLst>
              <a:ext uri="{FF2B5EF4-FFF2-40B4-BE49-F238E27FC236}">
                <a16:creationId xmlns:a16="http://schemas.microsoft.com/office/drawing/2014/main" id="{6A7E6AB8-CC56-209A-F6A9-2C711725005C}"/>
              </a:ext>
            </a:extLst>
          </p:cNvPr>
          <p:cNvSpPr txBox="1">
            <a:spLocks/>
          </p:cNvSpPr>
          <p:nvPr/>
        </p:nvSpPr>
        <p:spPr>
          <a:xfrm>
            <a:off x="12496800" y="-299134"/>
            <a:ext cx="1714500" cy="1097280"/>
          </a:xfrm>
          <a:prstGeom prst="rect">
            <a:avLst/>
          </a:prstGeom>
          <a:solidFill>
            <a:srgbClr val="712766"/>
          </a:solidFill>
        </p:spPr>
        <p:txBody>
          <a:bodyPr vert="horz" lIns="91440" tIns="45720" rIns="91440" bIns="45720" rtlCol="0" anchor="ctr">
            <a:normAutofit fontScale="47500" lnSpcReduction="20000"/>
          </a:bodyPr>
          <a:lstStyle>
            <a:lvl1pPr algn="ctr" defTabSz="457200" rtl="0" eaLnBrk="1" latinLnBrk="0" hangingPunct="1">
              <a:spcBef>
                <a:spcPct val="0"/>
              </a:spcBef>
              <a:buNone/>
              <a:defRPr sz="4400" kern="1200">
                <a:solidFill>
                  <a:srgbClr val="000000"/>
                </a:solidFill>
                <a:latin typeface="+mj-lt"/>
                <a:ea typeface="+mj-ea"/>
                <a:cs typeface="+mj-cs"/>
              </a:defRPr>
            </a:lvl1pPr>
          </a:lstStyle>
          <a:p>
            <a:pPr marL="457200" algn="l">
              <a:spcBef>
                <a:spcPts val="0"/>
              </a:spcBef>
            </a:pPr>
            <a:r>
              <a:rPr lang="en-US" sz="4800" b="1" dirty="0">
                <a:solidFill>
                  <a:schemeClr val="bg1"/>
                </a:solidFill>
                <a:latin typeface="Juice ITC" panose="04040403040A02020202" pitchFamily="82" charset="0"/>
                <a:ea typeface="+mn-ea"/>
                <a:cs typeface="+mn-cs"/>
              </a:rPr>
              <a:t>Pest Control Inspection Log</a:t>
            </a:r>
            <a:endParaRPr lang="en-US" sz="5400" dirty="0">
              <a:solidFill>
                <a:schemeClr val="bg1"/>
              </a:solidFill>
              <a:latin typeface="Juice ITC" panose="04040403040A02020202" pitchFamily="82" charset="0"/>
            </a:endParaRPr>
          </a:p>
        </p:txBody>
      </p:sp>
      <p:sp>
        <p:nvSpPr>
          <p:cNvPr id="9" name="Rectangle 8">
            <a:extLst>
              <a:ext uri="{FF2B5EF4-FFF2-40B4-BE49-F238E27FC236}">
                <a16:creationId xmlns:a16="http://schemas.microsoft.com/office/drawing/2014/main" id="{2838A5D2-365F-8091-2A3E-B7EBEDB57A94}"/>
              </a:ext>
            </a:extLst>
          </p:cNvPr>
          <p:cNvSpPr/>
          <p:nvPr/>
        </p:nvSpPr>
        <p:spPr>
          <a:xfrm>
            <a:off x="1397000" y="1193798"/>
            <a:ext cx="914400" cy="556267"/>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 name="Straight Arrow Connector 10">
            <a:extLst>
              <a:ext uri="{FF2B5EF4-FFF2-40B4-BE49-F238E27FC236}">
                <a16:creationId xmlns:a16="http://schemas.microsoft.com/office/drawing/2014/main" id="{C0701163-0E58-F916-6F47-152F55B42C0B}"/>
              </a:ext>
            </a:extLst>
          </p:cNvPr>
          <p:cNvCxnSpPr/>
          <p:nvPr/>
        </p:nvCxnSpPr>
        <p:spPr>
          <a:xfrm flipV="1">
            <a:off x="1981200" y="1879600"/>
            <a:ext cx="0" cy="53340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2" name="Rectangle 11">
            <a:extLst>
              <a:ext uri="{FF2B5EF4-FFF2-40B4-BE49-F238E27FC236}">
                <a16:creationId xmlns:a16="http://schemas.microsoft.com/office/drawing/2014/main" id="{036F5AFD-BA6E-06BC-6873-21385FAC55F6}"/>
              </a:ext>
            </a:extLst>
          </p:cNvPr>
          <p:cNvSpPr/>
          <p:nvPr/>
        </p:nvSpPr>
        <p:spPr>
          <a:xfrm>
            <a:off x="2159000" y="1193800"/>
            <a:ext cx="2514600" cy="556266"/>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Content Placeholder 2">
            <a:extLst>
              <a:ext uri="{FF2B5EF4-FFF2-40B4-BE49-F238E27FC236}">
                <a16:creationId xmlns:a16="http://schemas.microsoft.com/office/drawing/2014/main" id="{DD459A7E-49A4-5034-FD0D-B44FB8F31EDB}"/>
              </a:ext>
            </a:extLst>
          </p:cNvPr>
          <p:cNvSpPr txBox="1">
            <a:spLocks/>
          </p:cNvSpPr>
          <p:nvPr/>
        </p:nvSpPr>
        <p:spPr bwMode="auto">
          <a:xfrm>
            <a:off x="5383219" y="2567783"/>
            <a:ext cx="6325653" cy="3807995"/>
          </a:xfrm>
          <a:prstGeom prst="roundRect">
            <a:avLst/>
          </a:prstGeom>
          <a:solidFill>
            <a:srgbClr val="712766"/>
          </a:solidFill>
          <a:ln w="28575">
            <a:noFill/>
          </a:ln>
        </p:spPr>
        <p:style>
          <a:lnRef idx="2">
            <a:schemeClr val="accent6"/>
          </a:lnRef>
          <a:fillRef idx="1">
            <a:schemeClr val="lt1"/>
          </a:fillRef>
          <a:effectRef idx="0">
            <a:schemeClr val="accent6"/>
          </a:effectRef>
          <a:fontRef idx="minor">
            <a:schemeClr val="dk1"/>
          </a:fontRef>
        </p:style>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ts val="1200"/>
              </a:spcBef>
            </a:pPr>
            <a:r>
              <a:rPr lang="en-US" sz="2800" dirty="0">
                <a:solidFill>
                  <a:schemeClr val="bg1"/>
                </a:solidFill>
              </a:rPr>
              <a:t>Describe:</a:t>
            </a:r>
          </a:p>
          <a:p>
            <a:pPr marL="457200" indent="-457200">
              <a:spcBef>
                <a:spcPts val="1200"/>
              </a:spcBef>
              <a:buFont typeface="Wingdings" panose="05000000000000000000" pitchFamily="2" charset="2"/>
              <a:buChar char="Ø"/>
            </a:pPr>
            <a:r>
              <a:rPr lang="en-US" sz="2800" dirty="0">
                <a:solidFill>
                  <a:schemeClr val="bg1"/>
                </a:solidFill>
              </a:rPr>
              <a:t>Pest type</a:t>
            </a:r>
          </a:p>
          <a:p>
            <a:pPr marL="457200" indent="-457200">
              <a:spcBef>
                <a:spcPts val="1200"/>
              </a:spcBef>
              <a:buFont typeface="Wingdings" panose="05000000000000000000" pitchFamily="2" charset="2"/>
              <a:buChar char="Ø"/>
            </a:pPr>
            <a:r>
              <a:rPr lang="en-US" sz="2800" dirty="0">
                <a:solidFill>
                  <a:schemeClr val="bg1"/>
                </a:solidFill>
              </a:rPr>
              <a:t>Type of infestation suspected</a:t>
            </a:r>
          </a:p>
          <a:p>
            <a:pPr marL="457200" indent="-457200">
              <a:spcBef>
                <a:spcPts val="1200"/>
              </a:spcBef>
              <a:buFont typeface="Wingdings" panose="05000000000000000000" pitchFamily="2" charset="2"/>
              <a:buChar char="Ø"/>
            </a:pPr>
            <a:r>
              <a:rPr lang="en-US" sz="2800" dirty="0">
                <a:solidFill>
                  <a:schemeClr val="bg1"/>
                </a:solidFill>
              </a:rPr>
              <a:t>Amount and type of dead insects</a:t>
            </a:r>
          </a:p>
          <a:p>
            <a:pPr marL="457200" indent="-457200">
              <a:spcBef>
                <a:spcPts val="1200"/>
              </a:spcBef>
              <a:buFont typeface="Wingdings" panose="05000000000000000000" pitchFamily="2" charset="2"/>
              <a:buChar char="Ø"/>
            </a:pPr>
            <a:r>
              <a:rPr lang="en-US" sz="2800" dirty="0">
                <a:solidFill>
                  <a:schemeClr val="bg1"/>
                </a:solidFill>
              </a:rPr>
              <a:t>Appearance of droppings </a:t>
            </a:r>
          </a:p>
          <a:p>
            <a:pPr marL="457200" indent="-457200">
              <a:spcBef>
                <a:spcPts val="1200"/>
              </a:spcBef>
              <a:buFont typeface="Wingdings" panose="05000000000000000000" pitchFamily="2" charset="2"/>
              <a:buChar char="Ø"/>
            </a:pPr>
            <a:r>
              <a:rPr lang="en-US" sz="2800" dirty="0">
                <a:solidFill>
                  <a:schemeClr val="bg1"/>
                </a:solidFill>
              </a:rPr>
              <a:t>Damages to packaging</a:t>
            </a:r>
          </a:p>
        </p:txBody>
      </p:sp>
      <p:cxnSp>
        <p:nvCxnSpPr>
          <p:cNvPr id="14" name="Straight Arrow Connector 13">
            <a:extLst>
              <a:ext uri="{FF2B5EF4-FFF2-40B4-BE49-F238E27FC236}">
                <a16:creationId xmlns:a16="http://schemas.microsoft.com/office/drawing/2014/main" id="{665AF0AD-12C4-73EC-166E-7A745B812431}"/>
              </a:ext>
            </a:extLst>
          </p:cNvPr>
          <p:cNvCxnSpPr>
            <a:cxnSpLocks/>
          </p:cNvCxnSpPr>
          <p:nvPr/>
        </p:nvCxnSpPr>
        <p:spPr>
          <a:xfrm flipH="1" flipV="1">
            <a:off x="4445000" y="2034383"/>
            <a:ext cx="938219" cy="53340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84105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4"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5"/>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11"/>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500"/>
                                        <p:tgtEl>
                                          <p:spTgt spid="13"/>
                                        </p:tgtEl>
                                      </p:cBhvr>
                                    </p:animEffect>
                                  </p:childTnLst>
                                </p:cTn>
                              </p:par>
                              <p:par>
                                <p:cTn id="25" presetID="22" presetClass="entr" presetSubtype="4" fill="hold" nodeType="with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down)">
                                      <p:cBhvr>
                                        <p:cTn id="2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9" grpId="0" animBg="1"/>
      <p:bldP spid="12" grpId="0" animBg="1"/>
      <p:bldP spid="13" grpId="0" animBg="1"/>
    </p:bld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1333501"/>
            <a:ext cx="8229600" cy="4525963"/>
          </a:xfrm>
        </p:spPr>
        <p:txBody>
          <a:bodyPr>
            <a:normAutofit/>
          </a:bodyPr>
          <a:lstStyle/>
          <a:p>
            <a:endParaRPr lang="en-US" dirty="0"/>
          </a:p>
          <a:p>
            <a:pPr lvl="1" indent="0">
              <a:buNone/>
            </a:pPr>
            <a:endParaRPr lang="en-US" sz="2400" dirty="0"/>
          </a:p>
        </p:txBody>
      </p:sp>
      <p:pic>
        <p:nvPicPr>
          <p:cNvPr id="4" name="Picture 3">
            <a:extLst>
              <a:ext uri="{FF2B5EF4-FFF2-40B4-BE49-F238E27FC236}">
                <a16:creationId xmlns:a16="http://schemas.microsoft.com/office/drawing/2014/main" id="{8550E8E3-BB43-9B3E-1FBC-72DF19DCD77C}"/>
              </a:ext>
            </a:extLst>
          </p:cNvPr>
          <p:cNvPicPr>
            <a:picLocks noChangeAspect="1"/>
          </p:cNvPicPr>
          <p:nvPr/>
        </p:nvPicPr>
        <p:blipFill>
          <a:blip r:embed="rId3"/>
          <a:stretch>
            <a:fillRect/>
          </a:stretch>
        </p:blipFill>
        <p:spPr>
          <a:xfrm>
            <a:off x="1271055" y="147858"/>
            <a:ext cx="9649890" cy="6529323"/>
          </a:xfrm>
          <a:prstGeom prst="rect">
            <a:avLst/>
          </a:prstGeom>
          <a:ln>
            <a:solidFill>
              <a:srgbClr val="000000"/>
            </a:solidFill>
          </a:ln>
        </p:spPr>
      </p:pic>
      <p:sp>
        <p:nvSpPr>
          <p:cNvPr id="5" name="Content Placeholder 2">
            <a:extLst>
              <a:ext uri="{FF2B5EF4-FFF2-40B4-BE49-F238E27FC236}">
                <a16:creationId xmlns:a16="http://schemas.microsoft.com/office/drawing/2014/main" id="{8528BFF5-C638-06F8-DF63-891C868148B0}"/>
              </a:ext>
            </a:extLst>
          </p:cNvPr>
          <p:cNvSpPr txBox="1">
            <a:spLocks/>
          </p:cNvSpPr>
          <p:nvPr/>
        </p:nvSpPr>
        <p:spPr bwMode="auto">
          <a:xfrm>
            <a:off x="1395946" y="2689529"/>
            <a:ext cx="3784600" cy="1041399"/>
          </a:xfrm>
          <a:prstGeom prst="roundRect">
            <a:avLst/>
          </a:prstGeom>
          <a:solidFill>
            <a:srgbClr val="712766"/>
          </a:solidFill>
          <a:ln w="28575">
            <a:noFill/>
          </a:ln>
        </p:spPr>
        <p:style>
          <a:lnRef idx="2">
            <a:schemeClr val="accent6"/>
          </a:lnRef>
          <a:fillRef idx="1">
            <a:schemeClr val="lt1"/>
          </a:fillRef>
          <a:effectRef idx="0">
            <a:schemeClr val="accent6"/>
          </a:effectRef>
          <a:fontRef idx="minor">
            <a:schemeClr val="dk1"/>
          </a:fontRef>
        </p:style>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ts val="1200"/>
              </a:spcBef>
            </a:pPr>
            <a:r>
              <a:rPr lang="en-US" sz="2800" dirty="0">
                <a:solidFill>
                  <a:schemeClr val="bg1"/>
                </a:solidFill>
              </a:rPr>
              <a:t>Document the location of the pest activity</a:t>
            </a:r>
          </a:p>
        </p:txBody>
      </p:sp>
      <p:sp>
        <p:nvSpPr>
          <p:cNvPr id="9" name="Rectangle 8">
            <a:extLst>
              <a:ext uri="{FF2B5EF4-FFF2-40B4-BE49-F238E27FC236}">
                <a16:creationId xmlns:a16="http://schemas.microsoft.com/office/drawing/2014/main" id="{2838A5D2-365F-8091-2A3E-B7EBEDB57A94}"/>
              </a:ext>
            </a:extLst>
          </p:cNvPr>
          <p:cNvSpPr/>
          <p:nvPr/>
        </p:nvSpPr>
        <p:spPr>
          <a:xfrm>
            <a:off x="4394200" y="1140560"/>
            <a:ext cx="1562100" cy="556267"/>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 name="Straight Arrow Connector 10">
            <a:extLst>
              <a:ext uri="{FF2B5EF4-FFF2-40B4-BE49-F238E27FC236}">
                <a16:creationId xmlns:a16="http://schemas.microsoft.com/office/drawing/2014/main" id="{C0701163-0E58-F916-6F47-152F55B42C0B}"/>
              </a:ext>
            </a:extLst>
          </p:cNvPr>
          <p:cNvCxnSpPr>
            <a:cxnSpLocks/>
          </p:cNvCxnSpPr>
          <p:nvPr/>
        </p:nvCxnSpPr>
        <p:spPr>
          <a:xfrm flipV="1">
            <a:off x="3571875" y="1841321"/>
            <a:ext cx="1323975" cy="64010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2" name="Rectangle 11">
            <a:extLst>
              <a:ext uri="{FF2B5EF4-FFF2-40B4-BE49-F238E27FC236}">
                <a16:creationId xmlns:a16="http://schemas.microsoft.com/office/drawing/2014/main" id="{036F5AFD-BA6E-06BC-6873-21385FAC55F6}"/>
              </a:ext>
            </a:extLst>
          </p:cNvPr>
          <p:cNvSpPr/>
          <p:nvPr/>
        </p:nvSpPr>
        <p:spPr>
          <a:xfrm>
            <a:off x="5743575" y="1127145"/>
            <a:ext cx="1352550" cy="556266"/>
          </a:xfrm>
          <a:prstGeom prst="rect">
            <a:avLst/>
          </a:prstGeom>
          <a:noFill/>
          <a:ln w="28575">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Content Placeholder 2">
            <a:extLst>
              <a:ext uri="{FF2B5EF4-FFF2-40B4-BE49-F238E27FC236}">
                <a16:creationId xmlns:a16="http://schemas.microsoft.com/office/drawing/2014/main" id="{DD459A7E-49A4-5034-FD0D-B44FB8F31EDB}"/>
              </a:ext>
            </a:extLst>
          </p:cNvPr>
          <p:cNvSpPr txBox="1">
            <a:spLocks/>
          </p:cNvSpPr>
          <p:nvPr/>
        </p:nvSpPr>
        <p:spPr bwMode="auto">
          <a:xfrm>
            <a:off x="4595292" y="3412519"/>
            <a:ext cx="6325653" cy="1185643"/>
          </a:xfrm>
          <a:prstGeom prst="roundRect">
            <a:avLst/>
          </a:prstGeom>
          <a:solidFill>
            <a:srgbClr val="712766"/>
          </a:solidFill>
          <a:ln w="28575">
            <a:noFill/>
          </a:ln>
        </p:spPr>
        <p:style>
          <a:lnRef idx="2">
            <a:schemeClr val="accent6"/>
          </a:lnRef>
          <a:fillRef idx="1">
            <a:schemeClr val="lt1"/>
          </a:fillRef>
          <a:effectRef idx="0">
            <a:schemeClr val="accent6"/>
          </a:effectRef>
          <a:fontRef idx="minor">
            <a:schemeClr val="dk1"/>
          </a:fontRef>
        </p:style>
        <p:txBody>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ts val="1200"/>
              </a:spcBef>
            </a:pPr>
            <a:r>
              <a:rPr lang="en-US" sz="2800" dirty="0">
                <a:solidFill>
                  <a:schemeClr val="bg1"/>
                </a:solidFill>
              </a:rPr>
              <a:t>Record the service request #, or write n/a for no activity</a:t>
            </a:r>
          </a:p>
        </p:txBody>
      </p:sp>
      <p:cxnSp>
        <p:nvCxnSpPr>
          <p:cNvPr id="14" name="Straight Arrow Connector 13">
            <a:extLst>
              <a:ext uri="{FF2B5EF4-FFF2-40B4-BE49-F238E27FC236}">
                <a16:creationId xmlns:a16="http://schemas.microsoft.com/office/drawing/2014/main" id="{665AF0AD-12C4-73EC-166E-7A745B812431}"/>
              </a:ext>
            </a:extLst>
          </p:cNvPr>
          <p:cNvCxnSpPr>
            <a:cxnSpLocks/>
          </p:cNvCxnSpPr>
          <p:nvPr/>
        </p:nvCxnSpPr>
        <p:spPr>
          <a:xfrm flipH="1" flipV="1">
            <a:off x="6438504" y="1903183"/>
            <a:ext cx="829071" cy="132579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071491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4"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5"/>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11"/>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500"/>
                                        <p:tgtEl>
                                          <p:spTgt spid="13"/>
                                        </p:tgtEl>
                                      </p:cBhvr>
                                    </p:animEffect>
                                  </p:childTnLst>
                                </p:cTn>
                              </p:par>
                              <p:par>
                                <p:cTn id="25" presetID="22" presetClass="entr" presetSubtype="4" fill="hold" nodeType="with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down)">
                                      <p:cBhvr>
                                        <p:cTn id="2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9" grpId="0" animBg="1"/>
      <p:bldP spid="12" grpId="0" animBg="1"/>
      <p:bldP spid="13" grpId="0" animBg="1"/>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14376" y="-70534"/>
            <a:ext cx="9144000" cy="1097280"/>
          </a:xfrm>
          <a:solidFill>
            <a:srgbClr val="B7DEE8"/>
          </a:solidFill>
          <a:ln>
            <a:solidFill>
              <a:srgbClr val="B7DEE8"/>
            </a:solidFill>
          </a:ln>
        </p:spPr>
        <p:txBody>
          <a:bodyPr/>
          <a:lstStyle/>
          <a:p>
            <a:r>
              <a:rPr lang="en-US" dirty="0">
                <a:latin typeface="Gotham SSm A"/>
              </a:rPr>
              <a:t> </a:t>
            </a:r>
          </a:p>
        </p:txBody>
      </p:sp>
      <p:sp>
        <p:nvSpPr>
          <p:cNvPr id="17" name="Title 1"/>
          <p:cNvSpPr txBox="1">
            <a:spLocks/>
          </p:cNvSpPr>
          <p:nvPr/>
        </p:nvSpPr>
        <p:spPr>
          <a:xfrm>
            <a:off x="0" y="-70534"/>
            <a:ext cx="12192000" cy="1097280"/>
          </a:xfrm>
          <a:prstGeom prst="rect">
            <a:avLst/>
          </a:prstGeom>
          <a:solidFill>
            <a:srgbClr val="712766"/>
          </a:solidFill>
        </p:spPr>
        <p:txBody>
          <a:bodyPr vert="horz" lIns="91440" tIns="45720" rIns="91440" bIns="45720" rtlCol="0" anchor="ctr">
            <a:normAutofit/>
          </a:bodyPr>
          <a:lstStyle>
            <a:lvl1pPr algn="ctr" defTabSz="457200" rtl="0" eaLnBrk="1" latinLnBrk="0" hangingPunct="1">
              <a:spcBef>
                <a:spcPct val="0"/>
              </a:spcBef>
              <a:buNone/>
              <a:defRPr sz="4400" kern="1200">
                <a:solidFill>
                  <a:srgbClr val="000000"/>
                </a:solidFill>
                <a:latin typeface="+mj-lt"/>
                <a:ea typeface="+mj-ea"/>
                <a:cs typeface="+mj-cs"/>
              </a:defRPr>
            </a:lvl1pPr>
          </a:lstStyle>
          <a:p>
            <a:pPr marL="457200" algn="l">
              <a:spcBef>
                <a:spcPts val="0"/>
              </a:spcBef>
            </a:pPr>
            <a:r>
              <a:rPr lang="en-US" sz="4800" b="1" dirty="0">
                <a:solidFill>
                  <a:schemeClr val="bg1"/>
                </a:solidFill>
                <a:latin typeface="Juice ITC" panose="04040403040A02020202" pitchFamily="82" charset="0"/>
                <a:ea typeface="+mn-ea"/>
                <a:cs typeface="+mn-cs"/>
              </a:rPr>
              <a:t>Pest Management Technician</a:t>
            </a:r>
            <a:endParaRPr lang="en-US" sz="5400" dirty="0">
              <a:solidFill>
                <a:schemeClr val="bg1"/>
              </a:solidFill>
              <a:latin typeface="Juice ITC" panose="04040403040A02020202" pitchFamily="82" charset="0"/>
            </a:endParaRPr>
          </a:p>
        </p:txBody>
      </p:sp>
      <p:sp>
        <p:nvSpPr>
          <p:cNvPr id="11" name="TextBox 10">
            <a:extLst>
              <a:ext uri="{FF2B5EF4-FFF2-40B4-BE49-F238E27FC236}">
                <a16:creationId xmlns:a16="http://schemas.microsoft.com/office/drawing/2014/main" id="{C57EB404-390A-6EB4-87E1-24C4D6E5D203}"/>
              </a:ext>
            </a:extLst>
          </p:cNvPr>
          <p:cNvSpPr txBox="1"/>
          <p:nvPr/>
        </p:nvSpPr>
        <p:spPr>
          <a:xfrm>
            <a:off x="266700" y="1409258"/>
            <a:ext cx="8362950" cy="523220"/>
          </a:xfrm>
          <a:prstGeom prst="rect">
            <a:avLst/>
          </a:prstGeom>
          <a:noFill/>
        </p:spPr>
        <p:txBody>
          <a:bodyPr wrap="square">
            <a:spAutoFit/>
          </a:bodyPr>
          <a:lstStyle/>
          <a:p>
            <a:r>
              <a:rPr lang="en-US" sz="2800" dirty="0">
                <a:solidFill>
                  <a:srgbClr val="000000"/>
                </a:solidFill>
              </a:rPr>
              <a:t>Pest Management Technician completes columns 5-7.</a:t>
            </a:r>
          </a:p>
        </p:txBody>
      </p:sp>
      <p:sp>
        <p:nvSpPr>
          <p:cNvPr id="13" name="TextBox 12">
            <a:extLst>
              <a:ext uri="{FF2B5EF4-FFF2-40B4-BE49-F238E27FC236}">
                <a16:creationId xmlns:a16="http://schemas.microsoft.com/office/drawing/2014/main" id="{7A60037E-CD90-9B7C-383D-08A0FDAA8462}"/>
              </a:ext>
            </a:extLst>
          </p:cNvPr>
          <p:cNvSpPr txBox="1"/>
          <p:nvPr/>
        </p:nvSpPr>
        <p:spPr>
          <a:xfrm>
            <a:off x="6753124" y="2175546"/>
            <a:ext cx="5495925" cy="2308324"/>
          </a:xfrm>
          <a:prstGeom prst="rect">
            <a:avLst/>
          </a:prstGeom>
          <a:noFill/>
        </p:spPr>
        <p:txBody>
          <a:bodyPr wrap="square">
            <a:spAutoFit/>
          </a:bodyPr>
          <a:lstStyle/>
          <a:p>
            <a:r>
              <a:rPr lang="en-US" sz="2400" dirty="0">
                <a:solidFill>
                  <a:srgbClr val="000000"/>
                </a:solidFill>
              </a:rPr>
              <a:t>Column 5: Date the inspection took place.</a:t>
            </a:r>
          </a:p>
          <a:p>
            <a:r>
              <a:rPr lang="en-US" sz="2400" dirty="0">
                <a:solidFill>
                  <a:srgbClr val="000000"/>
                </a:solidFill>
              </a:rPr>
              <a:t>Column 6: Name of Technician who conducted the inspection. </a:t>
            </a:r>
          </a:p>
          <a:p>
            <a:r>
              <a:rPr lang="en-US" sz="2400" dirty="0">
                <a:solidFill>
                  <a:srgbClr val="000000"/>
                </a:solidFill>
              </a:rPr>
              <a:t>Column 7: Indicates the date when the Inspection report will be sent to the Cafeteria Manager.</a:t>
            </a:r>
          </a:p>
        </p:txBody>
      </p:sp>
      <p:sp>
        <p:nvSpPr>
          <p:cNvPr id="15" name="TextBox 14">
            <a:extLst>
              <a:ext uri="{FF2B5EF4-FFF2-40B4-BE49-F238E27FC236}">
                <a16:creationId xmlns:a16="http://schemas.microsoft.com/office/drawing/2014/main" id="{CE1EE522-0F86-32A6-7D19-2834C05559BF}"/>
              </a:ext>
            </a:extLst>
          </p:cNvPr>
          <p:cNvSpPr txBox="1"/>
          <p:nvPr/>
        </p:nvSpPr>
        <p:spPr>
          <a:xfrm>
            <a:off x="6753124" y="4663912"/>
            <a:ext cx="5495925" cy="1938992"/>
          </a:xfrm>
          <a:prstGeom prst="rect">
            <a:avLst/>
          </a:prstGeom>
          <a:noFill/>
        </p:spPr>
        <p:txBody>
          <a:bodyPr wrap="square">
            <a:spAutoFit/>
          </a:bodyPr>
          <a:lstStyle/>
          <a:p>
            <a:r>
              <a:rPr lang="en-US" sz="2400" dirty="0">
                <a:solidFill>
                  <a:srgbClr val="000000"/>
                </a:solidFill>
              </a:rPr>
              <a:t>If pest activity continues, notify Plant Manager and Area Food Service Supervisor. Document each additional service request on the Pest Control Inspection Log.</a:t>
            </a:r>
          </a:p>
        </p:txBody>
      </p:sp>
      <p:pic>
        <p:nvPicPr>
          <p:cNvPr id="22" name="Picture 21">
            <a:extLst>
              <a:ext uri="{FF2B5EF4-FFF2-40B4-BE49-F238E27FC236}">
                <a16:creationId xmlns:a16="http://schemas.microsoft.com/office/drawing/2014/main" id="{E366D17A-E75C-DC38-E913-3A2CA94A3739}"/>
              </a:ext>
            </a:extLst>
          </p:cNvPr>
          <p:cNvPicPr>
            <a:picLocks noChangeAspect="1"/>
          </p:cNvPicPr>
          <p:nvPr/>
        </p:nvPicPr>
        <p:blipFill>
          <a:blip r:embed="rId3"/>
          <a:stretch>
            <a:fillRect/>
          </a:stretch>
        </p:blipFill>
        <p:spPr>
          <a:xfrm>
            <a:off x="342901" y="2175546"/>
            <a:ext cx="6267450" cy="4240692"/>
          </a:xfrm>
          <a:prstGeom prst="rect">
            <a:avLst/>
          </a:prstGeom>
          <a:ln>
            <a:solidFill>
              <a:srgbClr val="000000"/>
            </a:solidFill>
          </a:ln>
        </p:spPr>
      </p:pic>
      <p:sp>
        <p:nvSpPr>
          <p:cNvPr id="23" name="Rectangle 22">
            <a:extLst>
              <a:ext uri="{FF2B5EF4-FFF2-40B4-BE49-F238E27FC236}">
                <a16:creationId xmlns:a16="http://schemas.microsoft.com/office/drawing/2014/main" id="{3B66B8D7-75B0-4C8B-B9E5-D231DAC43897}"/>
              </a:ext>
            </a:extLst>
          </p:cNvPr>
          <p:cNvSpPr/>
          <p:nvPr/>
        </p:nvSpPr>
        <p:spPr>
          <a:xfrm>
            <a:off x="3971925" y="2590800"/>
            <a:ext cx="2543175" cy="3409950"/>
          </a:xfrm>
          <a:prstGeom prst="rect">
            <a:avLst/>
          </a:prstGeom>
          <a:noFill/>
          <a:ln w="28575"/>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5865227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Clean and Sanitize</a:t>
            </a:r>
            <a:endParaRPr lang="en-US" sz="4800" dirty="0">
              <a:solidFill>
                <a:schemeClr val="bg1"/>
              </a:solidFill>
              <a:latin typeface="Juice ITC" panose="04040403040A02020202" pitchFamily="82" charset="0"/>
            </a:endParaRPr>
          </a:p>
        </p:txBody>
      </p:sp>
      <p:sp>
        <p:nvSpPr>
          <p:cNvPr id="5" name="TextBox 4"/>
          <p:cNvSpPr txBox="1"/>
          <p:nvPr/>
        </p:nvSpPr>
        <p:spPr>
          <a:xfrm>
            <a:off x="431800" y="1278689"/>
            <a:ext cx="5941003" cy="1815882"/>
          </a:xfrm>
          <a:prstGeom prst="rect">
            <a:avLst/>
          </a:prstGeom>
          <a:noFill/>
        </p:spPr>
        <p:txBody>
          <a:bodyPr wrap="square" rtlCol="0">
            <a:spAutoFit/>
          </a:bodyPr>
          <a:lstStyle/>
          <a:p>
            <a:pPr>
              <a:spcBef>
                <a:spcPts val="400"/>
              </a:spcBef>
              <a:spcAft>
                <a:spcPts val="800"/>
              </a:spcAft>
            </a:pPr>
            <a:r>
              <a:rPr lang="en-US" sz="2800" dirty="0">
                <a:solidFill>
                  <a:srgbClr val="000000"/>
                </a:solidFill>
              </a:rPr>
              <a:t>Cafeteria work areas are not always in the same condition they were the day before. Clean and sanitize surfaces prior to use.      </a:t>
            </a:r>
            <a:endParaRPr lang="en-US" sz="2400" dirty="0">
              <a:solidFill>
                <a:srgbClr val="000000"/>
              </a:solidFill>
            </a:endParaRPr>
          </a:p>
        </p:txBody>
      </p:sp>
      <p:grpSp>
        <p:nvGrpSpPr>
          <p:cNvPr id="7" name="Group 6"/>
          <p:cNvGrpSpPr/>
          <p:nvPr/>
        </p:nvGrpSpPr>
        <p:grpSpPr>
          <a:xfrm>
            <a:off x="7304689" y="6069089"/>
            <a:ext cx="330708" cy="403321"/>
            <a:chOff x="3312043" y="4084938"/>
            <a:chExt cx="189762" cy="211269"/>
          </a:xfrm>
        </p:grpSpPr>
        <p:sp>
          <p:nvSpPr>
            <p:cNvPr id="8" name="Chord 7"/>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 name="Chord 8"/>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10" name="Group 9"/>
          <p:cNvGrpSpPr/>
          <p:nvPr/>
        </p:nvGrpSpPr>
        <p:grpSpPr>
          <a:xfrm>
            <a:off x="6790393" y="6058168"/>
            <a:ext cx="330708" cy="403321"/>
            <a:chOff x="3312043" y="4084938"/>
            <a:chExt cx="189762" cy="211269"/>
          </a:xfrm>
        </p:grpSpPr>
        <p:sp>
          <p:nvSpPr>
            <p:cNvPr id="11" name="Chord 10"/>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2" name="Chord 11"/>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13" name="Flowchart: Manual Operation 26"/>
          <p:cNvSpPr/>
          <p:nvPr/>
        </p:nvSpPr>
        <p:spPr>
          <a:xfrm rot="230863" flipV="1">
            <a:off x="6785069" y="4996164"/>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4" name="Flowchart: Manual Operation 26"/>
          <p:cNvSpPr/>
          <p:nvPr/>
        </p:nvSpPr>
        <p:spPr>
          <a:xfrm rot="21326916" flipV="1">
            <a:off x="7213491" y="499060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5" name="Freeform: Shape 3"/>
          <p:cNvSpPr/>
          <p:nvPr/>
        </p:nvSpPr>
        <p:spPr>
          <a:xfrm>
            <a:off x="4827988" y="4981133"/>
            <a:ext cx="7364012"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3"/>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nvGrpSpPr>
          <p:cNvPr id="16" name="Group 15"/>
          <p:cNvGrpSpPr/>
          <p:nvPr/>
        </p:nvGrpSpPr>
        <p:grpSpPr>
          <a:xfrm>
            <a:off x="7661788" y="4183534"/>
            <a:ext cx="896030" cy="1622348"/>
            <a:chOff x="6326061" y="3471343"/>
            <a:chExt cx="896030" cy="1622348"/>
          </a:xfrm>
        </p:grpSpPr>
        <p:sp>
          <p:nvSpPr>
            <p:cNvPr id="17" name="Flowchart: Terminator 16"/>
            <p:cNvSpPr/>
            <p:nvPr/>
          </p:nvSpPr>
          <p:spPr>
            <a:xfrm rot="20542917">
              <a:off x="6326061" y="3471343"/>
              <a:ext cx="186265" cy="709466"/>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8" name="Group 17"/>
            <p:cNvGrpSpPr/>
            <p:nvPr/>
          </p:nvGrpSpPr>
          <p:grpSpPr>
            <a:xfrm>
              <a:off x="6539478" y="3986013"/>
              <a:ext cx="682613" cy="1107678"/>
              <a:chOff x="6457590" y="4013309"/>
              <a:chExt cx="682613" cy="1107678"/>
            </a:xfrm>
          </p:grpSpPr>
          <p:sp>
            <p:nvSpPr>
              <p:cNvPr id="19" name="Flowchart: Terminator 18"/>
              <p:cNvSpPr/>
              <p:nvPr/>
            </p:nvSpPr>
            <p:spPr>
              <a:xfrm rot="8776591">
                <a:off x="6457590" y="4013309"/>
                <a:ext cx="180638" cy="604197"/>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pic>
            <p:nvPicPr>
              <p:cNvPr id="20" name="Picture 19"/>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rcRect l="20616" t="12225" r="14013" b="14835"/>
              <a:stretch/>
            </p:blipFill>
            <p:spPr>
              <a:xfrm>
                <a:off x="6491933" y="4397656"/>
                <a:ext cx="648270" cy="723331"/>
              </a:xfrm>
              <a:prstGeom prst="rect">
                <a:avLst/>
              </a:prstGeom>
              <a:effectLst>
                <a:softEdge rad="12700"/>
              </a:effectLst>
              <a:scene3d>
                <a:camera prst="isometricOffAxis1Top"/>
                <a:lightRig rig="threePt" dir="t"/>
              </a:scene3d>
              <a:sp3d>
                <a:bevelT w="114300" prst="artDeco"/>
              </a:sp3d>
            </p:spPr>
          </p:pic>
          <p:pic>
            <p:nvPicPr>
              <p:cNvPr id="21" name="Picture 20"/>
              <p:cNvPicPr>
                <a:picLocks noChangeAspect="1"/>
              </p:cNvPicPr>
              <p:nvPr/>
            </p:nvPicPr>
            <p:blipFill>
              <a:blip r:embed="rId6"/>
              <a:stretch>
                <a:fillRect/>
              </a:stretch>
            </p:blipFill>
            <p:spPr>
              <a:xfrm rot="9664885">
                <a:off x="6586582" y="4454884"/>
                <a:ext cx="305455" cy="408457"/>
              </a:xfrm>
              <a:prstGeom prst="rect">
                <a:avLst/>
              </a:prstGeom>
            </p:spPr>
          </p:pic>
        </p:grpSp>
      </p:grpSp>
      <p:grpSp>
        <p:nvGrpSpPr>
          <p:cNvPr id="22" name="Group 21"/>
          <p:cNvGrpSpPr/>
          <p:nvPr/>
        </p:nvGrpSpPr>
        <p:grpSpPr>
          <a:xfrm>
            <a:off x="6648333" y="5367249"/>
            <a:ext cx="1540487" cy="1540487"/>
            <a:chOff x="4479815" y="4508073"/>
            <a:chExt cx="1540487" cy="1540487"/>
          </a:xfrm>
        </p:grpSpPr>
        <p:pic>
          <p:nvPicPr>
            <p:cNvPr id="23" name="Picture 22"/>
            <p:cNvPicPr>
              <a:picLocks noChangeAspect="1"/>
            </p:cNvPicPr>
            <p:nvPr/>
          </p:nvPicPr>
          <p:blipFill>
            <a:blip r:embed="rId7">
              <a:extLst>
                <a:ext uri="{BEBA8EAE-BF5A-486C-A8C5-ECC9F3942E4B}">
                  <a14:imgProps xmlns:a14="http://schemas.microsoft.com/office/drawing/2010/main">
                    <a14:imgLayer r:embed="rId8">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4479815" y="4508073"/>
              <a:ext cx="1540487" cy="1540487"/>
            </a:xfrm>
            <a:prstGeom prst="rect">
              <a:avLst/>
            </a:prstGeom>
          </p:spPr>
        </p:pic>
        <p:sp>
          <p:nvSpPr>
            <p:cNvPr id="24" name="Flowchart: Data 23"/>
            <p:cNvSpPr/>
            <p:nvPr/>
          </p:nvSpPr>
          <p:spPr>
            <a:xfrm rot="21042963">
              <a:off x="5104366" y="5199100"/>
              <a:ext cx="610279" cy="549318"/>
            </a:xfrm>
            <a:prstGeom prst="flowChartInputOutput">
              <a:avLst/>
            </a:prstGeom>
            <a:solidFill>
              <a:srgbClr val="219C4C"/>
            </a:solidFill>
            <a:ln>
              <a:noFill/>
            </a:ln>
            <a:effectLst>
              <a:glow rad="127000">
                <a:srgbClr val="1C944B"/>
              </a:glow>
              <a:softEdge rad="381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TextBox 24"/>
            <p:cNvSpPr txBox="1"/>
            <p:nvPr/>
          </p:nvSpPr>
          <p:spPr>
            <a:xfrm rot="21427765">
              <a:off x="5008029" y="5320013"/>
              <a:ext cx="851612" cy="307777"/>
            </a:xfrm>
            <a:prstGeom prst="rect">
              <a:avLst/>
            </a:prstGeom>
            <a:noFill/>
          </p:spPr>
          <p:txBody>
            <a:bodyPr wrap="square" rtlCol="0">
              <a:spAutoFit/>
              <a:scene3d>
                <a:camera prst="isometricRightUp"/>
                <a:lightRig rig="threePt" dir="t"/>
              </a:scene3d>
            </a:bodyPr>
            <a:lstStyle/>
            <a:p>
              <a:r>
                <a:rPr lang="en-US" sz="1400" dirty="0">
                  <a:solidFill>
                    <a:srgbClr val="000000"/>
                  </a:solidFill>
                </a:rPr>
                <a:t>Sanitizer</a:t>
              </a:r>
            </a:p>
          </p:txBody>
        </p:sp>
      </p:grpSp>
      <p:sp>
        <p:nvSpPr>
          <p:cNvPr id="26" name="Flowchart: Delay 25"/>
          <p:cNvSpPr/>
          <p:nvPr/>
        </p:nvSpPr>
        <p:spPr>
          <a:xfrm rot="20480802">
            <a:off x="7483092" y="3726310"/>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pic>
        <p:nvPicPr>
          <p:cNvPr id="27" name="Picture 2" descr="Image result for workers comp poster california">
            <a:extLst>
              <a:ext uri="{FF2B5EF4-FFF2-40B4-BE49-F238E27FC236}">
                <a16:creationId xmlns:a16="http://schemas.microsoft.com/office/drawing/2014/main" id="{7809A920-98A9-48FC-B68C-41B27390273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490410" y="1745529"/>
            <a:ext cx="1107634" cy="1778206"/>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7">
            <a:extLst>
              <a:ext uri="{FF2B5EF4-FFF2-40B4-BE49-F238E27FC236}">
                <a16:creationId xmlns:a16="http://schemas.microsoft.com/office/drawing/2014/main" id="{CE49DDC5-0983-47A4-A396-139893B0785B}"/>
              </a:ext>
            </a:extLst>
          </p:cNvPr>
          <p:cNvPicPr>
            <a:picLocks noChangeAspect="1"/>
          </p:cNvPicPr>
          <p:nvPr/>
        </p:nvPicPr>
        <p:blipFill>
          <a:blip r:embed="rId10"/>
          <a:stretch>
            <a:fillRect/>
          </a:stretch>
        </p:blipFill>
        <p:spPr>
          <a:xfrm>
            <a:off x="10282529" y="1737550"/>
            <a:ext cx="1477671" cy="1762523"/>
          </a:xfrm>
          <a:prstGeom prst="rect">
            <a:avLst/>
          </a:prstGeom>
          <a:ln>
            <a:solidFill>
              <a:srgbClr val="000000"/>
            </a:solidFill>
          </a:ln>
        </p:spPr>
      </p:pic>
      <p:grpSp>
        <p:nvGrpSpPr>
          <p:cNvPr id="29" name="Group 28">
            <a:extLst>
              <a:ext uri="{FF2B5EF4-FFF2-40B4-BE49-F238E27FC236}">
                <a16:creationId xmlns:a16="http://schemas.microsoft.com/office/drawing/2014/main" id="{717A8E33-2F29-48AD-9C49-6C8E5FBA7C9C}"/>
              </a:ext>
            </a:extLst>
          </p:cNvPr>
          <p:cNvGrpSpPr/>
          <p:nvPr/>
        </p:nvGrpSpPr>
        <p:grpSpPr>
          <a:xfrm>
            <a:off x="6529042" y="1939802"/>
            <a:ext cx="1353342" cy="3707987"/>
            <a:chOff x="5189192" y="1207138"/>
            <a:chExt cx="1353342" cy="3707987"/>
          </a:xfrm>
        </p:grpSpPr>
        <p:sp>
          <p:nvSpPr>
            <p:cNvPr id="30" name="Rectangle: Single Corner Snipped 29"/>
            <p:cNvSpPr/>
            <p:nvPr/>
          </p:nvSpPr>
          <p:spPr>
            <a:xfrm flipH="1">
              <a:off x="5418608" y="3043769"/>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1" name="Oval 30"/>
            <p:cNvSpPr/>
            <p:nvPr/>
          </p:nvSpPr>
          <p:spPr>
            <a:xfrm>
              <a:off x="5205907" y="2055038"/>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2" name="Oval 31"/>
            <p:cNvSpPr/>
            <p:nvPr/>
          </p:nvSpPr>
          <p:spPr>
            <a:xfrm>
              <a:off x="6357778" y="2042389"/>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3" name="Flowchart: Off-page Connector 32"/>
            <p:cNvSpPr/>
            <p:nvPr/>
          </p:nvSpPr>
          <p:spPr>
            <a:xfrm>
              <a:off x="5711107" y="2754709"/>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4" name="Oval 33"/>
            <p:cNvSpPr/>
            <p:nvPr/>
          </p:nvSpPr>
          <p:spPr>
            <a:xfrm>
              <a:off x="5286737" y="1445490"/>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5" name="Flowchart: Terminator 34"/>
            <p:cNvSpPr/>
            <p:nvPr/>
          </p:nvSpPr>
          <p:spPr>
            <a:xfrm>
              <a:off x="5189192" y="3480632"/>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6" name="Flowchart: Delay 35"/>
            <p:cNvSpPr/>
            <p:nvPr/>
          </p:nvSpPr>
          <p:spPr>
            <a:xfrm rot="1119198" flipH="1">
              <a:off x="5217412" y="3008193"/>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7" name="Isosceles Triangle 36"/>
            <p:cNvSpPr/>
            <p:nvPr/>
          </p:nvSpPr>
          <p:spPr>
            <a:xfrm rot="10800000">
              <a:off x="5696432" y="255827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8" name="Oval 37"/>
            <p:cNvSpPr/>
            <p:nvPr/>
          </p:nvSpPr>
          <p:spPr>
            <a:xfrm rot="21284756">
              <a:off x="5489616" y="2095880"/>
              <a:ext cx="254008" cy="362574"/>
            </a:xfrm>
            <a:prstGeom prst="ellipse">
              <a:avLst/>
            </a:prstGeom>
            <a:solidFill>
              <a:sysClr val="window" lastClr="FFFFFF"/>
            </a:solidFill>
            <a:ln w="12700"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9" name="Oval 38"/>
            <p:cNvSpPr/>
            <p:nvPr/>
          </p:nvSpPr>
          <p:spPr>
            <a:xfrm>
              <a:off x="5569620" y="218404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0" name="Oval 39"/>
            <p:cNvSpPr/>
            <p:nvPr/>
          </p:nvSpPr>
          <p:spPr>
            <a:xfrm rot="315244" flipH="1">
              <a:off x="6017392" y="2082729"/>
              <a:ext cx="254008" cy="362574"/>
            </a:xfrm>
            <a:prstGeom prst="ellipse">
              <a:avLst/>
            </a:prstGeom>
            <a:solidFill>
              <a:sysClr val="window" lastClr="FFFFFF"/>
            </a:solidFill>
            <a:ln w="12700"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1" name="Oval 40"/>
            <p:cNvSpPr/>
            <p:nvPr/>
          </p:nvSpPr>
          <p:spPr>
            <a:xfrm>
              <a:off x="6095386" y="218404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2" name="Flowchart: Terminator 41"/>
            <p:cNvSpPr/>
            <p:nvPr/>
          </p:nvSpPr>
          <p:spPr>
            <a:xfrm rot="21216315">
              <a:off x="5471493" y="1990740"/>
              <a:ext cx="239614" cy="87279"/>
            </a:xfrm>
            <a:prstGeom prst="flowChartTerminator">
              <a:avLst/>
            </a:prstGeom>
            <a:solidFill>
              <a:srgbClr val="843F06"/>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3" name="Flowchart: Terminator 42"/>
            <p:cNvSpPr/>
            <p:nvPr/>
          </p:nvSpPr>
          <p:spPr>
            <a:xfrm rot="174846">
              <a:off x="6049832" y="1997916"/>
              <a:ext cx="239614" cy="87279"/>
            </a:xfrm>
            <a:prstGeom prst="flowChartTerminator">
              <a:avLst/>
            </a:prstGeom>
            <a:solidFill>
              <a:srgbClr val="843F06"/>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4" name="Moon 43"/>
            <p:cNvSpPr/>
            <p:nvPr/>
          </p:nvSpPr>
          <p:spPr>
            <a:xfrm rot="5400000">
              <a:off x="5437791" y="1040348"/>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45" name="Moon 44"/>
            <p:cNvSpPr/>
            <p:nvPr/>
          </p:nvSpPr>
          <p:spPr>
            <a:xfrm rot="5400000">
              <a:off x="5558835" y="1173392"/>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46" name="Oval 45"/>
            <p:cNvSpPr/>
            <p:nvPr/>
          </p:nvSpPr>
          <p:spPr>
            <a:xfrm>
              <a:off x="5644825" y="128844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7" name="Right Triangle 46"/>
            <p:cNvSpPr/>
            <p:nvPr/>
          </p:nvSpPr>
          <p:spPr>
            <a:xfrm rot="8699319">
              <a:off x="5548725" y="3003575"/>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8" name="Right Triangle 47"/>
            <p:cNvSpPr/>
            <p:nvPr/>
          </p:nvSpPr>
          <p:spPr>
            <a:xfrm rot="12900681" flipH="1">
              <a:off x="5965303" y="3003575"/>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9" name="Flowchart: Connector 48"/>
            <p:cNvSpPr/>
            <p:nvPr/>
          </p:nvSpPr>
          <p:spPr>
            <a:xfrm>
              <a:off x="5825543" y="3255495"/>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0" name="Flowchart: Connector 49"/>
            <p:cNvSpPr/>
            <p:nvPr/>
          </p:nvSpPr>
          <p:spPr>
            <a:xfrm>
              <a:off x="5825543" y="3381919"/>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pic>
          <p:nvPicPr>
            <p:cNvPr id="51" name="Picture 50"/>
            <p:cNvPicPr>
              <a:picLocks noChangeAspect="1"/>
            </p:cNvPicPr>
            <p:nvPr/>
          </p:nvPicPr>
          <p:blipFill>
            <a:blip r:embed="rId6"/>
            <a:stretch>
              <a:fillRect/>
            </a:stretch>
          </p:blipFill>
          <p:spPr>
            <a:xfrm rot="8243966" flipH="1">
              <a:off x="5435485" y="4481106"/>
              <a:ext cx="324570" cy="434019"/>
            </a:xfrm>
            <a:prstGeom prst="rect">
              <a:avLst/>
            </a:prstGeom>
          </p:spPr>
        </p:pic>
        <p:sp>
          <p:nvSpPr>
            <p:cNvPr id="52" name="Flowchart: Terminator 51"/>
            <p:cNvSpPr/>
            <p:nvPr/>
          </p:nvSpPr>
          <p:spPr>
            <a:xfrm rot="20153823" flipH="1">
              <a:off x="5291190" y="4135241"/>
              <a:ext cx="171350" cy="444778"/>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53" name="Group 52"/>
            <p:cNvGrpSpPr/>
            <p:nvPr/>
          </p:nvGrpSpPr>
          <p:grpSpPr>
            <a:xfrm>
              <a:off x="5976899" y="3166146"/>
              <a:ext cx="325110" cy="522802"/>
              <a:chOff x="859632" y="2338402"/>
              <a:chExt cx="571500" cy="788345"/>
            </a:xfrm>
          </p:grpSpPr>
          <p:sp>
            <p:nvSpPr>
              <p:cNvPr id="54" name="Rectangle 53"/>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pic>
            <p:nvPicPr>
              <p:cNvPr id="55" name="Picture 5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56" name="TextBox 55"/>
          <p:cNvSpPr txBox="1"/>
          <p:nvPr/>
        </p:nvSpPr>
        <p:spPr>
          <a:xfrm>
            <a:off x="464718" y="3501973"/>
            <a:ext cx="4948148" cy="2303195"/>
          </a:xfrm>
          <a:prstGeom prst="rect">
            <a:avLst/>
          </a:prstGeom>
          <a:noFill/>
        </p:spPr>
        <p:txBody>
          <a:bodyPr wrap="square" rtlCol="0">
            <a:spAutoFit/>
          </a:bodyPr>
          <a:lstStyle/>
          <a:p>
            <a:pPr>
              <a:spcBef>
                <a:spcPts val="400"/>
              </a:spcBef>
              <a:spcAft>
                <a:spcPts val="800"/>
              </a:spcAft>
            </a:pPr>
            <a:r>
              <a:rPr lang="en-US" sz="2800" dirty="0">
                <a:solidFill>
                  <a:srgbClr val="000000"/>
                </a:solidFill>
              </a:rPr>
              <a:t>Overnight visitors can include:</a:t>
            </a:r>
          </a:p>
          <a:p>
            <a:pPr marL="731520" indent="-457200">
              <a:spcAft>
                <a:spcPts val="400"/>
              </a:spcAft>
              <a:buFont typeface="Wingdings" panose="05000000000000000000" pitchFamily="2" charset="2"/>
              <a:buChar char="Ø"/>
            </a:pPr>
            <a:r>
              <a:rPr lang="en-US" sz="2500" dirty="0">
                <a:solidFill>
                  <a:srgbClr val="000000"/>
                </a:solidFill>
              </a:rPr>
              <a:t>Pest activity</a:t>
            </a:r>
          </a:p>
          <a:p>
            <a:pPr marL="731520" indent="-457200">
              <a:spcAft>
                <a:spcPts val="400"/>
              </a:spcAft>
              <a:buFont typeface="Wingdings" panose="05000000000000000000" pitchFamily="2" charset="2"/>
              <a:buChar char="Ø"/>
            </a:pPr>
            <a:r>
              <a:rPr lang="en-US" sz="2500" dirty="0">
                <a:solidFill>
                  <a:srgbClr val="000000"/>
                </a:solidFill>
              </a:rPr>
              <a:t>School staff   </a:t>
            </a:r>
          </a:p>
          <a:p>
            <a:pPr marL="731520" indent="-457200">
              <a:spcAft>
                <a:spcPts val="400"/>
              </a:spcAft>
              <a:buFont typeface="Wingdings" panose="05000000000000000000" pitchFamily="2" charset="2"/>
              <a:buChar char="Ø"/>
            </a:pPr>
            <a:r>
              <a:rPr lang="en-US" sz="2500" dirty="0">
                <a:solidFill>
                  <a:srgbClr val="000000"/>
                </a:solidFill>
              </a:rPr>
              <a:t>Delivery people</a:t>
            </a:r>
            <a:endParaRPr lang="en-US" sz="2500" dirty="0"/>
          </a:p>
          <a:p>
            <a:endParaRPr lang="en-US" sz="2400" dirty="0">
              <a:solidFill>
                <a:srgbClr val="000000"/>
              </a:solidFill>
            </a:endParaRPr>
          </a:p>
        </p:txBody>
      </p:sp>
    </p:spTree>
    <p:extLst>
      <p:ext uri="{BB962C8B-B14F-4D97-AF65-F5344CB8AC3E}">
        <p14:creationId xmlns:p14="http://schemas.microsoft.com/office/powerpoint/2010/main" val="1728453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autoRev="1" fill="hold" nodeType="withEffect">
                                  <p:stCondLst>
                                    <p:cond delay="0"/>
                                  </p:stCondLst>
                                  <p:childTnLst>
                                    <p:animMotion origin="layout" path="M -4.16667E-6 -7.40741E-7 L 0.25 -7.40741E-7 " pathEditMode="relative" rAng="0" ptsTypes="AA">
                                      <p:cBhvr>
                                        <p:cTn id="6" dur="2000" fill="hold"/>
                                        <p:tgtEl>
                                          <p:spTgt spid="16"/>
                                        </p:tgtEl>
                                        <p:attrNameLst>
                                          <p:attrName>ppt_x</p:attrName>
                                          <p:attrName>ppt_y</p:attrName>
                                        </p:attrNameLst>
                                      </p:cBhvr>
                                      <p:rCtr x="12500" y="0"/>
                                    </p:animMotion>
                                  </p:childTnLst>
                                </p:cTn>
                              </p:par>
                              <p:par>
                                <p:cTn id="7" presetID="63" presetClass="path" presetSubtype="0" accel="50000" decel="50000" autoRev="1" fill="hold" grpId="1" nodeType="withEffect">
                                  <p:stCondLst>
                                    <p:cond delay="0"/>
                                  </p:stCondLst>
                                  <p:childTnLst>
                                    <p:animMotion origin="layout" path="M -3.125E-6 -3.7037E-6 L 0.25 -3.7037E-6 " pathEditMode="relative" rAng="0" ptsTypes="AA">
                                      <p:cBhvr>
                                        <p:cTn id="8" dur="2000" fill="hold"/>
                                        <p:tgtEl>
                                          <p:spTgt spid="26"/>
                                        </p:tgtEl>
                                        <p:attrNameLst>
                                          <p:attrName>ppt_x</p:attrName>
                                          <p:attrName>ppt_y</p:attrName>
                                        </p:attrNameLst>
                                      </p:cBhvr>
                                      <p:rCtr x="12500" y="0"/>
                                    </p:animMotion>
                                  </p:childTnLst>
                                </p:cTn>
                              </p:par>
                              <p:par>
                                <p:cTn id="9" presetID="63" presetClass="path" presetSubtype="0" accel="50000" decel="50000" autoRev="1" fill="hold" nodeType="withEffect">
                                  <p:stCondLst>
                                    <p:cond delay="0"/>
                                  </p:stCondLst>
                                  <p:childTnLst>
                                    <p:animMotion origin="layout" path="M -2.08333E-7 -1.85185E-6 L 0.25 -1.85185E-6 " pathEditMode="relative" rAng="0" ptsTypes="AA">
                                      <p:cBhvr>
                                        <p:cTn id="10" dur="2000" fill="hold"/>
                                        <p:tgtEl>
                                          <p:spTgt spid="7"/>
                                        </p:tgtEl>
                                        <p:attrNameLst>
                                          <p:attrName>ppt_x</p:attrName>
                                          <p:attrName>ppt_y</p:attrName>
                                        </p:attrNameLst>
                                      </p:cBhvr>
                                      <p:rCtr x="12500" y="0"/>
                                    </p:animMotion>
                                  </p:childTnLst>
                                </p:cTn>
                              </p:par>
                              <p:par>
                                <p:cTn id="11" presetID="63" presetClass="path" presetSubtype="0" accel="50000" decel="50000" autoRev="1" fill="hold" nodeType="withEffect">
                                  <p:stCondLst>
                                    <p:cond delay="0"/>
                                  </p:stCondLst>
                                  <p:childTnLst>
                                    <p:animMotion origin="layout" path="M -2.70833E-6 -1.48148E-6 L 0.25 -1.48148E-6 " pathEditMode="relative" rAng="0" ptsTypes="AA">
                                      <p:cBhvr>
                                        <p:cTn id="12" dur="2000" fill="hold"/>
                                        <p:tgtEl>
                                          <p:spTgt spid="10"/>
                                        </p:tgtEl>
                                        <p:attrNameLst>
                                          <p:attrName>ppt_x</p:attrName>
                                          <p:attrName>ppt_y</p:attrName>
                                        </p:attrNameLst>
                                      </p:cBhvr>
                                      <p:rCtr x="12500" y="0"/>
                                    </p:animMotion>
                                  </p:childTnLst>
                                </p:cTn>
                              </p:par>
                              <p:par>
                                <p:cTn id="13" presetID="63" presetClass="path" presetSubtype="0" accel="50000" decel="50000" autoRev="1" fill="hold" grpId="0" nodeType="withEffect">
                                  <p:stCondLst>
                                    <p:cond delay="0"/>
                                  </p:stCondLst>
                                  <p:childTnLst>
                                    <p:animMotion origin="layout" path="M 2.5E-6 4.07407E-6 L 0.25 4.07407E-6 " pathEditMode="relative" rAng="0" ptsTypes="AA">
                                      <p:cBhvr>
                                        <p:cTn id="14" dur="2000" fill="hold"/>
                                        <p:tgtEl>
                                          <p:spTgt spid="13"/>
                                        </p:tgtEl>
                                        <p:attrNameLst>
                                          <p:attrName>ppt_x</p:attrName>
                                          <p:attrName>ppt_y</p:attrName>
                                        </p:attrNameLst>
                                      </p:cBhvr>
                                      <p:rCtr x="12500" y="0"/>
                                    </p:animMotion>
                                  </p:childTnLst>
                                </p:cTn>
                              </p:par>
                              <p:par>
                                <p:cTn id="15" presetID="63" presetClass="path" presetSubtype="0" accel="50000" decel="50000" autoRev="1" fill="hold" grpId="0" nodeType="withEffect">
                                  <p:stCondLst>
                                    <p:cond delay="0"/>
                                  </p:stCondLst>
                                  <p:childTnLst>
                                    <p:animMotion origin="layout" path="M -3.75E-6 -1.48148E-6 L 0.25 -1.48148E-6 " pathEditMode="relative" rAng="0" ptsTypes="AA">
                                      <p:cBhvr>
                                        <p:cTn id="16" dur="2000" fill="hold"/>
                                        <p:tgtEl>
                                          <p:spTgt spid="14"/>
                                        </p:tgtEl>
                                        <p:attrNameLst>
                                          <p:attrName>ppt_x</p:attrName>
                                          <p:attrName>ppt_y</p:attrName>
                                        </p:attrNameLst>
                                      </p:cBhvr>
                                      <p:rCtr x="12500" y="0"/>
                                    </p:animMotion>
                                  </p:childTnLst>
                                </p:cTn>
                              </p:par>
                              <p:par>
                                <p:cTn id="17" presetID="63" presetClass="path" presetSubtype="0" accel="50000" decel="50000" autoRev="1" fill="hold" nodeType="withEffect">
                                  <p:stCondLst>
                                    <p:cond delay="0"/>
                                  </p:stCondLst>
                                  <p:childTnLst>
                                    <p:animMotion origin="layout" path="M 4.375E-6 -7.40741E-7 L 0.25 -7.40741E-7 " pathEditMode="relative" rAng="0" ptsTypes="AA">
                                      <p:cBhvr>
                                        <p:cTn id="18" dur="2000" fill="hold"/>
                                        <p:tgtEl>
                                          <p:spTgt spid="29"/>
                                        </p:tgtEl>
                                        <p:attrNameLst>
                                          <p:attrName>ppt_x</p:attrName>
                                          <p:attrName>ppt_y</p:attrName>
                                        </p:attrNameLst>
                                      </p:cBhvr>
                                      <p:rCtr x="12500" y="0"/>
                                    </p:animMotion>
                                  </p:childTnLst>
                                </p:cTn>
                              </p:par>
                              <p:par>
                                <p:cTn id="19" presetID="32" presetClass="emph" presetSubtype="0" repeatCount="4000" fill="remove" nodeType="withEffect">
                                  <p:stCondLst>
                                    <p:cond delay="0"/>
                                  </p:stCondLst>
                                  <p:childTnLst>
                                    <p:animRot by="120000">
                                      <p:cBhvr>
                                        <p:cTn id="20" dur="100" fill="hold">
                                          <p:stCondLst>
                                            <p:cond delay="0"/>
                                          </p:stCondLst>
                                        </p:cTn>
                                        <p:tgtEl>
                                          <p:spTgt spid="16"/>
                                        </p:tgtEl>
                                        <p:attrNameLst>
                                          <p:attrName>r</p:attrName>
                                        </p:attrNameLst>
                                      </p:cBhvr>
                                    </p:animRot>
                                    <p:animRot by="-240000">
                                      <p:cBhvr>
                                        <p:cTn id="21" dur="200" fill="hold">
                                          <p:stCondLst>
                                            <p:cond delay="200"/>
                                          </p:stCondLst>
                                        </p:cTn>
                                        <p:tgtEl>
                                          <p:spTgt spid="16"/>
                                        </p:tgtEl>
                                        <p:attrNameLst>
                                          <p:attrName>r</p:attrName>
                                        </p:attrNameLst>
                                      </p:cBhvr>
                                    </p:animRot>
                                    <p:animRot by="240000">
                                      <p:cBhvr>
                                        <p:cTn id="22" dur="200" fill="hold">
                                          <p:stCondLst>
                                            <p:cond delay="400"/>
                                          </p:stCondLst>
                                        </p:cTn>
                                        <p:tgtEl>
                                          <p:spTgt spid="16"/>
                                        </p:tgtEl>
                                        <p:attrNameLst>
                                          <p:attrName>r</p:attrName>
                                        </p:attrNameLst>
                                      </p:cBhvr>
                                    </p:animRot>
                                    <p:animRot by="-240000">
                                      <p:cBhvr>
                                        <p:cTn id="23" dur="200" fill="hold">
                                          <p:stCondLst>
                                            <p:cond delay="600"/>
                                          </p:stCondLst>
                                        </p:cTn>
                                        <p:tgtEl>
                                          <p:spTgt spid="16"/>
                                        </p:tgtEl>
                                        <p:attrNameLst>
                                          <p:attrName>r</p:attrName>
                                        </p:attrNameLst>
                                      </p:cBhvr>
                                    </p:animRot>
                                    <p:animRot by="120000">
                                      <p:cBhvr>
                                        <p:cTn id="24" dur="200" fill="hold">
                                          <p:stCondLst>
                                            <p:cond delay="800"/>
                                          </p:stCondLst>
                                        </p:cTn>
                                        <p:tgtEl>
                                          <p:spTgt spid="16"/>
                                        </p:tgtEl>
                                        <p:attrNameLst>
                                          <p:attrName>r</p:attrName>
                                        </p:attrNameLst>
                                      </p:cBhvr>
                                    </p:animRot>
                                  </p:childTnLst>
                                </p:cTn>
                              </p:par>
                              <p:par>
                                <p:cTn id="25" presetID="32" presetClass="emph" presetSubtype="0" repeatCount="4000" fill="remove" grpId="0" nodeType="withEffect">
                                  <p:stCondLst>
                                    <p:cond delay="0"/>
                                  </p:stCondLst>
                                  <p:childTnLst>
                                    <p:animRot by="120000">
                                      <p:cBhvr>
                                        <p:cTn id="26" dur="100" fill="hold">
                                          <p:stCondLst>
                                            <p:cond delay="0"/>
                                          </p:stCondLst>
                                        </p:cTn>
                                        <p:tgtEl>
                                          <p:spTgt spid="26"/>
                                        </p:tgtEl>
                                        <p:attrNameLst>
                                          <p:attrName>r</p:attrName>
                                        </p:attrNameLst>
                                      </p:cBhvr>
                                    </p:animRot>
                                    <p:animRot by="-240000">
                                      <p:cBhvr>
                                        <p:cTn id="27" dur="200" fill="hold">
                                          <p:stCondLst>
                                            <p:cond delay="200"/>
                                          </p:stCondLst>
                                        </p:cTn>
                                        <p:tgtEl>
                                          <p:spTgt spid="26"/>
                                        </p:tgtEl>
                                        <p:attrNameLst>
                                          <p:attrName>r</p:attrName>
                                        </p:attrNameLst>
                                      </p:cBhvr>
                                    </p:animRot>
                                    <p:animRot by="240000">
                                      <p:cBhvr>
                                        <p:cTn id="28" dur="200" fill="hold">
                                          <p:stCondLst>
                                            <p:cond delay="400"/>
                                          </p:stCondLst>
                                        </p:cTn>
                                        <p:tgtEl>
                                          <p:spTgt spid="26"/>
                                        </p:tgtEl>
                                        <p:attrNameLst>
                                          <p:attrName>r</p:attrName>
                                        </p:attrNameLst>
                                      </p:cBhvr>
                                    </p:animRot>
                                    <p:animRot by="-240000">
                                      <p:cBhvr>
                                        <p:cTn id="29" dur="200" fill="hold">
                                          <p:stCondLst>
                                            <p:cond delay="600"/>
                                          </p:stCondLst>
                                        </p:cTn>
                                        <p:tgtEl>
                                          <p:spTgt spid="26"/>
                                        </p:tgtEl>
                                        <p:attrNameLst>
                                          <p:attrName>r</p:attrName>
                                        </p:attrNameLst>
                                      </p:cBhvr>
                                    </p:animRot>
                                    <p:animRot by="120000">
                                      <p:cBhvr>
                                        <p:cTn id="30" dur="200" fill="hold">
                                          <p:stCondLst>
                                            <p:cond delay="800"/>
                                          </p:stCondLst>
                                        </p:cTn>
                                        <p:tgtEl>
                                          <p:spTgt spid="2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26" grpId="0" animBg="1"/>
      <p:bldP spid="26" grpId="1" animBg="1"/>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itle 1"/>
          <p:cNvSpPr>
            <a:spLocks noGrp="1"/>
          </p:cNvSpPr>
          <p:nvPr>
            <p:ph type="title"/>
          </p:nvPr>
        </p:nvSpPr>
        <p:spPr>
          <a:xfrm>
            <a:off x="0" y="0"/>
            <a:ext cx="12192000" cy="1097280"/>
          </a:xfrm>
          <a:solidFill>
            <a:srgbClr val="712766"/>
          </a:solidFill>
        </p:spPr>
        <p:txBody>
          <a:bodyPr>
            <a:normAutofit/>
          </a:bodyPr>
          <a:lstStyle/>
          <a:p>
            <a:pPr marL="457200" algn="l">
              <a:spcBef>
                <a:spcPts val="0"/>
              </a:spcBef>
            </a:pPr>
            <a:r>
              <a:rPr lang="en-US" sz="4800" b="1" dirty="0">
                <a:solidFill>
                  <a:schemeClr val="bg1"/>
                </a:solidFill>
                <a:latin typeface="Juice ITC" panose="04040403040A02020202" pitchFamily="82" charset="0"/>
                <a:ea typeface="+mn-ea"/>
                <a:cs typeface="+mn-cs"/>
              </a:rPr>
              <a:t>Hand Wash Sink</a:t>
            </a:r>
            <a:endParaRPr lang="en-US" sz="5400" dirty="0">
              <a:solidFill>
                <a:schemeClr val="bg1"/>
              </a:solidFill>
              <a:latin typeface="Juice ITC" panose="04040403040A02020202" pitchFamily="82" charset="0"/>
            </a:endParaRPr>
          </a:p>
        </p:txBody>
      </p:sp>
      <p:sp>
        <p:nvSpPr>
          <p:cNvPr id="2" name="AutoShape 2" descr="Image result for commercial refrigerator png"/>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n-US" dirty="0">
              <a:solidFill>
                <a:srgbClr val="008000"/>
              </a:solidFill>
              <a:latin typeface="Calibri"/>
            </a:endParaRPr>
          </a:p>
        </p:txBody>
      </p:sp>
      <p:sp>
        <p:nvSpPr>
          <p:cNvPr id="3" name="AutoShape 4" descr="Image result for commercial refrigerator png"/>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n-US" dirty="0">
              <a:solidFill>
                <a:srgbClr val="008000"/>
              </a:solidFill>
              <a:latin typeface="Calibri"/>
            </a:endParaRPr>
          </a:p>
        </p:txBody>
      </p:sp>
      <p:sp>
        <p:nvSpPr>
          <p:cNvPr id="5" name="Rectangle 4"/>
          <p:cNvSpPr/>
          <p:nvPr/>
        </p:nvSpPr>
        <p:spPr>
          <a:xfrm>
            <a:off x="520700" y="1444476"/>
            <a:ext cx="8826500" cy="954107"/>
          </a:xfrm>
          <a:prstGeom prst="rect">
            <a:avLst/>
          </a:prstGeom>
        </p:spPr>
        <p:txBody>
          <a:bodyPr wrap="square">
            <a:spAutoFit/>
          </a:bodyPr>
          <a:lstStyle/>
          <a:p>
            <a:pPr marL="0" lvl="1" defTabSz="914400">
              <a:spcAft>
                <a:spcPts val="800"/>
              </a:spcAft>
              <a:defRPr/>
            </a:pPr>
            <a:r>
              <a:rPr lang="en-US" sz="2800" dirty="0">
                <a:solidFill>
                  <a:srgbClr val="000000"/>
                </a:solidFill>
                <a:latin typeface="Calibri"/>
              </a:rPr>
              <a:t>Work with the site custodian to ensure the hand wash sink is always stocked with the following:</a:t>
            </a:r>
            <a:endParaRPr lang="en-US" sz="2800" dirty="0">
              <a:solidFill>
                <a:srgbClr val="008000">
                  <a:lumMod val="75000"/>
                </a:srgbClr>
              </a:solidFill>
              <a:latin typeface="Calibri"/>
            </a:endParaRPr>
          </a:p>
        </p:txBody>
      </p:sp>
      <p:grpSp>
        <p:nvGrpSpPr>
          <p:cNvPr id="7" name="Group 6"/>
          <p:cNvGrpSpPr/>
          <p:nvPr/>
        </p:nvGrpSpPr>
        <p:grpSpPr>
          <a:xfrm>
            <a:off x="2906236" y="2653211"/>
            <a:ext cx="3929231" cy="4290663"/>
            <a:chOff x="456718" y="164543"/>
            <a:chExt cx="5167905" cy="5840145"/>
          </a:xfrm>
        </p:grpSpPr>
        <p:grpSp>
          <p:nvGrpSpPr>
            <p:cNvPr id="9" name="Group 8"/>
            <p:cNvGrpSpPr/>
            <p:nvPr/>
          </p:nvGrpSpPr>
          <p:grpSpPr>
            <a:xfrm>
              <a:off x="456718" y="164543"/>
              <a:ext cx="5167905" cy="5840145"/>
              <a:chOff x="456718" y="329697"/>
              <a:chExt cx="5167905" cy="5840145"/>
            </a:xfrm>
          </p:grpSpPr>
          <p:pic>
            <p:nvPicPr>
              <p:cNvPr id="10" name="Picture 12" descr="Image result for mirror 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5319" y="329697"/>
                <a:ext cx="2853877" cy="3567347"/>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6" descr="Image result for SOAP SINK 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95362" y="1902902"/>
                <a:ext cx="1445343" cy="1070624"/>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8" descr="Image result for paper towel dispenser png"/>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170" b="90000" l="10000" r="90000">
                            <a14:foregroundMark x1="30556" y1="15745" x2="30556" y2="15745"/>
                            <a14:foregroundMark x1="50444" y1="17340" x2="50444" y2="17340"/>
                          </a14:backgroundRemoval>
                        </a14:imgEffect>
                      </a14:imgLayer>
                    </a14:imgProps>
                  </a:ext>
                  <a:ext uri="{28A0092B-C50C-407E-A947-70E740481C1C}">
                    <a14:useLocalDpi xmlns:a14="http://schemas.microsoft.com/office/drawing/2010/main" val="0"/>
                  </a:ext>
                </a:extLst>
              </a:blip>
              <a:srcRect/>
              <a:stretch>
                <a:fillRect/>
              </a:stretch>
            </p:blipFill>
            <p:spPr bwMode="auto">
              <a:xfrm>
                <a:off x="456718" y="679765"/>
                <a:ext cx="2552966" cy="2666432"/>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0" descr="Image result for EMPLOYEES MUST WASH Hands 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308592" y="888878"/>
                <a:ext cx="1316031" cy="825467"/>
              </a:xfrm>
              <a:prstGeom prst="rect">
                <a:avLst/>
              </a:prstGeom>
              <a:noFill/>
              <a:ln w="12700">
                <a:solidFill>
                  <a:schemeClr val="tx1"/>
                </a:solidFill>
              </a:ln>
              <a:extLst>
                <a:ext uri="{909E8E84-426E-40DD-AFC4-6F175D3DCCD1}">
                  <a14:hiddenFill xmlns:a14="http://schemas.microsoft.com/office/drawing/2010/main">
                    <a:solidFill>
                      <a:srgbClr val="FFFFFF"/>
                    </a:solidFill>
                  </a14:hiddenFill>
                </a:ext>
              </a:extLst>
            </p:spPr>
          </p:pic>
          <p:pic>
            <p:nvPicPr>
              <p:cNvPr id="14" name="Picture 14" descr="Image result for trash bin png"/>
              <p:cNvPicPr>
                <a:picLocks noChangeAspect="1" noChangeArrowheads="1"/>
              </p:cNvPicPr>
              <p:nvPr/>
            </p:nvPicPr>
            <p:blipFill>
              <a:blip r:embed="rId8" cstate="print">
                <a:extLst>
                  <a:ext uri="{BEBA8EAE-BF5A-486C-A8C5-ECC9F3942E4B}">
                    <a14:imgProps xmlns:a14="http://schemas.microsoft.com/office/drawing/2010/main">
                      <a14:imgLayer r:embed="rId9">
                        <a14:imgEffect>
                          <a14:backgroundRemoval t="5176" b="92285" l="10000" r="90000">
                            <a14:foregroundMark x1="38516" y1="24316" x2="38516" y2="24316"/>
                            <a14:foregroundMark x1="45234" y1="23340" x2="45234" y2="23340"/>
                            <a14:foregroundMark x1="52812" y1="24609" x2="52812" y2="24609"/>
                            <a14:foregroundMark x1="41563" y1="27734" x2="41563" y2="27734"/>
                            <a14:foregroundMark x1="35234" y1="27734" x2="35234" y2="27734"/>
                            <a14:foregroundMark x1="38516" y1="32031" x2="38516" y2="32031"/>
                            <a14:foregroundMark x1="35625" y1="37305" x2="35625" y2="37305"/>
                            <a14:foregroundMark x1="39063" y1="40430" x2="39063" y2="40430"/>
                            <a14:foregroundMark x1="41406" y1="53516" x2="41406" y2="53516"/>
                            <a14:foregroundMark x1="36172" y1="51758" x2="36172" y2="51758"/>
                            <a14:foregroundMark x1="36797" y1="60742" x2="36797" y2="60742"/>
                            <a14:foregroundMark x1="36797" y1="67969" x2="36797" y2="67969"/>
                            <a14:foregroundMark x1="39688" y1="70605" x2="39688" y2="70605"/>
                            <a14:foregroundMark x1="37344" y1="73926" x2="37344" y2="73926"/>
                          </a14:backgroundRemoval>
                        </a14:imgEffect>
                      </a14:imgLayer>
                    </a14:imgProps>
                  </a:ext>
                  <a:ext uri="{28A0092B-C50C-407E-A947-70E740481C1C}">
                    <a14:useLocalDpi xmlns:a14="http://schemas.microsoft.com/office/drawing/2010/main" val="0"/>
                  </a:ext>
                </a:extLst>
              </a:blip>
              <a:srcRect/>
              <a:stretch>
                <a:fillRect/>
              </a:stretch>
            </p:blipFill>
            <p:spPr bwMode="auto">
              <a:xfrm>
                <a:off x="3634818" y="4577998"/>
                <a:ext cx="1989805" cy="1591844"/>
              </a:xfrm>
              <a:prstGeom prst="rect">
                <a:avLst/>
              </a:prstGeom>
              <a:noFill/>
              <a:extLst>
                <a:ext uri="{909E8E84-426E-40DD-AFC4-6F175D3DCCD1}">
                  <a14:hiddenFill xmlns:a14="http://schemas.microsoft.com/office/drawing/2010/main">
                    <a:solidFill>
                      <a:srgbClr val="FFFFFF"/>
                    </a:solidFill>
                  </a14:hiddenFill>
                </a:ext>
              </a:extLst>
            </p:spPr>
          </p:pic>
        </p:grpSp>
        <p:pic>
          <p:nvPicPr>
            <p:cNvPr id="8" name="Picture 4" descr="Image result for  HAND WASHING SINK PNG"/>
            <p:cNvPicPr>
              <a:picLocks noChangeAspect="1" noChangeArrowheads="1"/>
            </p:cNvPicPr>
            <p:nvPr/>
          </p:nvPicPr>
          <p:blipFill>
            <a:blip r:embed="rId10" cstate="print">
              <a:extLst>
                <a:ext uri="{BEBA8EAE-BF5A-486C-A8C5-ECC9F3942E4B}">
                  <a14:imgProps xmlns:a14="http://schemas.microsoft.com/office/drawing/2010/main">
                    <a14:imgLayer r:embed="rId11">
                      <a14:imgEffect>
                        <a14:backgroundRemoval t="154" b="99923" l="0" r="100000"/>
                      </a14:imgEffect>
                    </a14:imgLayer>
                  </a14:imgProps>
                </a:ext>
                <a:ext uri="{28A0092B-C50C-407E-A947-70E740481C1C}">
                  <a14:useLocalDpi xmlns:a14="http://schemas.microsoft.com/office/drawing/2010/main" val="0"/>
                </a:ext>
              </a:extLst>
            </a:blip>
            <a:srcRect/>
            <a:stretch>
              <a:fillRect/>
            </a:stretch>
          </p:blipFill>
          <p:spPr bwMode="auto">
            <a:xfrm>
              <a:off x="2370703" y="2808372"/>
              <a:ext cx="2145173" cy="3098582"/>
            </a:xfrm>
            <a:prstGeom prst="rect">
              <a:avLst/>
            </a:prstGeom>
            <a:noFill/>
            <a:extLst>
              <a:ext uri="{909E8E84-426E-40DD-AFC4-6F175D3DCCD1}">
                <a14:hiddenFill xmlns:a14="http://schemas.microsoft.com/office/drawing/2010/main">
                  <a:solidFill>
                    <a:srgbClr val="FFFFFF"/>
                  </a:solidFill>
                </a14:hiddenFill>
              </a:ext>
            </a:extLst>
          </p:spPr>
        </p:pic>
      </p:grpSp>
      <p:sp>
        <p:nvSpPr>
          <p:cNvPr id="20" name="TextBox 19"/>
          <p:cNvSpPr txBox="1"/>
          <p:nvPr/>
        </p:nvSpPr>
        <p:spPr>
          <a:xfrm>
            <a:off x="1199474" y="2685307"/>
            <a:ext cx="1974527" cy="1123712"/>
          </a:xfrm>
          <a:prstGeom prst="roundRect">
            <a:avLst/>
          </a:prstGeom>
          <a:solidFill>
            <a:srgbClr val="712766"/>
          </a:solidFill>
          <a:ln>
            <a:noFill/>
          </a:ln>
        </p:spPr>
        <p:txBody>
          <a:bodyPr wrap="square" rtlCol="0" anchor="ctr">
            <a:spAutoFit/>
          </a:bodyPr>
          <a:lstStyle/>
          <a:p>
            <a:pPr algn="ctr">
              <a:defRPr/>
            </a:pPr>
            <a:r>
              <a:rPr lang="en-US" sz="3000" dirty="0">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Single-Use Paper T</a:t>
            </a:r>
            <a:r>
              <a:rPr lang="en-US" sz="3000" dirty="0" err="1">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owels</a:t>
            </a:r>
            <a:r>
              <a:rPr lang="en-US" sz="3000" dirty="0">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  </a:t>
            </a:r>
          </a:p>
        </p:txBody>
      </p:sp>
      <p:sp>
        <p:nvSpPr>
          <p:cNvPr id="21" name="TextBox 20"/>
          <p:cNvSpPr txBox="1"/>
          <p:nvPr/>
        </p:nvSpPr>
        <p:spPr>
          <a:xfrm>
            <a:off x="6711669" y="5518842"/>
            <a:ext cx="2169843" cy="1123712"/>
          </a:xfrm>
          <a:prstGeom prst="roundRect">
            <a:avLst/>
          </a:prstGeom>
          <a:solidFill>
            <a:srgbClr val="712766"/>
          </a:solidFill>
          <a:ln>
            <a:noFill/>
          </a:ln>
        </p:spPr>
        <p:txBody>
          <a:bodyPr wrap="square" rtlCol="0" anchor="ctr">
            <a:spAutoFit/>
          </a:bodyPr>
          <a:lstStyle/>
          <a:p>
            <a:pPr algn="ctr">
              <a:defRPr/>
            </a:pPr>
            <a:r>
              <a:rPr lang="en-US" sz="3000" dirty="0">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Garbage </a:t>
            </a:r>
          </a:p>
          <a:p>
            <a:pPr algn="ctr">
              <a:defRPr/>
            </a:pPr>
            <a:r>
              <a:rPr lang="en-US" sz="3000" dirty="0">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C</a:t>
            </a:r>
            <a:r>
              <a:rPr lang="en-US" sz="3000" dirty="0" err="1">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ontainer</a:t>
            </a:r>
            <a:endParaRPr lang="en-US" sz="3000" dirty="0">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endParaRPr>
          </a:p>
        </p:txBody>
      </p:sp>
      <p:sp>
        <p:nvSpPr>
          <p:cNvPr id="22" name="TextBox 21"/>
          <p:cNvSpPr txBox="1"/>
          <p:nvPr/>
        </p:nvSpPr>
        <p:spPr>
          <a:xfrm>
            <a:off x="1711426" y="4921549"/>
            <a:ext cx="2502865" cy="1123712"/>
          </a:xfrm>
          <a:prstGeom prst="roundRect">
            <a:avLst/>
          </a:prstGeom>
          <a:solidFill>
            <a:srgbClr val="712766"/>
          </a:solidFill>
        </p:spPr>
        <p:txBody>
          <a:bodyPr wrap="square" rtlCol="0" anchor="ctr">
            <a:spAutoFit/>
          </a:bodyPr>
          <a:lstStyle/>
          <a:p>
            <a:pPr algn="ctr">
              <a:defRPr/>
            </a:pPr>
            <a:r>
              <a:rPr lang="en-US" sz="3000" dirty="0">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Hot and Cold </a:t>
            </a:r>
          </a:p>
          <a:p>
            <a:pPr algn="ctr">
              <a:defRPr/>
            </a:pPr>
            <a:r>
              <a:rPr lang="en-US" sz="3000" dirty="0">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R</a:t>
            </a:r>
            <a:r>
              <a:rPr lang="en-US" sz="3000" dirty="0" err="1">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unning</a:t>
            </a:r>
            <a:r>
              <a:rPr lang="en-US" sz="3000" dirty="0">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 Water </a:t>
            </a:r>
          </a:p>
        </p:txBody>
      </p:sp>
      <p:sp>
        <p:nvSpPr>
          <p:cNvPr id="23" name="TextBox 22"/>
          <p:cNvSpPr txBox="1"/>
          <p:nvPr/>
        </p:nvSpPr>
        <p:spPr>
          <a:xfrm>
            <a:off x="7039332" y="2569016"/>
            <a:ext cx="2505456" cy="612934"/>
          </a:xfrm>
          <a:prstGeom prst="roundRect">
            <a:avLst/>
          </a:prstGeom>
          <a:solidFill>
            <a:srgbClr val="712766"/>
          </a:solidFill>
          <a:ln>
            <a:noFill/>
          </a:ln>
        </p:spPr>
        <p:txBody>
          <a:bodyPr wrap="square" rtlCol="0" anchor="ctr">
            <a:spAutoFit/>
          </a:bodyPr>
          <a:lstStyle/>
          <a:p>
            <a:pPr algn="ctr">
              <a:defRPr/>
            </a:pPr>
            <a:r>
              <a:rPr lang="en-US" sz="3000" dirty="0">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Signage </a:t>
            </a:r>
            <a:endParaRPr lang="en-US" sz="3000" dirty="0">
              <a:solidFill>
                <a:schemeClr val="bg1"/>
              </a:solidFill>
              <a:latin typeface="Juice ITC" panose="04040403040A02020202" pitchFamily="82" charset="0"/>
            </a:endParaRPr>
          </a:p>
        </p:txBody>
      </p:sp>
      <p:sp>
        <p:nvSpPr>
          <p:cNvPr id="24" name="TextBox 23"/>
          <p:cNvSpPr txBox="1"/>
          <p:nvPr/>
        </p:nvSpPr>
        <p:spPr>
          <a:xfrm>
            <a:off x="6835466" y="4082132"/>
            <a:ext cx="2505456" cy="612934"/>
          </a:xfrm>
          <a:prstGeom prst="roundRect">
            <a:avLst/>
          </a:prstGeom>
          <a:solidFill>
            <a:srgbClr val="712766"/>
          </a:solidFill>
          <a:ln>
            <a:noFill/>
          </a:ln>
        </p:spPr>
        <p:txBody>
          <a:bodyPr wrap="square" rtlCol="0" anchor="ctr">
            <a:spAutoFit/>
          </a:bodyPr>
          <a:lstStyle/>
          <a:p>
            <a:pPr algn="ctr">
              <a:defRPr/>
            </a:pPr>
            <a:r>
              <a:rPr lang="en-US" sz="3000" dirty="0">
                <a:ln w="0"/>
                <a:solidFill>
                  <a:schemeClr val="bg1"/>
                </a:solidFill>
                <a:effectLst>
                  <a:outerShdw blurRad="38100" dist="19050" dir="2700000" algn="tl" rotWithShape="0">
                    <a:srgbClr val="008000">
                      <a:alpha val="40000"/>
                    </a:srgbClr>
                  </a:outerShdw>
                </a:effectLst>
                <a:latin typeface="Juice ITC" panose="04040403040A02020202" pitchFamily="82" charset="0"/>
                <a:cs typeface="Calibri" panose="020F0502020204030204" pitchFamily="34" charset="0"/>
              </a:rPr>
              <a:t>Soap </a:t>
            </a:r>
          </a:p>
        </p:txBody>
      </p:sp>
      <p:grpSp>
        <p:nvGrpSpPr>
          <p:cNvPr id="4" name="Group 3">
            <a:extLst>
              <a:ext uri="{FF2B5EF4-FFF2-40B4-BE49-F238E27FC236}">
                <a16:creationId xmlns:a16="http://schemas.microsoft.com/office/drawing/2014/main" id="{7B675CD2-5FD5-D89D-07B5-1533D9EBC7F7}"/>
              </a:ext>
            </a:extLst>
          </p:cNvPr>
          <p:cNvGrpSpPr/>
          <p:nvPr/>
        </p:nvGrpSpPr>
        <p:grpSpPr>
          <a:xfrm>
            <a:off x="10247086" y="1327829"/>
            <a:ext cx="1736205" cy="1891011"/>
            <a:chOff x="-1291755" y="2720076"/>
            <a:chExt cx="2982307" cy="3699774"/>
          </a:xfrm>
        </p:grpSpPr>
        <p:sp>
          <p:nvSpPr>
            <p:cNvPr id="15" name="Oval 14">
              <a:extLst>
                <a:ext uri="{FF2B5EF4-FFF2-40B4-BE49-F238E27FC236}">
                  <a16:creationId xmlns:a16="http://schemas.microsoft.com/office/drawing/2014/main" id="{6F8BBE6F-107A-B9BE-7986-535A5DF0EBB8}"/>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F6013016-0BF7-EF26-5140-E5F78363E41A}"/>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3255DE85-B04D-5947-B9D3-5D2CA4D293FD}"/>
                </a:ext>
              </a:extLst>
            </p:cNvPr>
            <p:cNvGrpSpPr/>
            <p:nvPr/>
          </p:nvGrpSpPr>
          <p:grpSpPr>
            <a:xfrm flipH="1">
              <a:off x="-1205954" y="2720076"/>
              <a:ext cx="2290770" cy="3649875"/>
              <a:chOff x="720551" y="1573392"/>
              <a:chExt cx="2290770" cy="3649875"/>
            </a:xfrm>
          </p:grpSpPr>
          <p:sp>
            <p:nvSpPr>
              <p:cNvPr id="18" name="Freeform: Shape 17">
                <a:extLst>
                  <a:ext uri="{FF2B5EF4-FFF2-40B4-BE49-F238E27FC236}">
                    <a16:creationId xmlns:a16="http://schemas.microsoft.com/office/drawing/2014/main" id="{A00FE0BD-3791-6B67-6DBB-6B8ECEDE8E18}"/>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9" name="Flowchart: Terminator 18">
                <a:extLst>
                  <a:ext uri="{FF2B5EF4-FFF2-40B4-BE49-F238E27FC236}">
                    <a16:creationId xmlns:a16="http://schemas.microsoft.com/office/drawing/2014/main" id="{899AA9F4-3111-26D5-B1E3-23A88AD75558}"/>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5" name="Flowchart: Delay 24">
                <a:extLst>
                  <a:ext uri="{FF2B5EF4-FFF2-40B4-BE49-F238E27FC236}">
                    <a16:creationId xmlns:a16="http://schemas.microsoft.com/office/drawing/2014/main" id="{7176FF73-0141-F05F-D31B-53F48A5AB07D}"/>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26" name="Group 25">
                <a:extLst>
                  <a:ext uri="{FF2B5EF4-FFF2-40B4-BE49-F238E27FC236}">
                    <a16:creationId xmlns:a16="http://schemas.microsoft.com/office/drawing/2014/main" id="{9925D766-0B44-3891-AFC0-EF53EC6ADD5E}"/>
                  </a:ext>
                </a:extLst>
              </p:cNvPr>
              <p:cNvGrpSpPr/>
              <p:nvPr/>
            </p:nvGrpSpPr>
            <p:grpSpPr>
              <a:xfrm>
                <a:off x="720551" y="1574772"/>
                <a:ext cx="1581557" cy="3648495"/>
                <a:chOff x="701501" y="393208"/>
                <a:chExt cx="1581557" cy="3648495"/>
              </a:xfrm>
            </p:grpSpPr>
            <p:sp>
              <p:nvSpPr>
                <p:cNvPr id="74" name="Flowchart: Manual Operation 26">
                  <a:extLst>
                    <a:ext uri="{FF2B5EF4-FFF2-40B4-BE49-F238E27FC236}">
                      <a16:creationId xmlns:a16="http://schemas.microsoft.com/office/drawing/2014/main" id="{E1D7F54D-5152-D101-5B9E-2B2D3B9B7341}"/>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5" name="Rectangle: Single Corner Snipped 29">
                  <a:extLst>
                    <a:ext uri="{FF2B5EF4-FFF2-40B4-BE49-F238E27FC236}">
                      <a16:creationId xmlns:a16="http://schemas.microsoft.com/office/drawing/2014/main" id="{4B6F4A8F-87B6-703D-38FD-8A1D2F6FE12F}"/>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6" name="Oval 75">
                  <a:extLst>
                    <a:ext uri="{FF2B5EF4-FFF2-40B4-BE49-F238E27FC236}">
                      <a16:creationId xmlns:a16="http://schemas.microsoft.com/office/drawing/2014/main" id="{74DFCE3D-85F7-9BCC-7FA6-B7EAF8EC6188}"/>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77" name="Oval 76">
                  <a:extLst>
                    <a:ext uri="{FF2B5EF4-FFF2-40B4-BE49-F238E27FC236}">
                      <a16:creationId xmlns:a16="http://schemas.microsoft.com/office/drawing/2014/main" id="{5DE34EA7-4AFF-38FA-325C-13A2F6FE136C}"/>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8" name="Flowchart: Off-page Connector 77">
                  <a:extLst>
                    <a:ext uri="{FF2B5EF4-FFF2-40B4-BE49-F238E27FC236}">
                      <a16:creationId xmlns:a16="http://schemas.microsoft.com/office/drawing/2014/main" id="{0DFC567C-6D54-B7EF-0299-D5966F99E872}"/>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9" name="Oval 78">
                  <a:extLst>
                    <a:ext uri="{FF2B5EF4-FFF2-40B4-BE49-F238E27FC236}">
                      <a16:creationId xmlns:a16="http://schemas.microsoft.com/office/drawing/2014/main" id="{DE67C5E3-59DC-A77E-0B9E-7B77D6360163}"/>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0" name="Flowchart: Terminator 79">
                  <a:extLst>
                    <a:ext uri="{FF2B5EF4-FFF2-40B4-BE49-F238E27FC236}">
                      <a16:creationId xmlns:a16="http://schemas.microsoft.com/office/drawing/2014/main" id="{E7C882C1-9101-8EB8-AD41-BBC2D18365D2}"/>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1" name="Flowchart: Delay 80">
                  <a:extLst>
                    <a:ext uri="{FF2B5EF4-FFF2-40B4-BE49-F238E27FC236}">
                      <a16:creationId xmlns:a16="http://schemas.microsoft.com/office/drawing/2014/main" id="{D0F969E0-AED8-641D-07BE-27D5FAC4E4D0}"/>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82" name="Isosceles Triangle 81">
                  <a:extLst>
                    <a:ext uri="{FF2B5EF4-FFF2-40B4-BE49-F238E27FC236}">
                      <a16:creationId xmlns:a16="http://schemas.microsoft.com/office/drawing/2014/main" id="{3AD0C650-EA6E-1E17-DED0-821C7EF37C08}"/>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3" name="Oval 82">
                  <a:extLst>
                    <a:ext uri="{FF2B5EF4-FFF2-40B4-BE49-F238E27FC236}">
                      <a16:creationId xmlns:a16="http://schemas.microsoft.com/office/drawing/2014/main" id="{DD348BE6-8C52-14A6-C80F-856576F8AB1F}"/>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4" name="Oval 83">
                  <a:extLst>
                    <a:ext uri="{FF2B5EF4-FFF2-40B4-BE49-F238E27FC236}">
                      <a16:creationId xmlns:a16="http://schemas.microsoft.com/office/drawing/2014/main" id="{2BA93F12-7A80-D36F-05A5-7FE8C2298828}"/>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5" name="Oval 84">
                  <a:extLst>
                    <a:ext uri="{FF2B5EF4-FFF2-40B4-BE49-F238E27FC236}">
                      <a16:creationId xmlns:a16="http://schemas.microsoft.com/office/drawing/2014/main" id="{85A4E12A-51DE-BBDF-39CB-02DFBEB97E9A}"/>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6" name="Oval 85">
                  <a:extLst>
                    <a:ext uri="{FF2B5EF4-FFF2-40B4-BE49-F238E27FC236}">
                      <a16:creationId xmlns:a16="http://schemas.microsoft.com/office/drawing/2014/main" id="{458F28B5-C42F-7C56-E83A-3EB269C98E0A}"/>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7" name="Flowchart: Terminator 86">
                  <a:extLst>
                    <a:ext uri="{FF2B5EF4-FFF2-40B4-BE49-F238E27FC236}">
                      <a16:creationId xmlns:a16="http://schemas.microsoft.com/office/drawing/2014/main" id="{1BF98236-C010-45D1-C62C-5248A637CA87}"/>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8" name="Flowchart: Terminator 87">
                  <a:extLst>
                    <a:ext uri="{FF2B5EF4-FFF2-40B4-BE49-F238E27FC236}">
                      <a16:creationId xmlns:a16="http://schemas.microsoft.com/office/drawing/2014/main" id="{03EE2314-87FA-3170-3566-48B78E45C070}"/>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9" name="Moon 88">
                  <a:extLst>
                    <a:ext uri="{FF2B5EF4-FFF2-40B4-BE49-F238E27FC236}">
                      <a16:creationId xmlns:a16="http://schemas.microsoft.com/office/drawing/2014/main" id="{AEC48083-53C8-8613-8CAB-9BD42D136842}"/>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90" name="Moon 89">
                  <a:extLst>
                    <a:ext uri="{FF2B5EF4-FFF2-40B4-BE49-F238E27FC236}">
                      <a16:creationId xmlns:a16="http://schemas.microsoft.com/office/drawing/2014/main" id="{D4DC9338-A802-3CFB-24AB-64023EA39E2A}"/>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91" name="Oval 90">
                  <a:extLst>
                    <a:ext uri="{FF2B5EF4-FFF2-40B4-BE49-F238E27FC236}">
                      <a16:creationId xmlns:a16="http://schemas.microsoft.com/office/drawing/2014/main" id="{0DCEB743-8F22-EBB7-F941-137B4AC00594}"/>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92" name="Flowchart: Delay 91">
                  <a:extLst>
                    <a:ext uri="{FF2B5EF4-FFF2-40B4-BE49-F238E27FC236}">
                      <a16:creationId xmlns:a16="http://schemas.microsoft.com/office/drawing/2014/main" id="{2A8D373B-A9EB-C7EB-7419-E4E664C65985}"/>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93" name="Right Triangle 92">
                  <a:extLst>
                    <a:ext uri="{FF2B5EF4-FFF2-40B4-BE49-F238E27FC236}">
                      <a16:creationId xmlns:a16="http://schemas.microsoft.com/office/drawing/2014/main" id="{ABD14720-0F3A-26D4-90E8-F8F6B3585AB4}"/>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4" name="Right Triangle 93">
                  <a:extLst>
                    <a:ext uri="{FF2B5EF4-FFF2-40B4-BE49-F238E27FC236}">
                      <a16:creationId xmlns:a16="http://schemas.microsoft.com/office/drawing/2014/main" id="{4F92300D-0752-683F-19D5-E197836FB0B4}"/>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5" name="Flowchart: Manual Operation 26">
                  <a:extLst>
                    <a:ext uri="{FF2B5EF4-FFF2-40B4-BE49-F238E27FC236}">
                      <a16:creationId xmlns:a16="http://schemas.microsoft.com/office/drawing/2014/main" id="{636206CD-5653-15D0-78E9-BE04916E09A4}"/>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96" name="Flowchart: Terminator 95">
                  <a:extLst>
                    <a:ext uri="{FF2B5EF4-FFF2-40B4-BE49-F238E27FC236}">
                      <a16:creationId xmlns:a16="http://schemas.microsoft.com/office/drawing/2014/main" id="{BFE58C61-20E1-F634-0427-842551B30B36}"/>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97" name="Flowchart: Connector 96">
                  <a:extLst>
                    <a:ext uri="{FF2B5EF4-FFF2-40B4-BE49-F238E27FC236}">
                      <a16:creationId xmlns:a16="http://schemas.microsoft.com/office/drawing/2014/main" id="{177AF2E2-D29D-6B4B-7614-6984C26F016B}"/>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98" name="Flowchart: Connector 97">
                  <a:extLst>
                    <a:ext uri="{FF2B5EF4-FFF2-40B4-BE49-F238E27FC236}">
                      <a16:creationId xmlns:a16="http://schemas.microsoft.com/office/drawing/2014/main" id="{0BBBB948-1691-0653-EA8C-02F4AC13117F}"/>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99" name="Group 98">
                  <a:extLst>
                    <a:ext uri="{FF2B5EF4-FFF2-40B4-BE49-F238E27FC236}">
                      <a16:creationId xmlns:a16="http://schemas.microsoft.com/office/drawing/2014/main" id="{90BB26A2-9263-5B48-0371-DFF43021B621}"/>
                    </a:ext>
                  </a:extLst>
                </p:cNvPr>
                <p:cNvGrpSpPr/>
                <p:nvPr/>
              </p:nvGrpSpPr>
              <p:grpSpPr>
                <a:xfrm>
                  <a:off x="1717423" y="2352216"/>
                  <a:ext cx="325110" cy="522802"/>
                  <a:chOff x="859632" y="2338402"/>
                  <a:chExt cx="571500" cy="788345"/>
                </a:xfrm>
              </p:grpSpPr>
              <p:sp>
                <p:nvSpPr>
                  <p:cNvPr id="101" name="Rectangle 100">
                    <a:extLst>
                      <a:ext uri="{FF2B5EF4-FFF2-40B4-BE49-F238E27FC236}">
                        <a16:creationId xmlns:a16="http://schemas.microsoft.com/office/drawing/2014/main" id="{3B2F952F-39AC-52BD-8A25-6C9E827BA491}"/>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02" name="Picture 101">
                    <a:extLst>
                      <a:ext uri="{FF2B5EF4-FFF2-40B4-BE49-F238E27FC236}">
                        <a16:creationId xmlns:a16="http://schemas.microsoft.com/office/drawing/2014/main" id="{631CC9FA-704E-34E7-1177-380CF94259A3}"/>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00" name="Freeform: Shape 99">
                  <a:extLst>
                    <a:ext uri="{FF2B5EF4-FFF2-40B4-BE49-F238E27FC236}">
                      <a16:creationId xmlns:a16="http://schemas.microsoft.com/office/drawing/2014/main" id="{B3C57303-FC4E-6CB3-6DA5-4F3649822043}"/>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27" name="Rectangle: Single Corner Snipped 29">
                <a:extLst>
                  <a:ext uri="{FF2B5EF4-FFF2-40B4-BE49-F238E27FC236}">
                    <a16:creationId xmlns:a16="http://schemas.microsoft.com/office/drawing/2014/main" id="{46FA2D03-266B-83FB-3BEB-D3E252E0D977}"/>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8" name="Oval 27">
                <a:extLst>
                  <a:ext uri="{FF2B5EF4-FFF2-40B4-BE49-F238E27FC236}">
                    <a16:creationId xmlns:a16="http://schemas.microsoft.com/office/drawing/2014/main" id="{BBFE14A5-1529-E4FB-AED5-D3C599B6DE8B}"/>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9" name="Oval 28">
                <a:extLst>
                  <a:ext uri="{FF2B5EF4-FFF2-40B4-BE49-F238E27FC236}">
                    <a16:creationId xmlns:a16="http://schemas.microsoft.com/office/drawing/2014/main" id="{7894F17D-E8E2-EC1E-E1D0-7207084D4E6E}"/>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0" name="Flowchart: Off-page Connector 29">
                <a:extLst>
                  <a:ext uri="{FF2B5EF4-FFF2-40B4-BE49-F238E27FC236}">
                    <a16:creationId xmlns:a16="http://schemas.microsoft.com/office/drawing/2014/main" id="{B4E89E56-C8E2-8244-D8B6-271EA8C665E1}"/>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1" name="Oval 30">
                <a:extLst>
                  <a:ext uri="{FF2B5EF4-FFF2-40B4-BE49-F238E27FC236}">
                    <a16:creationId xmlns:a16="http://schemas.microsoft.com/office/drawing/2014/main" id="{B598D625-6C9A-966A-11DD-8B17D115BCAF}"/>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2" name="Flowchart: Terminator 31">
                <a:extLst>
                  <a:ext uri="{FF2B5EF4-FFF2-40B4-BE49-F238E27FC236}">
                    <a16:creationId xmlns:a16="http://schemas.microsoft.com/office/drawing/2014/main" id="{5829E8C7-9972-22A9-6A8D-2AF2D6BC2F80}"/>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3" name="Flowchart: Delay 32">
                <a:extLst>
                  <a:ext uri="{FF2B5EF4-FFF2-40B4-BE49-F238E27FC236}">
                    <a16:creationId xmlns:a16="http://schemas.microsoft.com/office/drawing/2014/main" id="{3E1C3099-2ADD-C379-3D07-0AE123C53167}"/>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4" name="Moon 33">
                <a:extLst>
                  <a:ext uri="{FF2B5EF4-FFF2-40B4-BE49-F238E27FC236}">
                    <a16:creationId xmlns:a16="http://schemas.microsoft.com/office/drawing/2014/main" id="{463DB48F-1301-9976-7201-F4CFF4E3CAB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35" name="Moon 34">
                <a:extLst>
                  <a:ext uri="{FF2B5EF4-FFF2-40B4-BE49-F238E27FC236}">
                    <a16:creationId xmlns:a16="http://schemas.microsoft.com/office/drawing/2014/main" id="{91704147-038F-8863-2CA9-FD795F7229F6}"/>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36" name="Oval 35">
                <a:extLst>
                  <a:ext uri="{FF2B5EF4-FFF2-40B4-BE49-F238E27FC236}">
                    <a16:creationId xmlns:a16="http://schemas.microsoft.com/office/drawing/2014/main" id="{6559D829-8010-3223-5EB7-C1CADDD30386}"/>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7" name="Right Triangle 36">
                <a:extLst>
                  <a:ext uri="{FF2B5EF4-FFF2-40B4-BE49-F238E27FC236}">
                    <a16:creationId xmlns:a16="http://schemas.microsoft.com/office/drawing/2014/main" id="{DF853ADA-2498-B03B-5CE4-4E7A07D7FCD1}"/>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8" name="Right Triangle 37">
                <a:extLst>
                  <a:ext uri="{FF2B5EF4-FFF2-40B4-BE49-F238E27FC236}">
                    <a16:creationId xmlns:a16="http://schemas.microsoft.com/office/drawing/2014/main" id="{19F2F27B-35F7-68BF-247C-2F5570FF95DB}"/>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9" name="Flowchart: Terminator 38">
                <a:extLst>
                  <a:ext uri="{FF2B5EF4-FFF2-40B4-BE49-F238E27FC236}">
                    <a16:creationId xmlns:a16="http://schemas.microsoft.com/office/drawing/2014/main" id="{C140955C-9AAD-9243-0722-BA1790E22309}"/>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0" name="Flowchart: Connector 39">
                <a:extLst>
                  <a:ext uri="{FF2B5EF4-FFF2-40B4-BE49-F238E27FC236}">
                    <a16:creationId xmlns:a16="http://schemas.microsoft.com/office/drawing/2014/main" id="{6A4C08C5-467C-1A0F-A23F-85969489A018}"/>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41" name="Flowchart: Connector 40">
                <a:extLst>
                  <a:ext uri="{FF2B5EF4-FFF2-40B4-BE49-F238E27FC236}">
                    <a16:creationId xmlns:a16="http://schemas.microsoft.com/office/drawing/2014/main" id="{BB61B87D-47EA-4AA4-4DEF-EE3FA2967204}"/>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42" name="Freeform: Shape 41">
                <a:extLst>
                  <a:ext uri="{FF2B5EF4-FFF2-40B4-BE49-F238E27FC236}">
                    <a16:creationId xmlns:a16="http://schemas.microsoft.com/office/drawing/2014/main" id="{8E6E02DE-6FA9-7227-A2D7-FCF00C932472}"/>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43" name="Group 42">
                <a:extLst>
                  <a:ext uri="{FF2B5EF4-FFF2-40B4-BE49-F238E27FC236}">
                    <a16:creationId xmlns:a16="http://schemas.microsoft.com/office/drawing/2014/main" id="{95A416B5-96EE-4200-BDFB-BDCA8DCBBD66}"/>
                  </a:ext>
                </a:extLst>
              </p:cNvPr>
              <p:cNvGrpSpPr/>
              <p:nvPr/>
            </p:nvGrpSpPr>
            <p:grpSpPr>
              <a:xfrm>
                <a:off x="1736703" y="3532400"/>
                <a:ext cx="325110" cy="522802"/>
                <a:chOff x="859632" y="2338402"/>
                <a:chExt cx="571500" cy="788345"/>
              </a:xfrm>
            </p:grpSpPr>
            <p:sp>
              <p:nvSpPr>
                <p:cNvPr id="72" name="Rectangle 71">
                  <a:extLst>
                    <a:ext uri="{FF2B5EF4-FFF2-40B4-BE49-F238E27FC236}">
                      <a16:creationId xmlns:a16="http://schemas.microsoft.com/office/drawing/2014/main" id="{D678B947-4245-1033-AEF1-F3DF87BC3804}"/>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73" name="Picture 72">
                  <a:extLst>
                    <a:ext uri="{FF2B5EF4-FFF2-40B4-BE49-F238E27FC236}">
                      <a16:creationId xmlns:a16="http://schemas.microsoft.com/office/drawing/2014/main" id="{C15C2F46-DC5D-8FDA-A7B3-DA3C340CF109}"/>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44" name="Group 43">
                <a:extLst>
                  <a:ext uri="{FF2B5EF4-FFF2-40B4-BE49-F238E27FC236}">
                    <a16:creationId xmlns:a16="http://schemas.microsoft.com/office/drawing/2014/main" id="{F208D5CD-133D-892F-F333-8DF7A129A30D}"/>
                  </a:ext>
                </a:extLst>
              </p:cNvPr>
              <p:cNvGrpSpPr/>
              <p:nvPr/>
            </p:nvGrpSpPr>
            <p:grpSpPr>
              <a:xfrm rot="19720146">
                <a:off x="1182580" y="2371883"/>
                <a:ext cx="386764" cy="226743"/>
                <a:chOff x="5136060" y="1710152"/>
                <a:chExt cx="538831" cy="347248"/>
              </a:xfrm>
            </p:grpSpPr>
            <p:sp>
              <p:nvSpPr>
                <p:cNvPr id="62" name="Oval 5">
                  <a:extLst>
                    <a:ext uri="{FF2B5EF4-FFF2-40B4-BE49-F238E27FC236}">
                      <a16:creationId xmlns:a16="http://schemas.microsoft.com/office/drawing/2014/main" id="{B1162EE8-7299-D2C7-7869-2B01BEDF7CD7}"/>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63" name="Group 62">
                  <a:extLst>
                    <a:ext uri="{FF2B5EF4-FFF2-40B4-BE49-F238E27FC236}">
                      <a16:creationId xmlns:a16="http://schemas.microsoft.com/office/drawing/2014/main" id="{23E58501-5DD6-A6C3-7A45-9E30BB00543E}"/>
                    </a:ext>
                  </a:extLst>
                </p:cNvPr>
                <p:cNvGrpSpPr/>
                <p:nvPr/>
              </p:nvGrpSpPr>
              <p:grpSpPr>
                <a:xfrm rot="20545732">
                  <a:off x="5242936" y="1710152"/>
                  <a:ext cx="85726" cy="45719"/>
                  <a:chOff x="5293988" y="1700325"/>
                  <a:chExt cx="85726" cy="42639"/>
                </a:xfrm>
              </p:grpSpPr>
              <p:cxnSp>
                <p:nvCxnSpPr>
                  <p:cNvPr id="69" name="Straight Connector 68">
                    <a:extLst>
                      <a:ext uri="{FF2B5EF4-FFF2-40B4-BE49-F238E27FC236}">
                        <a16:creationId xmlns:a16="http://schemas.microsoft.com/office/drawing/2014/main" id="{3A708ABB-A872-0280-F326-D55F52646F5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0" name="Straight Connector 69">
                    <a:extLst>
                      <a:ext uri="{FF2B5EF4-FFF2-40B4-BE49-F238E27FC236}">
                        <a16:creationId xmlns:a16="http://schemas.microsoft.com/office/drawing/2014/main" id="{6D77CAC2-5545-027C-C2A9-7C6E21DE52D7}"/>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1" name="Straight Connector 70">
                    <a:extLst>
                      <a:ext uri="{FF2B5EF4-FFF2-40B4-BE49-F238E27FC236}">
                        <a16:creationId xmlns:a16="http://schemas.microsoft.com/office/drawing/2014/main" id="{547DA83D-A326-7A64-C068-53908FF0DB6C}"/>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64" name="Oval 4">
                  <a:extLst>
                    <a:ext uri="{FF2B5EF4-FFF2-40B4-BE49-F238E27FC236}">
                      <a16:creationId xmlns:a16="http://schemas.microsoft.com/office/drawing/2014/main" id="{26474C4B-4271-DB3D-F0C3-DD9FF1790418}"/>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65" name="Oval 64">
                  <a:extLst>
                    <a:ext uri="{FF2B5EF4-FFF2-40B4-BE49-F238E27FC236}">
                      <a16:creationId xmlns:a16="http://schemas.microsoft.com/office/drawing/2014/main" id="{D92D5D04-6238-A09E-863E-2CFD39399C31}"/>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66" name="Oval 65">
                  <a:extLst>
                    <a:ext uri="{FF2B5EF4-FFF2-40B4-BE49-F238E27FC236}">
                      <a16:creationId xmlns:a16="http://schemas.microsoft.com/office/drawing/2014/main" id="{C7A448A4-9B95-3011-C855-6605494B40CE}"/>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67" name="Oval 66">
                  <a:extLst>
                    <a:ext uri="{FF2B5EF4-FFF2-40B4-BE49-F238E27FC236}">
                      <a16:creationId xmlns:a16="http://schemas.microsoft.com/office/drawing/2014/main" id="{FD9FA0B6-13B6-F302-6609-E6CC5141C223}"/>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68" name="Oval 67">
                  <a:extLst>
                    <a:ext uri="{FF2B5EF4-FFF2-40B4-BE49-F238E27FC236}">
                      <a16:creationId xmlns:a16="http://schemas.microsoft.com/office/drawing/2014/main" id="{31DA42D8-2A9D-81DA-7A19-533FEF498A39}"/>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45" name="Group 44">
                <a:extLst>
                  <a:ext uri="{FF2B5EF4-FFF2-40B4-BE49-F238E27FC236}">
                    <a16:creationId xmlns:a16="http://schemas.microsoft.com/office/drawing/2014/main" id="{239E98CF-80BF-A025-4F2C-BD9B8255ED44}"/>
                  </a:ext>
                </a:extLst>
              </p:cNvPr>
              <p:cNvGrpSpPr/>
              <p:nvPr/>
            </p:nvGrpSpPr>
            <p:grpSpPr>
              <a:xfrm rot="1705800" flipH="1">
                <a:off x="1678571" y="2367738"/>
                <a:ext cx="386764" cy="226743"/>
                <a:chOff x="5136060" y="1710152"/>
                <a:chExt cx="538831" cy="347248"/>
              </a:xfrm>
            </p:grpSpPr>
            <p:sp>
              <p:nvSpPr>
                <p:cNvPr id="52" name="Oval 5">
                  <a:extLst>
                    <a:ext uri="{FF2B5EF4-FFF2-40B4-BE49-F238E27FC236}">
                      <a16:creationId xmlns:a16="http://schemas.microsoft.com/office/drawing/2014/main" id="{53069805-4029-F77C-38C4-018C41B76FF7}"/>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53" name="Group 52">
                  <a:extLst>
                    <a:ext uri="{FF2B5EF4-FFF2-40B4-BE49-F238E27FC236}">
                      <a16:creationId xmlns:a16="http://schemas.microsoft.com/office/drawing/2014/main" id="{0AA689C7-E67E-18DE-0EAB-1C75FFD1D3D1}"/>
                    </a:ext>
                  </a:extLst>
                </p:cNvPr>
                <p:cNvGrpSpPr/>
                <p:nvPr/>
              </p:nvGrpSpPr>
              <p:grpSpPr>
                <a:xfrm rot="20545732">
                  <a:off x="5242936" y="1710152"/>
                  <a:ext cx="85726" cy="45719"/>
                  <a:chOff x="5293988" y="1700325"/>
                  <a:chExt cx="85726" cy="42639"/>
                </a:xfrm>
              </p:grpSpPr>
              <p:cxnSp>
                <p:nvCxnSpPr>
                  <p:cNvPr id="59" name="Straight Connector 58">
                    <a:extLst>
                      <a:ext uri="{FF2B5EF4-FFF2-40B4-BE49-F238E27FC236}">
                        <a16:creationId xmlns:a16="http://schemas.microsoft.com/office/drawing/2014/main" id="{3F17B614-4049-F348-948A-8711EE58831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0" name="Straight Connector 59">
                    <a:extLst>
                      <a:ext uri="{FF2B5EF4-FFF2-40B4-BE49-F238E27FC236}">
                        <a16:creationId xmlns:a16="http://schemas.microsoft.com/office/drawing/2014/main" id="{3E221C18-B567-72B8-6D34-DF06F7E96CF2}"/>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1" name="Straight Connector 60">
                    <a:extLst>
                      <a:ext uri="{FF2B5EF4-FFF2-40B4-BE49-F238E27FC236}">
                        <a16:creationId xmlns:a16="http://schemas.microsoft.com/office/drawing/2014/main" id="{52111845-6AC8-32F9-3F55-0F342A733B91}"/>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54" name="Oval 4">
                  <a:extLst>
                    <a:ext uri="{FF2B5EF4-FFF2-40B4-BE49-F238E27FC236}">
                      <a16:creationId xmlns:a16="http://schemas.microsoft.com/office/drawing/2014/main" id="{A3221AA2-0AEB-1160-29E0-733C7264DB0B}"/>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5" name="Oval 54">
                  <a:extLst>
                    <a:ext uri="{FF2B5EF4-FFF2-40B4-BE49-F238E27FC236}">
                      <a16:creationId xmlns:a16="http://schemas.microsoft.com/office/drawing/2014/main" id="{A837CD2E-0FB2-F25D-2D6E-67B14A3188BA}"/>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6" name="Oval 55">
                  <a:extLst>
                    <a:ext uri="{FF2B5EF4-FFF2-40B4-BE49-F238E27FC236}">
                      <a16:creationId xmlns:a16="http://schemas.microsoft.com/office/drawing/2014/main" id="{177B9C37-9DCA-5BB5-839E-8E8C63EF43D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57" name="Oval 56">
                  <a:extLst>
                    <a:ext uri="{FF2B5EF4-FFF2-40B4-BE49-F238E27FC236}">
                      <a16:creationId xmlns:a16="http://schemas.microsoft.com/office/drawing/2014/main" id="{356F41E6-A4A5-C7FB-11E1-79174B0D97C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8" name="Oval 57">
                  <a:extLst>
                    <a:ext uri="{FF2B5EF4-FFF2-40B4-BE49-F238E27FC236}">
                      <a16:creationId xmlns:a16="http://schemas.microsoft.com/office/drawing/2014/main" id="{32B550D4-6515-1A20-366A-CAD59B8C369A}"/>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46" name="Freeform: Shape 45">
                <a:extLst>
                  <a:ext uri="{FF2B5EF4-FFF2-40B4-BE49-F238E27FC236}">
                    <a16:creationId xmlns:a16="http://schemas.microsoft.com/office/drawing/2014/main" id="{C9A0D43B-6927-DD6D-6CFA-572E01AA8E50}"/>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7" name="Oval 46">
                <a:extLst>
                  <a:ext uri="{FF2B5EF4-FFF2-40B4-BE49-F238E27FC236}">
                    <a16:creationId xmlns:a16="http://schemas.microsoft.com/office/drawing/2014/main" id="{6022552E-72C0-9DBC-0D97-56C0023416B9}"/>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48" name="Oval 47">
                <a:extLst>
                  <a:ext uri="{FF2B5EF4-FFF2-40B4-BE49-F238E27FC236}">
                    <a16:creationId xmlns:a16="http://schemas.microsoft.com/office/drawing/2014/main" id="{9C94E0B1-1389-F303-17F5-1D1B6B6B95B2}"/>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49" name="Diagonal Stripe 48">
                <a:extLst>
                  <a:ext uri="{FF2B5EF4-FFF2-40B4-BE49-F238E27FC236}">
                    <a16:creationId xmlns:a16="http://schemas.microsoft.com/office/drawing/2014/main" id="{3CF33C45-390F-6D7A-9A07-118D7F019371}"/>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50" name="Diagonal Stripe 49">
                <a:extLst>
                  <a:ext uri="{FF2B5EF4-FFF2-40B4-BE49-F238E27FC236}">
                    <a16:creationId xmlns:a16="http://schemas.microsoft.com/office/drawing/2014/main" id="{58208004-E0AE-F3A0-AB63-007738FB72FA}"/>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51" name="Isosceles Triangle 50">
                <a:extLst>
                  <a:ext uri="{FF2B5EF4-FFF2-40B4-BE49-F238E27FC236}">
                    <a16:creationId xmlns:a16="http://schemas.microsoft.com/office/drawing/2014/main" id="{8014AFAB-7C66-D0AF-0B3E-21EA75306E0F}"/>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1595394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0-#ppt_w/2"/>
                                          </p:val>
                                        </p:tav>
                                        <p:tav tm="100000">
                                          <p:val>
                                            <p:strVal val="#ppt_x"/>
                                          </p:val>
                                        </p:tav>
                                      </p:tavLst>
                                    </p:anim>
                                    <p:anim calcmode="lin" valueType="num">
                                      <p:cBhvr additive="base">
                                        <p:cTn id="8" dur="1000" fill="hold"/>
                                        <p:tgtEl>
                                          <p:spTgt spid="20"/>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1000" fill="hold"/>
                                        <p:tgtEl>
                                          <p:spTgt spid="22"/>
                                        </p:tgtEl>
                                        <p:attrNameLst>
                                          <p:attrName>ppt_x</p:attrName>
                                        </p:attrNameLst>
                                      </p:cBhvr>
                                      <p:tavLst>
                                        <p:tav tm="0">
                                          <p:val>
                                            <p:strVal val="0-#ppt_w/2"/>
                                          </p:val>
                                        </p:tav>
                                        <p:tav tm="100000">
                                          <p:val>
                                            <p:strVal val="#ppt_x"/>
                                          </p:val>
                                        </p:tav>
                                      </p:tavLst>
                                    </p:anim>
                                    <p:anim calcmode="lin" valueType="num">
                                      <p:cBhvr additive="base">
                                        <p:cTn id="13" dur="1000" fill="hold"/>
                                        <p:tgtEl>
                                          <p:spTgt spid="22"/>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1+#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1+#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2" fill="hold" grpId="0"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000" fill="hold"/>
                                        <p:tgtEl>
                                          <p:spTgt spid="21"/>
                                        </p:tgtEl>
                                        <p:attrNameLst>
                                          <p:attrName>ppt_x</p:attrName>
                                        </p:attrNameLst>
                                      </p:cBhvr>
                                      <p:tavLst>
                                        <p:tav tm="0">
                                          <p:val>
                                            <p:strVal val="1+#ppt_w/2"/>
                                          </p:val>
                                        </p:tav>
                                        <p:tav tm="100000">
                                          <p:val>
                                            <p:strVal val="#ppt_x"/>
                                          </p:val>
                                        </p:tav>
                                      </p:tavLst>
                                    </p:anim>
                                    <p:anim calcmode="lin" valueType="num">
                                      <p:cBhvr additive="base">
                                        <p:cTn id="28" dur="10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Lst>
  </p:timing>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itle 1"/>
          <p:cNvSpPr>
            <a:spLocks noGrp="1"/>
          </p:cNvSpPr>
          <p:nvPr>
            <p:ph type="title"/>
          </p:nvPr>
        </p:nvSpPr>
        <p:spPr>
          <a:xfrm>
            <a:off x="0" y="0"/>
            <a:ext cx="12192000" cy="1097280"/>
          </a:xfrm>
          <a:solidFill>
            <a:srgbClr val="712766"/>
          </a:solidFill>
        </p:spPr>
        <p:txBody>
          <a:bodyPr>
            <a:normAutofit/>
          </a:bodyPr>
          <a:lstStyle/>
          <a:p>
            <a:pPr marL="457200" algn="l">
              <a:spcBef>
                <a:spcPts val="0"/>
              </a:spcBef>
            </a:pPr>
            <a:r>
              <a:rPr lang="en-US" sz="4800" b="1" dirty="0">
                <a:solidFill>
                  <a:schemeClr val="bg1"/>
                </a:solidFill>
                <a:latin typeface="Juice ITC" panose="04040403040A02020202" pitchFamily="82" charset="0"/>
                <a:ea typeface="+mn-ea"/>
                <a:cs typeface="+mn-cs"/>
              </a:rPr>
              <a:t>Single Use Gloves</a:t>
            </a:r>
            <a:endParaRPr lang="en-US" sz="5400" dirty="0">
              <a:solidFill>
                <a:schemeClr val="bg1"/>
              </a:solidFill>
              <a:latin typeface="Juice ITC" panose="04040403040A02020202" pitchFamily="82" charset="0"/>
            </a:endParaRPr>
          </a:p>
        </p:txBody>
      </p:sp>
      <p:sp>
        <p:nvSpPr>
          <p:cNvPr id="2" name="AutoShape 2" descr="Image result for commercial refrigerator png"/>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n-US" dirty="0">
              <a:solidFill>
                <a:srgbClr val="008000"/>
              </a:solidFill>
              <a:latin typeface="Calibri"/>
            </a:endParaRPr>
          </a:p>
        </p:txBody>
      </p:sp>
      <p:sp>
        <p:nvSpPr>
          <p:cNvPr id="3" name="AutoShape 4" descr="Image result for commercial refrigerator png"/>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n-US" dirty="0">
              <a:solidFill>
                <a:srgbClr val="008000"/>
              </a:solidFill>
              <a:latin typeface="Calibri"/>
            </a:endParaRPr>
          </a:p>
        </p:txBody>
      </p:sp>
      <p:sp>
        <p:nvSpPr>
          <p:cNvPr id="5" name="Rectangle 4"/>
          <p:cNvSpPr/>
          <p:nvPr/>
        </p:nvSpPr>
        <p:spPr>
          <a:xfrm>
            <a:off x="393700" y="1457485"/>
            <a:ext cx="11735039" cy="5416868"/>
          </a:xfrm>
          <a:prstGeom prst="rect">
            <a:avLst/>
          </a:prstGeom>
        </p:spPr>
        <p:txBody>
          <a:bodyPr wrap="square">
            <a:spAutoFit/>
          </a:bodyPr>
          <a:lstStyle/>
          <a:p>
            <a:pPr marL="0" lvl="1" defTabSz="914400">
              <a:spcAft>
                <a:spcPts val="800"/>
              </a:spcAft>
              <a:defRPr/>
            </a:pPr>
            <a:r>
              <a:rPr lang="en-US" sz="2800" dirty="0">
                <a:solidFill>
                  <a:srgbClr val="000000"/>
                </a:solidFill>
                <a:latin typeface="Calibri"/>
              </a:rPr>
              <a:t>Single use gloves are required during food preparation.</a:t>
            </a:r>
          </a:p>
          <a:p>
            <a:pPr lvl="1" indent="-457200" defTabSz="914400">
              <a:spcAft>
                <a:spcPts val="400"/>
              </a:spcAft>
              <a:buFont typeface="Wingdings" panose="05000000000000000000" pitchFamily="2" charset="2"/>
              <a:buChar char="Ø"/>
              <a:defRPr/>
            </a:pPr>
            <a:r>
              <a:rPr lang="en-US" sz="2500" dirty="0">
                <a:solidFill>
                  <a:srgbClr val="000000"/>
                </a:solidFill>
              </a:rPr>
              <a:t>Keep vinyl gloves readily available at each workstation</a:t>
            </a:r>
          </a:p>
          <a:p>
            <a:pPr lvl="1" indent="-457200" defTabSz="914400">
              <a:spcAft>
                <a:spcPts val="400"/>
              </a:spcAft>
              <a:buFont typeface="Wingdings" panose="05000000000000000000" pitchFamily="2" charset="2"/>
              <a:buChar char="Ø"/>
              <a:defRPr/>
            </a:pPr>
            <a:r>
              <a:rPr lang="en-US" sz="2500" dirty="0">
                <a:solidFill>
                  <a:srgbClr val="000000"/>
                </a:solidFill>
              </a:rPr>
              <a:t>Provide a variety of glove sizes</a:t>
            </a:r>
          </a:p>
          <a:p>
            <a:pPr lvl="1" indent="-457200" defTabSz="914400">
              <a:spcAft>
                <a:spcPts val="400"/>
              </a:spcAft>
              <a:buFont typeface="Wingdings" panose="05000000000000000000" pitchFamily="2" charset="2"/>
              <a:buChar char="Ø"/>
              <a:defRPr/>
            </a:pPr>
            <a:r>
              <a:rPr lang="en-US" sz="2500" dirty="0">
                <a:solidFill>
                  <a:srgbClr val="000000"/>
                </a:solidFill>
              </a:rPr>
              <a:t>Never use gloves in place of handwashing</a:t>
            </a:r>
          </a:p>
          <a:p>
            <a:pPr lvl="1" indent="-457200" defTabSz="914400">
              <a:spcAft>
                <a:spcPts val="400"/>
              </a:spcAft>
              <a:buFont typeface="Wingdings" panose="05000000000000000000" pitchFamily="2" charset="2"/>
              <a:buChar char="Ø"/>
              <a:defRPr/>
            </a:pPr>
            <a:r>
              <a:rPr lang="en-US" sz="2500" dirty="0">
                <a:solidFill>
                  <a:srgbClr val="000000"/>
                </a:solidFill>
              </a:rPr>
              <a:t>Change gloves any time you would need to wash your hands after:</a:t>
            </a:r>
          </a:p>
          <a:p>
            <a:pPr lvl="8" indent="-457200" defTabSz="914400">
              <a:spcAft>
                <a:spcPts val="400"/>
              </a:spcAft>
              <a:buFont typeface="Arial" panose="020B0604020202020204" pitchFamily="34" charset="0"/>
              <a:buChar char="•"/>
              <a:defRPr/>
            </a:pPr>
            <a:r>
              <a:rPr lang="en-US" sz="2500" dirty="0">
                <a:solidFill>
                  <a:srgbClr val="000000"/>
                </a:solidFill>
              </a:rPr>
              <a:t>Touching your body</a:t>
            </a:r>
          </a:p>
          <a:p>
            <a:pPr lvl="8" indent="-457200" defTabSz="914400">
              <a:spcAft>
                <a:spcPts val="400"/>
              </a:spcAft>
              <a:buFont typeface="Arial" panose="020B0604020202020204" pitchFamily="34" charset="0"/>
              <a:buChar char="•"/>
              <a:defRPr/>
            </a:pPr>
            <a:r>
              <a:rPr lang="en-US" sz="2500" dirty="0">
                <a:solidFill>
                  <a:srgbClr val="000000"/>
                </a:solidFill>
              </a:rPr>
              <a:t>Visiting the restroom</a:t>
            </a:r>
          </a:p>
          <a:p>
            <a:pPr lvl="8" indent="-457200" defTabSz="914400">
              <a:spcAft>
                <a:spcPts val="400"/>
              </a:spcAft>
              <a:buFont typeface="Arial" panose="020B0604020202020204" pitchFamily="34" charset="0"/>
              <a:buChar char="•"/>
              <a:defRPr/>
            </a:pPr>
            <a:r>
              <a:rPr lang="en-US" sz="2500" dirty="0">
                <a:solidFill>
                  <a:srgbClr val="000000"/>
                </a:solidFill>
              </a:rPr>
              <a:t>Eating or drinking</a:t>
            </a:r>
          </a:p>
          <a:p>
            <a:pPr lvl="8" indent="-457200" defTabSz="914400">
              <a:spcAft>
                <a:spcPts val="400"/>
              </a:spcAft>
              <a:buFont typeface="Arial" panose="020B0604020202020204" pitchFamily="34" charset="0"/>
              <a:buChar char="•"/>
              <a:defRPr/>
            </a:pPr>
            <a:r>
              <a:rPr lang="en-US" sz="2500" dirty="0">
                <a:solidFill>
                  <a:srgbClr val="000000"/>
                </a:solidFill>
              </a:rPr>
              <a:t>Handling dirty utensils or equipment</a:t>
            </a:r>
          </a:p>
          <a:p>
            <a:pPr lvl="8" indent="-457200" defTabSz="914400">
              <a:spcAft>
                <a:spcPts val="400"/>
              </a:spcAft>
              <a:buFont typeface="Arial" panose="020B0604020202020204" pitchFamily="34" charset="0"/>
              <a:buChar char="•"/>
              <a:defRPr/>
            </a:pPr>
            <a:r>
              <a:rPr lang="en-US" sz="2500" dirty="0">
                <a:solidFill>
                  <a:srgbClr val="000000"/>
                </a:solidFill>
              </a:rPr>
              <a:t>Preparing potentially hazardous food items</a:t>
            </a:r>
          </a:p>
          <a:p>
            <a:pPr lvl="8" indent="-457200" defTabSz="914400">
              <a:spcAft>
                <a:spcPts val="400"/>
              </a:spcAft>
              <a:buFont typeface="Arial" panose="020B0604020202020204" pitchFamily="34" charset="0"/>
              <a:buChar char="•"/>
              <a:defRPr/>
            </a:pPr>
            <a:r>
              <a:rPr lang="en-US" sz="2500" dirty="0">
                <a:solidFill>
                  <a:srgbClr val="000000"/>
                </a:solidFill>
              </a:rPr>
              <a:t>Any other activities that contaminate gloves</a:t>
            </a:r>
          </a:p>
          <a:p>
            <a:pPr marL="0" lvl="1" defTabSz="914400">
              <a:defRPr/>
            </a:pPr>
            <a:endParaRPr lang="en-US" sz="2800" dirty="0">
              <a:solidFill>
                <a:srgbClr val="008000">
                  <a:lumMod val="75000"/>
                </a:srgbClr>
              </a:solidFill>
              <a:latin typeface="Calibri"/>
            </a:endParaRPr>
          </a:p>
        </p:txBody>
      </p:sp>
      <p:grpSp>
        <p:nvGrpSpPr>
          <p:cNvPr id="4" name="Group 3">
            <a:extLst>
              <a:ext uri="{FF2B5EF4-FFF2-40B4-BE49-F238E27FC236}">
                <a16:creationId xmlns:a16="http://schemas.microsoft.com/office/drawing/2014/main" id="{9ED5045D-2596-994E-54F5-C342CCB4B153}"/>
              </a:ext>
            </a:extLst>
          </p:cNvPr>
          <p:cNvGrpSpPr/>
          <p:nvPr/>
        </p:nvGrpSpPr>
        <p:grpSpPr>
          <a:xfrm>
            <a:off x="10247086" y="1327829"/>
            <a:ext cx="1736205" cy="1891011"/>
            <a:chOff x="-1291755" y="2720076"/>
            <a:chExt cx="2982307" cy="3699774"/>
          </a:xfrm>
        </p:grpSpPr>
        <p:sp>
          <p:nvSpPr>
            <p:cNvPr id="7" name="Oval 6">
              <a:extLst>
                <a:ext uri="{FF2B5EF4-FFF2-40B4-BE49-F238E27FC236}">
                  <a16:creationId xmlns:a16="http://schemas.microsoft.com/office/drawing/2014/main" id="{A437AF24-77CC-4849-C0BF-9F36545769C5}"/>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F303416-C332-FCF8-17A1-665F2626779A}"/>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74D6E72A-6605-A37C-2F20-F4C09F570386}"/>
                </a:ext>
              </a:extLst>
            </p:cNvPr>
            <p:cNvGrpSpPr/>
            <p:nvPr/>
          </p:nvGrpSpPr>
          <p:grpSpPr>
            <a:xfrm flipH="1">
              <a:off x="-1205954" y="2720076"/>
              <a:ext cx="2290770" cy="3649875"/>
              <a:chOff x="720551" y="1573392"/>
              <a:chExt cx="2290770" cy="3649875"/>
            </a:xfrm>
          </p:grpSpPr>
          <p:sp>
            <p:nvSpPr>
              <p:cNvPr id="11" name="Freeform: Shape 10">
                <a:extLst>
                  <a:ext uri="{FF2B5EF4-FFF2-40B4-BE49-F238E27FC236}">
                    <a16:creationId xmlns:a16="http://schemas.microsoft.com/office/drawing/2014/main" id="{39DE57A7-F54F-2AFC-0994-994F05998DC9}"/>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3" name="Flowchart: Terminator 12">
                <a:extLst>
                  <a:ext uri="{FF2B5EF4-FFF2-40B4-BE49-F238E27FC236}">
                    <a16:creationId xmlns:a16="http://schemas.microsoft.com/office/drawing/2014/main" id="{F89C9B32-30AB-B903-C1FD-C8A5D33C0152}"/>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5" name="Flowchart: Delay 14">
                <a:extLst>
                  <a:ext uri="{FF2B5EF4-FFF2-40B4-BE49-F238E27FC236}">
                    <a16:creationId xmlns:a16="http://schemas.microsoft.com/office/drawing/2014/main" id="{1FFA4F20-EC5B-F4EC-124B-9A100056E37F}"/>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9" name="Group 18">
                <a:extLst>
                  <a:ext uri="{FF2B5EF4-FFF2-40B4-BE49-F238E27FC236}">
                    <a16:creationId xmlns:a16="http://schemas.microsoft.com/office/drawing/2014/main" id="{32533BC9-B841-A0EB-A1FF-262DAA6664BF}"/>
                  </a:ext>
                </a:extLst>
              </p:cNvPr>
              <p:cNvGrpSpPr/>
              <p:nvPr/>
            </p:nvGrpSpPr>
            <p:grpSpPr>
              <a:xfrm>
                <a:off x="720551" y="1574772"/>
                <a:ext cx="1581557" cy="3648495"/>
                <a:chOff x="701501" y="393208"/>
                <a:chExt cx="1581557" cy="3648495"/>
              </a:xfrm>
            </p:grpSpPr>
            <p:sp>
              <p:nvSpPr>
                <p:cNvPr id="67" name="Flowchart: Manual Operation 26">
                  <a:extLst>
                    <a:ext uri="{FF2B5EF4-FFF2-40B4-BE49-F238E27FC236}">
                      <a16:creationId xmlns:a16="http://schemas.microsoft.com/office/drawing/2014/main" id="{31D9811C-491F-C9E0-16FF-50167F2AF51E}"/>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8" name="Rectangle: Single Corner Snipped 29">
                  <a:extLst>
                    <a:ext uri="{FF2B5EF4-FFF2-40B4-BE49-F238E27FC236}">
                      <a16:creationId xmlns:a16="http://schemas.microsoft.com/office/drawing/2014/main" id="{6AC62508-4B5E-F245-1DB1-4776F8904E24}"/>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9" name="Oval 68">
                  <a:extLst>
                    <a:ext uri="{FF2B5EF4-FFF2-40B4-BE49-F238E27FC236}">
                      <a16:creationId xmlns:a16="http://schemas.microsoft.com/office/drawing/2014/main" id="{98BFE0F0-8A01-3DD6-1F9A-04817D69C3F7}"/>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70" name="Oval 69">
                  <a:extLst>
                    <a:ext uri="{FF2B5EF4-FFF2-40B4-BE49-F238E27FC236}">
                      <a16:creationId xmlns:a16="http://schemas.microsoft.com/office/drawing/2014/main" id="{4E25E0A5-AA93-76AE-B14E-5559A1F300AA}"/>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1" name="Flowchart: Off-page Connector 70">
                  <a:extLst>
                    <a:ext uri="{FF2B5EF4-FFF2-40B4-BE49-F238E27FC236}">
                      <a16:creationId xmlns:a16="http://schemas.microsoft.com/office/drawing/2014/main" id="{923EF28C-196C-CC82-55FD-E04439B24521}"/>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2" name="Oval 71">
                  <a:extLst>
                    <a:ext uri="{FF2B5EF4-FFF2-40B4-BE49-F238E27FC236}">
                      <a16:creationId xmlns:a16="http://schemas.microsoft.com/office/drawing/2014/main" id="{8C0A27D6-3F16-260E-C9C6-0E302E5EBE51}"/>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3" name="Flowchart: Terminator 72">
                  <a:extLst>
                    <a:ext uri="{FF2B5EF4-FFF2-40B4-BE49-F238E27FC236}">
                      <a16:creationId xmlns:a16="http://schemas.microsoft.com/office/drawing/2014/main" id="{5777DEA5-631F-87B7-3BF1-2E91B0D93B35}"/>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4" name="Flowchart: Delay 73">
                  <a:extLst>
                    <a:ext uri="{FF2B5EF4-FFF2-40B4-BE49-F238E27FC236}">
                      <a16:creationId xmlns:a16="http://schemas.microsoft.com/office/drawing/2014/main" id="{2CDEA44F-3F31-FC26-D474-C9EED9858298}"/>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75" name="Isosceles Triangle 74">
                  <a:extLst>
                    <a:ext uri="{FF2B5EF4-FFF2-40B4-BE49-F238E27FC236}">
                      <a16:creationId xmlns:a16="http://schemas.microsoft.com/office/drawing/2014/main" id="{DFBBB265-92EB-EEF9-092A-83397387E87D}"/>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6" name="Oval 75">
                  <a:extLst>
                    <a:ext uri="{FF2B5EF4-FFF2-40B4-BE49-F238E27FC236}">
                      <a16:creationId xmlns:a16="http://schemas.microsoft.com/office/drawing/2014/main" id="{CF8A4157-E6F1-10FD-9C91-7F8DF5F429BA}"/>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7" name="Oval 76">
                  <a:extLst>
                    <a:ext uri="{FF2B5EF4-FFF2-40B4-BE49-F238E27FC236}">
                      <a16:creationId xmlns:a16="http://schemas.microsoft.com/office/drawing/2014/main" id="{3A2E4EC1-E58B-2256-BA16-CD23F68D81EA}"/>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8" name="Oval 77">
                  <a:extLst>
                    <a:ext uri="{FF2B5EF4-FFF2-40B4-BE49-F238E27FC236}">
                      <a16:creationId xmlns:a16="http://schemas.microsoft.com/office/drawing/2014/main" id="{0830CD83-CE35-EAE2-F3CF-5F4DFCCBE362}"/>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9" name="Oval 78">
                  <a:extLst>
                    <a:ext uri="{FF2B5EF4-FFF2-40B4-BE49-F238E27FC236}">
                      <a16:creationId xmlns:a16="http://schemas.microsoft.com/office/drawing/2014/main" id="{C0365E5B-07D5-9274-06A3-6A0DF019025E}"/>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0" name="Flowchart: Terminator 79">
                  <a:extLst>
                    <a:ext uri="{FF2B5EF4-FFF2-40B4-BE49-F238E27FC236}">
                      <a16:creationId xmlns:a16="http://schemas.microsoft.com/office/drawing/2014/main" id="{181552D6-18D0-41F7-10D2-B32F54601952}"/>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1" name="Flowchart: Terminator 80">
                  <a:extLst>
                    <a:ext uri="{FF2B5EF4-FFF2-40B4-BE49-F238E27FC236}">
                      <a16:creationId xmlns:a16="http://schemas.microsoft.com/office/drawing/2014/main" id="{2D17AC03-22DB-B21C-0F78-ED86A5D94136}"/>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2" name="Moon 81">
                  <a:extLst>
                    <a:ext uri="{FF2B5EF4-FFF2-40B4-BE49-F238E27FC236}">
                      <a16:creationId xmlns:a16="http://schemas.microsoft.com/office/drawing/2014/main" id="{EA7A7DA4-F4BD-075F-581C-7863F06D55C4}"/>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83" name="Moon 82">
                  <a:extLst>
                    <a:ext uri="{FF2B5EF4-FFF2-40B4-BE49-F238E27FC236}">
                      <a16:creationId xmlns:a16="http://schemas.microsoft.com/office/drawing/2014/main" id="{D8EB21AD-23B4-C309-DD63-E0EC34F6B364}"/>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84" name="Oval 83">
                  <a:extLst>
                    <a:ext uri="{FF2B5EF4-FFF2-40B4-BE49-F238E27FC236}">
                      <a16:creationId xmlns:a16="http://schemas.microsoft.com/office/drawing/2014/main" id="{C36BAE4F-6CA5-C6E1-3435-435B7B8D2F35}"/>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85" name="Flowchart: Delay 84">
                  <a:extLst>
                    <a:ext uri="{FF2B5EF4-FFF2-40B4-BE49-F238E27FC236}">
                      <a16:creationId xmlns:a16="http://schemas.microsoft.com/office/drawing/2014/main" id="{3FDE8CD4-5318-F801-5251-48D89AF06FA5}"/>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86" name="Right Triangle 85">
                  <a:extLst>
                    <a:ext uri="{FF2B5EF4-FFF2-40B4-BE49-F238E27FC236}">
                      <a16:creationId xmlns:a16="http://schemas.microsoft.com/office/drawing/2014/main" id="{97FBAF25-4DCA-8018-7FCA-5BF85B6FCE8D}"/>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7" name="Right Triangle 86">
                  <a:extLst>
                    <a:ext uri="{FF2B5EF4-FFF2-40B4-BE49-F238E27FC236}">
                      <a16:creationId xmlns:a16="http://schemas.microsoft.com/office/drawing/2014/main" id="{F2EDF335-E5C9-A6B7-FF9D-6DB2E4581600}"/>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8" name="Flowchart: Manual Operation 26">
                  <a:extLst>
                    <a:ext uri="{FF2B5EF4-FFF2-40B4-BE49-F238E27FC236}">
                      <a16:creationId xmlns:a16="http://schemas.microsoft.com/office/drawing/2014/main" id="{2188D14B-B5E3-15E5-8B59-C63CD4AFF416}"/>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9" name="Flowchart: Terminator 88">
                  <a:extLst>
                    <a:ext uri="{FF2B5EF4-FFF2-40B4-BE49-F238E27FC236}">
                      <a16:creationId xmlns:a16="http://schemas.microsoft.com/office/drawing/2014/main" id="{1222DB7B-9AD1-D911-791A-74E942A18B4A}"/>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90" name="Flowchart: Connector 89">
                  <a:extLst>
                    <a:ext uri="{FF2B5EF4-FFF2-40B4-BE49-F238E27FC236}">
                      <a16:creationId xmlns:a16="http://schemas.microsoft.com/office/drawing/2014/main" id="{C8FC87A4-C47A-AB5B-671E-0E800C10C739}"/>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91" name="Flowchart: Connector 90">
                  <a:extLst>
                    <a:ext uri="{FF2B5EF4-FFF2-40B4-BE49-F238E27FC236}">
                      <a16:creationId xmlns:a16="http://schemas.microsoft.com/office/drawing/2014/main" id="{3FA76D67-4248-9541-4730-0AA3C14CBCC7}"/>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92" name="Group 91">
                  <a:extLst>
                    <a:ext uri="{FF2B5EF4-FFF2-40B4-BE49-F238E27FC236}">
                      <a16:creationId xmlns:a16="http://schemas.microsoft.com/office/drawing/2014/main" id="{1579AB70-9FB2-F9A2-80C6-B86FBD991A80}"/>
                    </a:ext>
                  </a:extLst>
                </p:cNvPr>
                <p:cNvGrpSpPr/>
                <p:nvPr/>
              </p:nvGrpSpPr>
              <p:grpSpPr>
                <a:xfrm>
                  <a:off x="1717423" y="2352216"/>
                  <a:ext cx="325110" cy="522802"/>
                  <a:chOff x="859632" y="2338402"/>
                  <a:chExt cx="571500" cy="788345"/>
                </a:xfrm>
              </p:grpSpPr>
              <p:sp>
                <p:nvSpPr>
                  <p:cNvPr id="94" name="Rectangle 93">
                    <a:extLst>
                      <a:ext uri="{FF2B5EF4-FFF2-40B4-BE49-F238E27FC236}">
                        <a16:creationId xmlns:a16="http://schemas.microsoft.com/office/drawing/2014/main" id="{E5353570-91C4-1C59-1ED2-E85F1A096B0A}"/>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95" name="Picture 94">
                    <a:extLst>
                      <a:ext uri="{FF2B5EF4-FFF2-40B4-BE49-F238E27FC236}">
                        <a16:creationId xmlns:a16="http://schemas.microsoft.com/office/drawing/2014/main" id="{8BD5603F-C6E3-FE51-80EB-9D302863C52B}"/>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93" name="Freeform: Shape 92">
                  <a:extLst>
                    <a:ext uri="{FF2B5EF4-FFF2-40B4-BE49-F238E27FC236}">
                      <a16:creationId xmlns:a16="http://schemas.microsoft.com/office/drawing/2014/main" id="{85FB2B82-6B4F-28EF-F4DB-9CFC768425AF}"/>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20" name="Rectangle: Single Corner Snipped 29">
                <a:extLst>
                  <a:ext uri="{FF2B5EF4-FFF2-40B4-BE49-F238E27FC236}">
                    <a16:creationId xmlns:a16="http://schemas.microsoft.com/office/drawing/2014/main" id="{CE42CE60-533D-BE00-752B-8634FABA6356}"/>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1" name="Oval 20">
                <a:extLst>
                  <a:ext uri="{FF2B5EF4-FFF2-40B4-BE49-F238E27FC236}">
                    <a16:creationId xmlns:a16="http://schemas.microsoft.com/office/drawing/2014/main" id="{293F4330-34CE-F874-20AE-84951BA0515E}"/>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2" name="Oval 21">
                <a:extLst>
                  <a:ext uri="{FF2B5EF4-FFF2-40B4-BE49-F238E27FC236}">
                    <a16:creationId xmlns:a16="http://schemas.microsoft.com/office/drawing/2014/main" id="{83EE8673-5487-E81A-5E8E-4884BD1B0470}"/>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3" name="Flowchart: Off-page Connector 22">
                <a:extLst>
                  <a:ext uri="{FF2B5EF4-FFF2-40B4-BE49-F238E27FC236}">
                    <a16:creationId xmlns:a16="http://schemas.microsoft.com/office/drawing/2014/main" id="{8CFB87E4-8178-02B1-A4B1-3E51E5F3FD42}"/>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 name="Oval 23">
                <a:extLst>
                  <a:ext uri="{FF2B5EF4-FFF2-40B4-BE49-F238E27FC236}">
                    <a16:creationId xmlns:a16="http://schemas.microsoft.com/office/drawing/2014/main" id="{B4FA2F01-3DC3-BC4F-6304-C43AA9F4D4E9}"/>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5" name="Flowchart: Terminator 24">
                <a:extLst>
                  <a:ext uri="{FF2B5EF4-FFF2-40B4-BE49-F238E27FC236}">
                    <a16:creationId xmlns:a16="http://schemas.microsoft.com/office/drawing/2014/main" id="{E990D049-A471-A8C6-0DEB-F4F08AA89480}"/>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6" name="Flowchart: Delay 25">
                <a:extLst>
                  <a:ext uri="{FF2B5EF4-FFF2-40B4-BE49-F238E27FC236}">
                    <a16:creationId xmlns:a16="http://schemas.microsoft.com/office/drawing/2014/main" id="{3949E2B9-0484-BD50-826B-BFE8543229BD}"/>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7" name="Moon 26">
                <a:extLst>
                  <a:ext uri="{FF2B5EF4-FFF2-40B4-BE49-F238E27FC236}">
                    <a16:creationId xmlns:a16="http://schemas.microsoft.com/office/drawing/2014/main" id="{A4BD216B-05E7-FA10-6395-5A447458C67E}"/>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8" name="Moon 27">
                <a:extLst>
                  <a:ext uri="{FF2B5EF4-FFF2-40B4-BE49-F238E27FC236}">
                    <a16:creationId xmlns:a16="http://schemas.microsoft.com/office/drawing/2014/main" id="{E4BCF235-7CD7-1E4A-3EE1-6E5184568164}"/>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9" name="Oval 28">
                <a:extLst>
                  <a:ext uri="{FF2B5EF4-FFF2-40B4-BE49-F238E27FC236}">
                    <a16:creationId xmlns:a16="http://schemas.microsoft.com/office/drawing/2014/main" id="{43688998-90C3-D1F1-11C2-AA7A95B692AC}"/>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0" name="Right Triangle 29">
                <a:extLst>
                  <a:ext uri="{FF2B5EF4-FFF2-40B4-BE49-F238E27FC236}">
                    <a16:creationId xmlns:a16="http://schemas.microsoft.com/office/drawing/2014/main" id="{744D7E7E-BA50-EC7C-B288-2CD3C01011D9}"/>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1" name="Right Triangle 30">
                <a:extLst>
                  <a:ext uri="{FF2B5EF4-FFF2-40B4-BE49-F238E27FC236}">
                    <a16:creationId xmlns:a16="http://schemas.microsoft.com/office/drawing/2014/main" id="{257A8BCB-874E-1B3C-5C36-7EF366A303D3}"/>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2" name="Flowchart: Terminator 31">
                <a:extLst>
                  <a:ext uri="{FF2B5EF4-FFF2-40B4-BE49-F238E27FC236}">
                    <a16:creationId xmlns:a16="http://schemas.microsoft.com/office/drawing/2014/main" id="{8AFBD111-F11F-BAEE-8B7A-8B9917841A49}"/>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3" name="Flowchart: Connector 32">
                <a:extLst>
                  <a:ext uri="{FF2B5EF4-FFF2-40B4-BE49-F238E27FC236}">
                    <a16:creationId xmlns:a16="http://schemas.microsoft.com/office/drawing/2014/main" id="{73CF632B-78EE-B20B-2CEF-A7CE3E8EA7D4}"/>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34" name="Flowchart: Connector 33">
                <a:extLst>
                  <a:ext uri="{FF2B5EF4-FFF2-40B4-BE49-F238E27FC236}">
                    <a16:creationId xmlns:a16="http://schemas.microsoft.com/office/drawing/2014/main" id="{4CB2ADD9-911C-D324-9250-ED2211D4B8CA}"/>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35" name="Freeform: Shape 34">
                <a:extLst>
                  <a:ext uri="{FF2B5EF4-FFF2-40B4-BE49-F238E27FC236}">
                    <a16:creationId xmlns:a16="http://schemas.microsoft.com/office/drawing/2014/main" id="{9C6481CF-0872-7A2C-3D3E-32AC9BCC6187}"/>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36" name="Group 35">
                <a:extLst>
                  <a:ext uri="{FF2B5EF4-FFF2-40B4-BE49-F238E27FC236}">
                    <a16:creationId xmlns:a16="http://schemas.microsoft.com/office/drawing/2014/main" id="{8950D232-4795-339B-7628-378BD18EF313}"/>
                  </a:ext>
                </a:extLst>
              </p:cNvPr>
              <p:cNvGrpSpPr/>
              <p:nvPr/>
            </p:nvGrpSpPr>
            <p:grpSpPr>
              <a:xfrm>
                <a:off x="1736703" y="3532400"/>
                <a:ext cx="325110" cy="522802"/>
                <a:chOff x="859632" y="2338402"/>
                <a:chExt cx="571500" cy="788345"/>
              </a:xfrm>
            </p:grpSpPr>
            <p:sp>
              <p:nvSpPr>
                <p:cNvPr id="65" name="Rectangle 64">
                  <a:extLst>
                    <a:ext uri="{FF2B5EF4-FFF2-40B4-BE49-F238E27FC236}">
                      <a16:creationId xmlns:a16="http://schemas.microsoft.com/office/drawing/2014/main" id="{29A322F6-1FBB-16EE-DF2C-47B501AE3671}"/>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66" name="Picture 65">
                  <a:extLst>
                    <a:ext uri="{FF2B5EF4-FFF2-40B4-BE49-F238E27FC236}">
                      <a16:creationId xmlns:a16="http://schemas.microsoft.com/office/drawing/2014/main" id="{2EEADC25-19B6-96E6-5924-A2801B98EE88}"/>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37" name="Group 36">
                <a:extLst>
                  <a:ext uri="{FF2B5EF4-FFF2-40B4-BE49-F238E27FC236}">
                    <a16:creationId xmlns:a16="http://schemas.microsoft.com/office/drawing/2014/main" id="{8EAFD522-7565-D634-E0D7-6774D87B356F}"/>
                  </a:ext>
                </a:extLst>
              </p:cNvPr>
              <p:cNvGrpSpPr/>
              <p:nvPr/>
            </p:nvGrpSpPr>
            <p:grpSpPr>
              <a:xfrm rot="19720146">
                <a:off x="1182580" y="2371883"/>
                <a:ext cx="386764" cy="226743"/>
                <a:chOff x="5136060" y="1710152"/>
                <a:chExt cx="538831" cy="347248"/>
              </a:xfrm>
            </p:grpSpPr>
            <p:sp>
              <p:nvSpPr>
                <p:cNvPr id="55" name="Oval 5">
                  <a:extLst>
                    <a:ext uri="{FF2B5EF4-FFF2-40B4-BE49-F238E27FC236}">
                      <a16:creationId xmlns:a16="http://schemas.microsoft.com/office/drawing/2014/main" id="{2791FFA1-33D8-861C-E9B5-1A5109AA26C6}"/>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56" name="Group 55">
                  <a:extLst>
                    <a:ext uri="{FF2B5EF4-FFF2-40B4-BE49-F238E27FC236}">
                      <a16:creationId xmlns:a16="http://schemas.microsoft.com/office/drawing/2014/main" id="{9E8A1178-FDDD-CB90-4D41-94B97FB67840}"/>
                    </a:ext>
                  </a:extLst>
                </p:cNvPr>
                <p:cNvGrpSpPr/>
                <p:nvPr/>
              </p:nvGrpSpPr>
              <p:grpSpPr>
                <a:xfrm rot="20545732">
                  <a:off x="5242936" y="1710152"/>
                  <a:ext cx="85726" cy="45719"/>
                  <a:chOff x="5293988" y="1700325"/>
                  <a:chExt cx="85726" cy="42639"/>
                </a:xfrm>
              </p:grpSpPr>
              <p:cxnSp>
                <p:nvCxnSpPr>
                  <p:cNvPr id="62" name="Straight Connector 61">
                    <a:extLst>
                      <a:ext uri="{FF2B5EF4-FFF2-40B4-BE49-F238E27FC236}">
                        <a16:creationId xmlns:a16="http://schemas.microsoft.com/office/drawing/2014/main" id="{EBCCD9BD-9212-8A91-8A96-B1E5EFA27853}"/>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3" name="Straight Connector 62">
                    <a:extLst>
                      <a:ext uri="{FF2B5EF4-FFF2-40B4-BE49-F238E27FC236}">
                        <a16:creationId xmlns:a16="http://schemas.microsoft.com/office/drawing/2014/main" id="{40A4885B-5A21-CA31-A60B-2D6DD17F96A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4" name="Straight Connector 63">
                    <a:extLst>
                      <a:ext uri="{FF2B5EF4-FFF2-40B4-BE49-F238E27FC236}">
                        <a16:creationId xmlns:a16="http://schemas.microsoft.com/office/drawing/2014/main" id="{25BAE20C-476D-1A4C-774D-9337B7257B19}"/>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57" name="Oval 4">
                  <a:extLst>
                    <a:ext uri="{FF2B5EF4-FFF2-40B4-BE49-F238E27FC236}">
                      <a16:creationId xmlns:a16="http://schemas.microsoft.com/office/drawing/2014/main" id="{F0FAD1D0-B7F3-04E1-CDCC-8596FB7B968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8" name="Oval 57">
                  <a:extLst>
                    <a:ext uri="{FF2B5EF4-FFF2-40B4-BE49-F238E27FC236}">
                      <a16:creationId xmlns:a16="http://schemas.microsoft.com/office/drawing/2014/main" id="{6C56168D-68A4-2F24-27DE-200DD46771BA}"/>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9" name="Oval 58">
                  <a:extLst>
                    <a:ext uri="{FF2B5EF4-FFF2-40B4-BE49-F238E27FC236}">
                      <a16:creationId xmlns:a16="http://schemas.microsoft.com/office/drawing/2014/main" id="{1BD9319D-8BB4-E400-C9E9-EB82B768CA22}"/>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60" name="Oval 59">
                  <a:extLst>
                    <a:ext uri="{FF2B5EF4-FFF2-40B4-BE49-F238E27FC236}">
                      <a16:creationId xmlns:a16="http://schemas.microsoft.com/office/drawing/2014/main" id="{04EBEAA5-CBFA-3867-FBBA-E50D3E85B3F6}"/>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61" name="Oval 60">
                  <a:extLst>
                    <a:ext uri="{FF2B5EF4-FFF2-40B4-BE49-F238E27FC236}">
                      <a16:creationId xmlns:a16="http://schemas.microsoft.com/office/drawing/2014/main" id="{7E8E8432-8E01-387E-AEF9-714698010FD3}"/>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38" name="Group 37">
                <a:extLst>
                  <a:ext uri="{FF2B5EF4-FFF2-40B4-BE49-F238E27FC236}">
                    <a16:creationId xmlns:a16="http://schemas.microsoft.com/office/drawing/2014/main" id="{C125F079-1F6C-A4D9-8A26-A0000C3A5C0C}"/>
                  </a:ext>
                </a:extLst>
              </p:cNvPr>
              <p:cNvGrpSpPr/>
              <p:nvPr/>
            </p:nvGrpSpPr>
            <p:grpSpPr>
              <a:xfrm rot="1705800" flipH="1">
                <a:off x="1678571" y="2367738"/>
                <a:ext cx="386764" cy="226743"/>
                <a:chOff x="5136060" y="1710152"/>
                <a:chExt cx="538831" cy="347248"/>
              </a:xfrm>
            </p:grpSpPr>
            <p:sp>
              <p:nvSpPr>
                <p:cNvPr id="45" name="Oval 5">
                  <a:extLst>
                    <a:ext uri="{FF2B5EF4-FFF2-40B4-BE49-F238E27FC236}">
                      <a16:creationId xmlns:a16="http://schemas.microsoft.com/office/drawing/2014/main" id="{CD3B2CB3-495A-7D56-6DAC-FD66AEF5A6C4}"/>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46" name="Group 45">
                  <a:extLst>
                    <a:ext uri="{FF2B5EF4-FFF2-40B4-BE49-F238E27FC236}">
                      <a16:creationId xmlns:a16="http://schemas.microsoft.com/office/drawing/2014/main" id="{BA474EDE-2D9C-1AAA-F383-DBB648520273}"/>
                    </a:ext>
                  </a:extLst>
                </p:cNvPr>
                <p:cNvGrpSpPr/>
                <p:nvPr/>
              </p:nvGrpSpPr>
              <p:grpSpPr>
                <a:xfrm rot="20545732">
                  <a:off x="5242936" y="1710152"/>
                  <a:ext cx="85726" cy="45719"/>
                  <a:chOff x="5293988" y="1700325"/>
                  <a:chExt cx="85726" cy="42639"/>
                </a:xfrm>
              </p:grpSpPr>
              <p:cxnSp>
                <p:nvCxnSpPr>
                  <p:cNvPr id="52" name="Straight Connector 51">
                    <a:extLst>
                      <a:ext uri="{FF2B5EF4-FFF2-40B4-BE49-F238E27FC236}">
                        <a16:creationId xmlns:a16="http://schemas.microsoft.com/office/drawing/2014/main" id="{9D01EA02-1A25-6AEF-FA7A-7414E762255B}"/>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3" name="Straight Connector 52">
                    <a:extLst>
                      <a:ext uri="{FF2B5EF4-FFF2-40B4-BE49-F238E27FC236}">
                        <a16:creationId xmlns:a16="http://schemas.microsoft.com/office/drawing/2014/main" id="{80847766-1F50-CBCF-602F-29F03DE76ED4}"/>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4" name="Straight Connector 53">
                    <a:extLst>
                      <a:ext uri="{FF2B5EF4-FFF2-40B4-BE49-F238E27FC236}">
                        <a16:creationId xmlns:a16="http://schemas.microsoft.com/office/drawing/2014/main" id="{E46AA560-6486-162F-B37E-A671E3DDDFE9}"/>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7" name="Oval 4">
                  <a:extLst>
                    <a:ext uri="{FF2B5EF4-FFF2-40B4-BE49-F238E27FC236}">
                      <a16:creationId xmlns:a16="http://schemas.microsoft.com/office/drawing/2014/main" id="{BEAEC4C8-5920-26E8-241A-9C54C24A22B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8" name="Oval 47">
                  <a:extLst>
                    <a:ext uri="{FF2B5EF4-FFF2-40B4-BE49-F238E27FC236}">
                      <a16:creationId xmlns:a16="http://schemas.microsoft.com/office/drawing/2014/main" id="{AD949C11-6806-C173-918F-126F5C5315D1}"/>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9" name="Oval 48">
                  <a:extLst>
                    <a:ext uri="{FF2B5EF4-FFF2-40B4-BE49-F238E27FC236}">
                      <a16:creationId xmlns:a16="http://schemas.microsoft.com/office/drawing/2014/main" id="{1C9F601E-9799-3887-7D38-DBED0CC74C2D}"/>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50" name="Oval 49">
                  <a:extLst>
                    <a:ext uri="{FF2B5EF4-FFF2-40B4-BE49-F238E27FC236}">
                      <a16:creationId xmlns:a16="http://schemas.microsoft.com/office/drawing/2014/main" id="{1CCC801A-3621-6819-FBA1-7536A81B0FAF}"/>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1" name="Oval 50">
                  <a:extLst>
                    <a:ext uri="{FF2B5EF4-FFF2-40B4-BE49-F238E27FC236}">
                      <a16:creationId xmlns:a16="http://schemas.microsoft.com/office/drawing/2014/main" id="{1608A041-2A7D-E52D-D0A8-A66E7E0765F2}"/>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39" name="Freeform: Shape 38">
                <a:extLst>
                  <a:ext uri="{FF2B5EF4-FFF2-40B4-BE49-F238E27FC236}">
                    <a16:creationId xmlns:a16="http://schemas.microsoft.com/office/drawing/2014/main" id="{4D069CF1-C9C4-00D1-EED3-B681A71A76F7}"/>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0" name="Oval 39">
                <a:extLst>
                  <a:ext uri="{FF2B5EF4-FFF2-40B4-BE49-F238E27FC236}">
                    <a16:creationId xmlns:a16="http://schemas.microsoft.com/office/drawing/2014/main" id="{AC5CFC9C-B4ED-4BD3-91D4-8F6EFABFE06D}"/>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41" name="Oval 40">
                <a:extLst>
                  <a:ext uri="{FF2B5EF4-FFF2-40B4-BE49-F238E27FC236}">
                    <a16:creationId xmlns:a16="http://schemas.microsoft.com/office/drawing/2014/main" id="{D788CFF2-CCA4-A4F8-4BF3-8618633CD29C}"/>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42" name="Diagonal Stripe 41">
                <a:extLst>
                  <a:ext uri="{FF2B5EF4-FFF2-40B4-BE49-F238E27FC236}">
                    <a16:creationId xmlns:a16="http://schemas.microsoft.com/office/drawing/2014/main" id="{10FF4A1C-A9AB-7D8B-708E-76037BF722FF}"/>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43" name="Diagonal Stripe 42">
                <a:extLst>
                  <a:ext uri="{FF2B5EF4-FFF2-40B4-BE49-F238E27FC236}">
                    <a16:creationId xmlns:a16="http://schemas.microsoft.com/office/drawing/2014/main" id="{5532BE2F-1E99-3C07-B4ED-0766028F483C}"/>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44" name="Isosceles Triangle 43">
                <a:extLst>
                  <a:ext uri="{FF2B5EF4-FFF2-40B4-BE49-F238E27FC236}">
                    <a16:creationId xmlns:a16="http://schemas.microsoft.com/office/drawing/2014/main" id="{A26DA6FE-2674-5AC2-663E-64CFDC7BD52C}"/>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pic>
        <p:nvPicPr>
          <p:cNvPr id="1026" name="Picture 2" descr="Food Handling Gloves Stock Photos - 7,281 Images | Shutterstock">
            <a:extLst>
              <a:ext uri="{FF2B5EF4-FFF2-40B4-BE49-F238E27FC236}">
                <a16:creationId xmlns:a16="http://schemas.microsoft.com/office/drawing/2014/main" id="{024B766A-F511-C287-14CF-055614EFFC09}"/>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5222" t="5275" r="6093" b="12689"/>
          <a:stretch/>
        </p:blipFill>
        <p:spPr bwMode="auto">
          <a:xfrm>
            <a:off x="494880" y="4049432"/>
            <a:ext cx="2550245" cy="2540512"/>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4569050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Employee Dressing Room </a:t>
            </a:r>
            <a:endParaRPr lang="en-US" sz="4800" dirty="0">
              <a:solidFill>
                <a:schemeClr val="bg1"/>
              </a:solidFill>
              <a:latin typeface="Juice ITC" panose="04040403040A02020202" pitchFamily="82" charset="0"/>
            </a:endParaRPr>
          </a:p>
        </p:txBody>
      </p:sp>
      <p:sp>
        <p:nvSpPr>
          <p:cNvPr id="5" name="TextBox 4"/>
          <p:cNvSpPr txBox="1"/>
          <p:nvPr/>
        </p:nvSpPr>
        <p:spPr>
          <a:xfrm>
            <a:off x="269143" y="1513413"/>
            <a:ext cx="9362362" cy="3606115"/>
          </a:xfrm>
          <a:prstGeom prst="rect">
            <a:avLst/>
          </a:prstGeom>
          <a:noFill/>
        </p:spPr>
        <p:txBody>
          <a:bodyPr wrap="square" rtlCol="0">
            <a:spAutoFit/>
          </a:bodyPr>
          <a:lstStyle/>
          <a:p>
            <a:pPr>
              <a:spcAft>
                <a:spcPts val="800"/>
              </a:spcAft>
            </a:pPr>
            <a:r>
              <a:rPr lang="en-US" sz="2800" dirty="0">
                <a:solidFill>
                  <a:srgbClr val="000000"/>
                </a:solidFill>
              </a:rPr>
              <a:t>Cafeteria restrooms and employee's locker area are not to be used for storage. This includes:</a:t>
            </a:r>
            <a:endParaRPr lang="en-US" sz="2500" dirty="0">
              <a:solidFill>
                <a:srgbClr val="000000"/>
              </a:solidFill>
            </a:endParaRPr>
          </a:p>
          <a:p>
            <a:pPr marL="457200" indent="-457200">
              <a:spcAft>
                <a:spcPts val="400"/>
              </a:spcAft>
              <a:buFont typeface="Wingdings" panose="05000000000000000000" pitchFamily="2" charset="2"/>
              <a:buChar char="Ø"/>
            </a:pPr>
            <a:r>
              <a:rPr lang="en-US" sz="2500" dirty="0">
                <a:solidFill>
                  <a:srgbClr val="000000"/>
                </a:solidFill>
              </a:rPr>
              <a:t>Food supplies </a:t>
            </a:r>
          </a:p>
          <a:p>
            <a:pPr marL="457200" indent="-457200">
              <a:spcAft>
                <a:spcPts val="400"/>
              </a:spcAft>
              <a:buFont typeface="Wingdings" panose="05000000000000000000" pitchFamily="2" charset="2"/>
              <a:buChar char="Ø"/>
            </a:pPr>
            <a:r>
              <a:rPr lang="en-US" sz="2500" dirty="0">
                <a:solidFill>
                  <a:srgbClr val="000000"/>
                </a:solidFill>
              </a:rPr>
              <a:t>Paper goods </a:t>
            </a:r>
          </a:p>
          <a:p>
            <a:pPr marL="457200" indent="-457200">
              <a:spcAft>
                <a:spcPts val="400"/>
              </a:spcAft>
              <a:buFont typeface="Wingdings" panose="05000000000000000000" pitchFamily="2" charset="2"/>
              <a:buChar char="Ø"/>
            </a:pPr>
            <a:r>
              <a:rPr lang="en-US" sz="2500" dirty="0">
                <a:solidFill>
                  <a:srgbClr val="000000"/>
                </a:solidFill>
              </a:rPr>
              <a:t>Chemicals</a:t>
            </a:r>
          </a:p>
          <a:p>
            <a:pPr marL="457200" indent="-457200">
              <a:spcAft>
                <a:spcPts val="400"/>
              </a:spcAft>
              <a:buFont typeface="Wingdings" panose="05000000000000000000" pitchFamily="2" charset="2"/>
              <a:buChar char="Ø"/>
            </a:pPr>
            <a:r>
              <a:rPr lang="en-US" sz="2500" dirty="0">
                <a:solidFill>
                  <a:srgbClr val="000000"/>
                </a:solidFill>
              </a:rPr>
              <a:t>Cleaning supplies  </a:t>
            </a:r>
          </a:p>
          <a:p>
            <a:pPr>
              <a:spcAft>
                <a:spcPts val="400"/>
              </a:spcAft>
            </a:pPr>
            <a:endParaRPr lang="en-US" sz="2500" dirty="0"/>
          </a:p>
          <a:p>
            <a:endParaRPr lang="en-US" sz="2400" dirty="0">
              <a:solidFill>
                <a:srgbClr val="000000"/>
              </a:solidFill>
            </a:endParaRPr>
          </a:p>
        </p:txBody>
      </p:sp>
      <p:pic>
        <p:nvPicPr>
          <p:cNvPr id="28" name="Picture 4" descr="Image result for LUNCH LADY ACTION"/>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2151" b="51613" l="48485" r="96676">
                        <a14:foregroundMark x1="78104" y1="37243" x2="80547" y2="40860"/>
                        <a14:foregroundMark x1="89247" y1="32551" x2="96188" y2="32258"/>
                        <a14:foregroundMark x1="66276" y1="26588" x2="70772" y2="30792"/>
                        <a14:foregroundMark x1="82893" y1="49658" x2="86119" y2="49853"/>
                        <a14:foregroundMark x1="85728" y1="50635" x2="82502" y2="50244"/>
                        <a14:foregroundMark x1="52688" y1="46139" x2="57967" y2="39003"/>
                        <a14:backgroundMark x1="50831" y1="46823" x2="58651" y2="49560"/>
                      </a14:backgroundRemoval>
                    </a14:imgEffect>
                  </a14:imgLayer>
                </a14:imgProps>
              </a:ext>
              <a:ext uri="{28A0092B-C50C-407E-A947-70E740481C1C}">
                <a14:useLocalDpi xmlns:a14="http://schemas.microsoft.com/office/drawing/2010/main" val="0"/>
              </a:ext>
            </a:extLst>
          </a:blip>
          <a:srcRect l="50838" t="-7284" r="-1821" b="52431"/>
          <a:stretch/>
        </p:blipFill>
        <p:spPr bwMode="auto">
          <a:xfrm flipH="1">
            <a:off x="-498546" y="5723685"/>
            <a:ext cx="125504" cy="135030"/>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6DBD053D-6C7C-4618-8BEB-1AE8F3AE2DB0}"/>
              </a:ext>
            </a:extLst>
          </p:cNvPr>
          <p:cNvSpPr txBox="1"/>
          <p:nvPr/>
        </p:nvSpPr>
        <p:spPr>
          <a:xfrm>
            <a:off x="286653" y="4331578"/>
            <a:ext cx="3871279" cy="1246495"/>
          </a:xfrm>
          <a:prstGeom prst="rect">
            <a:avLst/>
          </a:prstGeom>
          <a:noFill/>
        </p:spPr>
        <p:txBody>
          <a:bodyPr wrap="square" rtlCol="0">
            <a:spAutoFit/>
          </a:bodyPr>
          <a:lstStyle/>
          <a:p>
            <a:r>
              <a:rPr lang="en-US" sz="2500" b="1" dirty="0">
                <a:solidFill>
                  <a:srgbClr val="000000"/>
                </a:solidFill>
              </a:rPr>
              <a:t>NOTE</a:t>
            </a:r>
            <a:r>
              <a:rPr lang="en-US" sz="2500" dirty="0">
                <a:solidFill>
                  <a:srgbClr val="000000"/>
                </a:solidFill>
              </a:rPr>
              <a:t>: A small supply of hairnets and aprons is permitted. </a:t>
            </a:r>
            <a:endParaRPr lang="en-US" sz="2500" dirty="0"/>
          </a:p>
        </p:txBody>
      </p:sp>
      <p:grpSp>
        <p:nvGrpSpPr>
          <p:cNvPr id="3" name="Group 2">
            <a:extLst>
              <a:ext uri="{FF2B5EF4-FFF2-40B4-BE49-F238E27FC236}">
                <a16:creationId xmlns:a16="http://schemas.microsoft.com/office/drawing/2014/main" id="{ABBFEB18-19E1-F1A8-1469-D0BF12F02DEF}"/>
              </a:ext>
            </a:extLst>
          </p:cNvPr>
          <p:cNvGrpSpPr/>
          <p:nvPr/>
        </p:nvGrpSpPr>
        <p:grpSpPr>
          <a:xfrm>
            <a:off x="10247086" y="1327829"/>
            <a:ext cx="1736205" cy="1891011"/>
            <a:chOff x="-1291755" y="2720076"/>
            <a:chExt cx="2982307" cy="3699774"/>
          </a:xfrm>
        </p:grpSpPr>
        <p:sp>
          <p:nvSpPr>
            <p:cNvPr id="4" name="Oval 3">
              <a:extLst>
                <a:ext uri="{FF2B5EF4-FFF2-40B4-BE49-F238E27FC236}">
                  <a16:creationId xmlns:a16="http://schemas.microsoft.com/office/drawing/2014/main" id="{749668D7-B4AB-42A1-BCD8-518DCE0359B5}"/>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9EED54AB-70B9-A090-6E06-98B95E284BAB}"/>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24367F34-2798-4376-E6A3-E6DC26D41176}"/>
                </a:ext>
              </a:extLst>
            </p:cNvPr>
            <p:cNvGrpSpPr/>
            <p:nvPr/>
          </p:nvGrpSpPr>
          <p:grpSpPr>
            <a:xfrm flipH="1">
              <a:off x="-1205954" y="2720076"/>
              <a:ext cx="2290770" cy="3649875"/>
              <a:chOff x="720551" y="1573392"/>
              <a:chExt cx="2290770" cy="3649875"/>
            </a:xfrm>
          </p:grpSpPr>
          <p:sp>
            <p:nvSpPr>
              <p:cNvPr id="13" name="Freeform: Shape 12">
                <a:extLst>
                  <a:ext uri="{FF2B5EF4-FFF2-40B4-BE49-F238E27FC236}">
                    <a16:creationId xmlns:a16="http://schemas.microsoft.com/office/drawing/2014/main" id="{217A4B78-9D17-6C99-95EB-814B6623F7C5}"/>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4" name="Flowchart: Terminator 13">
                <a:extLst>
                  <a:ext uri="{FF2B5EF4-FFF2-40B4-BE49-F238E27FC236}">
                    <a16:creationId xmlns:a16="http://schemas.microsoft.com/office/drawing/2014/main" id="{EAEA6453-84B9-B3DE-0ED5-F3D4BDF82633}"/>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5" name="Flowchart: Delay 14">
                <a:extLst>
                  <a:ext uri="{FF2B5EF4-FFF2-40B4-BE49-F238E27FC236}">
                    <a16:creationId xmlns:a16="http://schemas.microsoft.com/office/drawing/2014/main" id="{15BFCC24-114A-7EC3-4571-42606BC77BB5}"/>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6" name="Group 15">
                <a:extLst>
                  <a:ext uri="{FF2B5EF4-FFF2-40B4-BE49-F238E27FC236}">
                    <a16:creationId xmlns:a16="http://schemas.microsoft.com/office/drawing/2014/main" id="{EBF6700A-410E-B310-C9C0-D33F360B686E}"/>
                  </a:ext>
                </a:extLst>
              </p:cNvPr>
              <p:cNvGrpSpPr/>
              <p:nvPr/>
            </p:nvGrpSpPr>
            <p:grpSpPr>
              <a:xfrm>
                <a:off x="720551" y="1574772"/>
                <a:ext cx="1581557" cy="3648495"/>
                <a:chOff x="701501" y="393208"/>
                <a:chExt cx="1581557" cy="3648495"/>
              </a:xfrm>
            </p:grpSpPr>
            <p:sp>
              <p:nvSpPr>
                <p:cNvPr id="1035" name="Flowchart: Manual Operation 26">
                  <a:extLst>
                    <a:ext uri="{FF2B5EF4-FFF2-40B4-BE49-F238E27FC236}">
                      <a16:creationId xmlns:a16="http://schemas.microsoft.com/office/drawing/2014/main" id="{118D445C-4FDF-DCD1-63B8-2D22F5972F09}"/>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36" name="Rectangle: Single Corner Snipped 29">
                  <a:extLst>
                    <a:ext uri="{FF2B5EF4-FFF2-40B4-BE49-F238E27FC236}">
                      <a16:creationId xmlns:a16="http://schemas.microsoft.com/office/drawing/2014/main" id="{49389852-DD33-5086-0495-14D652BB8086}"/>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37" name="Oval 1036">
                  <a:extLst>
                    <a:ext uri="{FF2B5EF4-FFF2-40B4-BE49-F238E27FC236}">
                      <a16:creationId xmlns:a16="http://schemas.microsoft.com/office/drawing/2014/main" id="{2D7C0EC7-AF17-E936-F92D-D2C91D8ECC56}"/>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38" name="Oval 1037">
                  <a:extLst>
                    <a:ext uri="{FF2B5EF4-FFF2-40B4-BE49-F238E27FC236}">
                      <a16:creationId xmlns:a16="http://schemas.microsoft.com/office/drawing/2014/main" id="{4D2694A8-023E-F277-91AF-C589DC392FA8}"/>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39" name="Flowchart: Off-page Connector 1038">
                  <a:extLst>
                    <a:ext uri="{FF2B5EF4-FFF2-40B4-BE49-F238E27FC236}">
                      <a16:creationId xmlns:a16="http://schemas.microsoft.com/office/drawing/2014/main" id="{43ABE7EF-61DD-99B6-9D7B-2339454A2E76}"/>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40" name="Oval 1039">
                  <a:extLst>
                    <a:ext uri="{FF2B5EF4-FFF2-40B4-BE49-F238E27FC236}">
                      <a16:creationId xmlns:a16="http://schemas.microsoft.com/office/drawing/2014/main" id="{36B70CC9-6968-09BC-F100-2291B2ED1C76}"/>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41" name="Flowchart: Terminator 1040">
                  <a:extLst>
                    <a:ext uri="{FF2B5EF4-FFF2-40B4-BE49-F238E27FC236}">
                      <a16:creationId xmlns:a16="http://schemas.microsoft.com/office/drawing/2014/main" id="{C2ECD201-A01F-924C-FFD9-01BB272B97F1}"/>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42" name="Flowchart: Delay 1041">
                  <a:extLst>
                    <a:ext uri="{FF2B5EF4-FFF2-40B4-BE49-F238E27FC236}">
                      <a16:creationId xmlns:a16="http://schemas.microsoft.com/office/drawing/2014/main" id="{389CDD09-D900-D367-48CA-C3831F987BB5}"/>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43" name="Isosceles Triangle 1042">
                  <a:extLst>
                    <a:ext uri="{FF2B5EF4-FFF2-40B4-BE49-F238E27FC236}">
                      <a16:creationId xmlns:a16="http://schemas.microsoft.com/office/drawing/2014/main" id="{78C5C021-F2CA-CBBD-A632-FAE98EBE161D}"/>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44" name="Oval 1043">
                  <a:extLst>
                    <a:ext uri="{FF2B5EF4-FFF2-40B4-BE49-F238E27FC236}">
                      <a16:creationId xmlns:a16="http://schemas.microsoft.com/office/drawing/2014/main" id="{928A2311-A073-50F1-461E-7FF0A1AD1B44}"/>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45" name="Oval 1044">
                  <a:extLst>
                    <a:ext uri="{FF2B5EF4-FFF2-40B4-BE49-F238E27FC236}">
                      <a16:creationId xmlns:a16="http://schemas.microsoft.com/office/drawing/2014/main" id="{B65AB7A6-9E5C-ABF4-D63D-34E211924C3B}"/>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46" name="Oval 1045">
                  <a:extLst>
                    <a:ext uri="{FF2B5EF4-FFF2-40B4-BE49-F238E27FC236}">
                      <a16:creationId xmlns:a16="http://schemas.microsoft.com/office/drawing/2014/main" id="{E3F2CAE1-BD0F-A5BA-8AAF-55F5552B4DCA}"/>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47" name="Oval 1046">
                  <a:extLst>
                    <a:ext uri="{FF2B5EF4-FFF2-40B4-BE49-F238E27FC236}">
                      <a16:creationId xmlns:a16="http://schemas.microsoft.com/office/drawing/2014/main" id="{D98B9840-E568-A6FD-7F9A-1F81C62A7EB4}"/>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48" name="Flowchart: Terminator 1047">
                  <a:extLst>
                    <a:ext uri="{FF2B5EF4-FFF2-40B4-BE49-F238E27FC236}">
                      <a16:creationId xmlns:a16="http://schemas.microsoft.com/office/drawing/2014/main" id="{6B06D565-3EFC-572C-FF92-2B55995CFA34}"/>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49" name="Flowchart: Terminator 1048">
                  <a:extLst>
                    <a:ext uri="{FF2B5EF4-FFF2-40B4-BE49-F238E27FC236}">
                      <a16:creationId xmlns:a16="http://schemas.microsoft.com/office/drawing/2014/main" id="{F1D474C9-7CE7-75B1-4623-0B651A05B100}"/>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50" name="Moon 1049">
                  <a:extLst>
                    <a:ext uri="{FF2B5EF4-FFF2-40B4-BE49-F238E27FC236}">
                      <a16:creationId xmlns:a16="http://schemas.microsoft.com/office/drawing/2014/main" id="{E3DD9961-E13E-F427-3F19-F8B4FC95C161}"/>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051" name="Moon 1050">
                  <a:extLst>
                    <a:ext uri="{FF2B5EF4-FFF2-40B4-BE49-F238E27FC236}">
                      <a16:creationId xmlns:a16="http://schemas.microsoft.com/office/drawing/2014/main" id="{FEFFE653-F1A7-1F0B-5346-8C425D38C360}"/>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052" name="Oval 1051">
                  <a:extLst>
                    <a:ext uri="{FF2B5EF4-FFF2-40B4-BE49-F238E27FC236}">
                      <a16:creationId xmlns:a16="http://schemas.microsoft.com/office/drawing/2014/main" id="{D01ABE91-59CD-2F15-0BB9-729C5653C823}"/>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53" name="Flowchart: Delay 1052">
                  <a:extLst>
                    <a:ext uri="{FF2B5EF4-FFF2-40B4-BE49-F238E27FC236}">
                      <a16:creationId xmlns:a16="http://schemas.microsoft.com/office/drawing/2014/main" id="{54F5FC37-6D9B-70D0-7518-26C6115025F8}"/>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54" name="Right Triangle 1053">
                  <a:extLst>
                    <a:ext uri="{FF2B5EF4-FFF2-40B4-BE49-F238E27FC236}">
                      <a16:creationId xmlns:a16="http://schemas.microsoft.com/office/drawing/2014/main" id="{5DC48A34-E432-6916-CF68-42ABF24B5FA8}"/>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55" name="Right Triangle 1054">
                  <a:extLst>
                    <a:ext uri="{FF2B5EF4-FFF2-40B4-BE49-F238E27FC236}">
                      <a16:creationId xmlns:a16="http://schemas.microsoft.com/office/drawing/2014/main" id="{DAE63C85-411C-E0A7-70FD-363815441037}"/>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56" name="Flowchart: Manual Operation 26">
                  <a:extLst>
                    <a:ext uri="{FF2B5EF4-FFF2-40B4-BE49-F238E27FC236}">
                      <a16:creationId xmlns:a16="http://schemas.microsoft.com/office/drawing/2014/main" id="{041F6EB0-16DA-9C1E-60BF-6C8DB24BE001}"/>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057" name="Flowchart: Terminator 1056">
                  <a:extLst>
                    <a:ext uri="{FF2B5EF4-FFF2-40B4-BE49-F238E27FC236}">
                      <a16:creationId xmlns:a16="http://schemas.microsoft.com/office/drawing/2014/main" id="{9DA45F29-D620-CCAA-C7B0-D57ED7A42223}"/>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058" name="Flowchart: Connector 1057">
                  <a:extLst>
                    <a:ext uri="{FF2B5EF4-FFF2-40B4-BE49-F238E27FC236}">
                      <a16:creationId xmlns:a16="http://schemas.microsoft.com/office/drawing/2014/main" id="{0EEBEB0F-A9C7-8FAF-E007-2D74EECD6F65}"/>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059" name="Flowchart: Connector 1058">
                  <a:extLst>
                    <a:ext uri="{FF2B5EF4-FFF2-40B4-BE49-F238E27FC236}">
                      <a16:creationId xmlns:a16="http://schemas.microsoft.com/office/drawing/2014/main" id="{DBDD2EC8-ECC0-D4C4-7189-BDDB7E1A20F0}"/>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060" name="Group 1059">
                  <a:extLst>
                    <a:ext uri="{FF2B5EF4-FFF2-40B4-BE49-F238E27FC236}">
                      <a16:creationId xmlns:a16="http://schemas.microsoft.com/office/drawing/2014/main" id="{01023CC5-74A2-DCA1-51C7-C6859D486022}"/>
                    </a:ext>
                  </a:extLst>
                </p:cNvPr>
                <p:cNvGrpSpPr/>
                <p:nvPr/>
              </p:nvGrpSpPr>
              <p:grpSpPr>
                <a:xfrm>
                  <a:off x="1717423" y="2352216"/>
                  <a:ext cx="325110" cy="522802"/>
                  <a:chOff x="859632" y="2338402"/>
                  <a:chExt cx="571500" cy="788345"/>
                </a:xfrm>
              </p:grpSpPr>
              <p:sp>
                <p:nvSpPr>
                  <p:cNvPr id="1062" name="Rectangle 1061">
                    <a:extLst>
                      <a:ext uri="{FF2B5EF4-FFF2-40B4-BE49-F238E27FC236}">
                        <a16:creationId xmlns:a16="http://schemas.microsoft.com/office/drawing/2014/main" id="{6074FBFD-D791-D576-9E44-45542D3F6AC7}"/>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063" name="Picture 1062">
                    <a:extLst>
                      <a:ext uri="{FF2B5EF4-FFF2-40B4-BE49-F238E27FC236}">
                        <a16:creationId xmlns:a16="http://schemas.microsoft.com/office/drawing/2014/main" id="{6236964C-E560-138F-AA38-F6F435FCFC7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061" name="Freeform: Shape 1060">
                  <a:extLst>
                    <a:ext uri="{FF2B5EF4-FFF2-40B4-BE49-F238E27FC236}">
                      <a16:creationId xmlns:a16="http://schemas.microsoft.com/office/drawing/2014/main" id="{CA7A2287-A50C-4048-9A2E-591644055097}"/>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7" name="Rectangle: Single Corner Snipped 29">
                <a:extLst>
                  <a:ext uri="{FF2B5EF4-FFF2-40B4-BE49-F238E27FC236}">
                    <a16:creationId xmlns:a16="http://schemas.microsoft.com/office/drawing/2014/main" id="{979F3120-4D20-4BEF-4A70-3BCC80532CDE}"/>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1" name="Oval 20">
                <a:extLst>
                  <a:ext uri="{FF2B5EF4-FFF2-40B4-BE49-F238E27FC236}">
                    <a16:creationId xmlns:a16="http://schemas.microsoft.com/office/drawing/2014/main" id="{821E8DE0-88B6-63D5-F56B-B478236EEE2D}"/>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2" name="Oval 21">
                <a:extLst>
                  <a:ext uri="{FF2B5EF4-FFF2-40B4-BE49-F238E27FC236}">
                    <a16:creationId xmlns:a16="http://schemas.microsoft.com/office/drawing/2014/main" id="{E8AB5297-8ECF-07CB-3FBC-0C3266BFA304}"/>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3" name="Flowchart: Off-page Connector 22">
                <a:extLst>
                  <a:ext uri="{FF2B5EF4-FFF2-40B4-BE49-F238E27FC236}">
                    <a16:creationId xmlns:a16="http://schemas.microsoft.com/office/drawing/2014/main" id="{31AAEA14-CAEE-B509-6411-A056C12C7D82}"/>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 name="Oval 23">
                <a:extLst>
                  <a:ext uri="{FF2B5EF4-FFF2-40B4-BE49-F238E27FC236}">
                    <a16:creationId xmlns:a16="http://schemas.microsoft.com/office/drawing/2014/main" id="{B00D56D0-570A-B074-D595-D10EDF7FA038}"/>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5" name="Flowchart: Terminator 24">
                <a:extLst>
                  <a:ext uri="{FF2B5EF4-FFF2-40B4-BE49-F238E27FC236}">
                    <a16:creationId xmlns:a16="http://schemas.microsoft.com/office/drawing/2014/main" id="{9A1353CE-8A32-9854-0A09-34CA019E4F05}"/>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6" name="Flowchart: Delay 25">
                <a:extLst>
                  <a:ext uri="{FF2B5EF4-FFF2-40B4-BE49-F238E27FC236}">
                    <a16:creationId xmlns:a16="http://schemas.microsoft.com/office/drawing/2014/main" id="{87A3753F-078D-8066-C8DF-F0AEE30DA2D2}"/>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7" name="Moon 26">
                <a:extLst>
                  <a:ext uri="{FF2B5EF4-FFF2-40B4-BE49-F238E27FC236}">
                    <a16:creationId xmlns:a16="http://schemas.microsoft.com/office/drawing/2014/main" id="{2FCA523E-179D-6EBE-F174-AD30F154B73A}"/>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32" name="Moon 31">
                <a:extLst>
                  <a:ext uri="{FF2B5EF4-FFF2-40B4-BE49-F238E27FC236}">
                    <a16:creationId xmlns:a16="http://schemas.microsoft.com/office/drawing/2014/main" id="{C87F2055-7F96-2277-3268-9B6B2951B34B}"/>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33" name="Oval 32">
                <a:extLst>
                  <a:ext uri="{FF2B5EF4-FFF2-40B4-BE49-F238E27FC236}">
                    <a16:creationId xmlns:a16="http://schemas.microsoft.com/office/drawing/2014/main" id="{03A74459-6F74-9BC1-0D10-FA804108B951}"/>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5" name="Right Triangle 34">
                <a:extLst>
                  <a:ext uri="{FF2B5EF4-FFF2-40B4-BE49-F238E27FC236}">
                    <a16:creationId xmlns:a16="http://schemas.microsoft.com/office/drawing/2014/main" id="{2B73FE00-FAD3-B8F9-4A29-39B7E5B3F25C}"/>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8" name="Right Triangle 37">
                <a:extLst>
                  <a:ext uri="{FF2B5EF4-FFF2-40B4-BE49-F238E27FC236}">
                    <a16:creationId xmlns:a16="http://schemas.microsoft.com/office/drawing/2014/main" id="{F6044F44-252B-4EBB-07C9-A2818968B4F4}"/>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9" name="Flowchart: Terminator 38">
                <a:extLst>
                  <a:ext uri="{FF2B5EF4-FFF2-40B4-BE49-F238E27FC236}">
                    <a16:creationId xmlns:a16="http://schemas.microsoft.com/office/drawing/2014/main" id="{87CA5A91-9C8B-B7D6-AD63-1A6C7E2B247E}"/>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0" name="Flowchart: Connector 39">
                <a:extLst>
                  <a:ext uri="{FF2B5EF4-FFF2-40B4-BE49-F238E27FC236}">
                    <a16:creationId xmlns:a16="http://schemas.microsoft.com/office/drawing/2014/main" id="{87D05C61-3AAA-4B76-524F-5715CAB4DE0D}"/>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41" name="Flowchart: Connector 40">
                <a:extLst>
                  <a:ext uri="{FF2B5EF4-FFF2-40B4-BE49-F238E27FC236}">
                    <a16:creationId xmlns:a16="http://schemas.microsoft.com/office/drawing/2014/main" id="{166F7FFE-FD56-E5D4-5FBB-BE10E0A6761C}"/>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42" name="Freeform: Shape 41">
                <a:extLst>
                  <a:ext uri="{FF2B5EF4-FFF2-40B4-BE49-F238E27FC236}">
                    <a16:creationId xmlns:a16="http://schemas.microsoft.com/office/drawing/2014/main" id="{41AD6071-9007-7553-BCDD-92E49819E14B}"/>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43" name="Group 42">
                <a:extLst>
                  <a:ext uri="{FF2B5EF4-FFF2-40B4-BE49-F238E27FC236}">
                    <a16:creationId xmlns:a16="http://schemas.microsoft.com/office/drawing/2014/main" id="{CC822963-CFFF-CCD4-1BBC-1D65E1726383}"/>
                  </a:ext>
                </a:extLst>
              </p:cNvPr>
              <p:cNvGrpSpPr/>
              <p:nvPr/>
            </p:nvGrpSpPr>
            <p:grpSpPr>
              <a:xfrm>
                <a:off x="1736703" y="3532400"/>
                <a:ext cx="325110" cy="522802"/>
                <a:chOff x="859632" y="2338402"/>
                <a:chExt cx="571500" cy="788345"/>
              </a:xfrm>
            </p:grpSpPr>
            <p:sp>
              <p:nvSpPr>
                <p:cNvPr id="1033" name="Rectangle 1032">
                  <a:extLst>
                    <a:ext uri="{FF2B5EF4-FFF2-40B4-BE49-F238E27FC236}">
                      <a16:creationId xmlns:a16="http://schemas.microsoft.com/office/drawing/2014/main" id="{D4D9B8D3-C07C-78EA-2723-B7475E326FE0}"/>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034" name="Picture 1033">
                  <a:extLst>
                    <a:ext uri="{FF2B5EF4-FFF2-40B4-BE49-F238E27FC236}">
                      <a16:creationId xmlns:a16="http://schemas.microsoft.com/office/drawing/2014/main" id="{3FAF0288-B5AF-5877-8C7D-B341A7D84008}"/>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44" name="Group 43">
                <a:extLst>
                  <a:ext uri="{FF2B5EF4-FFF2-40B4-BE49-F238E27FC236}">
                    <a16:creationId xmlns:a16="http://schemas.microsoft.com/office/drawing/2014/main" id="{2A91BE0F-65F7-02DF-9F55-FFB8B1F2E8A3}"/>
                  </a:ext>
                </a:extLst>
              </p:cNvPr>
              <p:cNvGrpSpPr/>
              <p:nvPr/>
            </p:nvGrpSpPr>
            <p:grpSpPr>
              <a:xfrm rot="19720146">
                <a:off x="1182580" y="2371883"/>
                <a:ext cx="386764" cy="226743"/>
                <a:chOff x="5136060" y="1710152"/>
                <a:chExt cx="538831" cy="347248"/>
              </a:xfrm>
            </p:grpSpPr>
            <p:sp>
              <p:nvSpPr>
                <p:cNvPr id="62" name="Oval 5">
                  <a:extLst>
                    <a:ext uri="{FF2B5EF4-FFF2-40B4-BE49-F238E27FC236}">
                      <a16:creationId xmlns:a16="http://schemas.microsoft.com/office/drawing/2014/main" id="{A9BB3EDC-0EC9-549B-FF7F-5CA1992E9833}"/>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63" name="Group 62">
                  <a:extLst>
                    <a:ext uri="{FF2B5EF4-FFF2-40B4-BE49-F238E27FC236}">
                      <a16:creationId xmlns:a16="http://schemas.microsoft.com/office/drawing/2014/main" id="{C5CC7357-089C-33A6-0F2A-A7084F4FD798}"/>
                    </a:ext>
                  </a:extLst>
                </p:cNvPr>
                <p:cNvGrpSpPr/>
                <p:nvPr/>
              </p:nvGrpSpPr>
              <p:grpSpPr>
                <a:xfrm rot="20545732">
                  <a:off x="5242936" y="1710152"/>
                  <a:ext cx="85726" cy="45719"/>
                  <a:chOff x="5293988" y="1700325"/>
                  <a:chExt cx="85726" cy="42639"/>
                </a:xfrm>
              </p:grpSpPr>
              <p:cxnSp>
                <p:nvCxnSpPr>
                  <p:cNvPr id="1029" name="Straight Connector 1028">
                    <a:extLst>
                      <a:ext uri="{FF2B5EF4-FFF2-40B4-BE49-F238E27FC236}">
                        <a16:creationId xmlns:a16="http://schemas.microsoft.com/office/drawing/2014/main" id="{F6129F2B-53FF-CAA0-ABD0-F053655862CD}"/>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30" name="Straight Connector 1029">
                    <a:extLst>
                      <a:ext uri="{FF2B5EF4-FFF2-40B4-BE49-F238E27FC236}">
                        <a16:creationId xmlns:a16="http://schemas.microsoft.com/office/drawing/2014/main" id="{F1797211-FEAA-6C57-9825-4928D3E9B96D}"/>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31" name="Straight Connector 1030">
                    <a:extLst>
                      <a:ext uri="{FF2B5EF4-FFF2-40B4-BE49-F238E27FC236}">
                        <a16:creationId xmlns:a16="http://schemas.microsoft.com/office/drawing/2014/main" id="{97B166AE-BB69-8E3C-7F30-E6F92047AA7E}"/>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024" name="Oval 4">
                  <a:extLst>
                    <a:ext uri="{FF2B5EF4-FFF2-40B4-BE49-F238E27FC236}">
                      <a16:creationId xmlns:a16="http://schemas.microsoft.com/office/drawing/2014/main" id="{3CBF1A17-CFDB-9C49-6DDA-596A1E1AD523}"/>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25" name="Oval 1024">
                  <a:extLst>
                    <a:ext uri="{FF2B5EF4-FFF2-40B4-BE49-F238E27FC236}">
                      <a16:creationId xmlns:a16="http://schemas.microsoft.com/office/drawing/2014/main" id="{3A1303BE-2B71-5E3A-A254-920DFF6E56E7}"/>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26" name="Oval 1025">
                  <a:extLst>
                    <a:ext uri="{FF2B5EF4-FFF2-40B4-BE49-F238E27FC236}">
                      <a16:creationId xmlns:a16="http://schemas.microsoft.com/office/drawing/2014/main" id="{3E05EE46-CCC1-88B2-642C-8EF3B934531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027" name="Oval 1026">
                  <a:extLst>
                    <a:ext uri="{FF2B5EF4-FFF2-40B4-BE49-F238E27FC236}">
                      <a16:creationId xmlns:a16="http://schemas.microsoft.com/office/drawing/2014/main" id="{2D523D5B-CB36-4DAC-C5EB-D3BE0950849F}"/>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28" name="Oval 1027">
                  <a:extLst>
                    <a:ext uri="{FF2B5EF4-FFF2-40B4-BE49-F238E27FC236}">
                      <a16:creationId xmlns:a16="http://schemas.microsoft.com/office/drawing/2014/main" id="{56C3CC90-09B2-187A-0F01-EF660D733C1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45" name="Group 44">
                <a:extLst>
                  <a:ext uri="{FF2B5EF4-FFF2-40B4-BE49-F238E27FC236}">
                    <a16:creationId xmlns:a16="http://schemas.microsoft.com/office/drawing/2014/main" id="{DB1D5723-911E-849A-8484-F922D52DAF3B}"/>
                  </a:ext>
                </a:extLst>
              </p:cNvPr>
              <p:cNvGrpSpPr/>
              <p:nvPr/>
            </p:nvGrpSpPr>
            <p:grpSpPr>
              <a:xfrm rot="1705800" flipH="1">
                <a:off x="1678571" y="2367738"/>
                <a:ext cx="386764" cy="226743"/>
                <a:chOff x="5136060" y="1710152"/>
                <a:chExt cx="538831" cy="347248"/>
              </a:xfrm>
            </p:grpSpPr>
            <p:sp>
              <p:nvSpPr>
                <p:cNvPr id="52" name="Oval 5">
                  <a:extLst>
                    <a:ext uri="{FF2B5EF4-FFF2-40B4-BE49-F238E27FC236}">
                      <a16:creationId xmlns:a16="http://schemas.microsoft.com/office/drawing/2014/main" id="{0D67B099-5A7C-B25C-186B-0660315C89EE}"/>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53" name="Group 52">
                  <a:extLst>
                    <a:ext uri="{FF2B5EF4-FFF2-40B4-BE49-F238E27FC236}">
                      <a16:creationId xmlns:a16="http://schemas.microsoft.com/office/drawing/2014/main" id="{3927987E-B70A-0467-8AAA-95190EAE3AB5}"/>
                    </a:ext>
                  </a:extLst>
                </p:cNvPr>
                <p:cNvGrpSpPr/>
                <p:nvPr/>
              </p:nvGrpSpPr>
              <p:grpSpPr>
                <a:xfrm rot="20545732">
                  <a:off x="5242936" y="1710152"/>
                  <a:ext cx="85726" cy="45719"/>
                  <a:chOff x="5293988" y="1700325"/>
                  <a:chExt cx="85726" cy="42639"/>
                </a:xfrm>
              </p:grpSpPr>
              <p:cxnSp>
                <p:nvCxnSpPr>
                  <p:cNvPr id="59" name="Straight Connector 58">
                    <a:extLst>
                      <a:ext uri="{FF2B5EF4-FFF2-40B4-BE49-F238E27FC236}">
                        <a16:creationId xmlns:a16="http://schemas.microsoft.com/office/drawing/2014/main" id="{A1EB20B8-1847-C39D-564F-04922C5EAE24}"/>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0" name="Straight Connector 59">
                    <a:extLst>
                      <a:ext uri="{FF2B5EF4-FFF2-40B4-BE49-F238E27FC236}">
                        <a16:creationId xmlns:a16="http://schemas.microsoft.com/office/drawing/2014/main" id="{75A69BAD-A3EB-E838-4E53-1D4B42F8D1D2}"/>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1" name="Straight Connector 60">
                    <a:extLst>
                      <a:ext uri="{FF2B5EF4-FFF2-40B4-BE49-F238E27FC236}">
                        <a16:creationId xmlns:a16="http://schemas.microsoft.com/office/drawing/2014/main" id="{8AA7E9B2-0AD4-6413-0571-5205166A477D}"/>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54" name="Oval 4">
                  <a:extLst>
                    <a:ext uri="{FF2B5EF4-FFF2-40B4-BE49-F238E27FC236}">
                      <a16:creationId xmlns:a16="http://schemas.microsoft.com/office/drawing/2014/main" id="{128FF6CB-FDB1-B331-DBDD-16F89767DB2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5" name="Oval 54">
                  <a:extLst>
                    <a:ext uri="{FF2B5EF4-FFF2-40B4-BE49-F238E27FC236}">
                      <a16:creationId xmlns:a16="http://schemas.microsoft.com/office/drawing/2014/main" id="{4C7F7804-3A3F-4AA5-6178-36603035AF81}"/>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6" name="Oval 55">
                  <a:extLst>
                    <a:ext uri="{FF2B5EF4-FFF2-40B4-BE49-F238E27FC236}">
                      <a16:creationId xmlns:a16="http://schemas.microsoft.com/office/drawing/2014/main" id="{D4EDA1B2-7C9F-FCC1-7506-684EC784D4BA}"/>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57" name="Oval 56">
                  <a:extLst>
                    <a:ext uri="{FF2B5EF4-FFF2-40B4-BE49-F238E27FC236}">
                      <a16:creationId xmlns:a16="http://schemas.microsoft.com/office/drawing/2014/main" id="{48B00967-F331-092F-9C8D-CA1E44F4DA6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8" name="Oval 57">
                  <a:extLst>
                    <a:ext uri="{FF2B5EF4-FFF2-40B4-BE49-F238E27FC236}">
                      <a16:creationId xmlns:a16="http://schemas.microsoft.com/office/drawing/2014/main" id="{9CC7FCDC-505D-2236-11EC-297D7B00E3D6}"/>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46" name="Freeform: Shape 45">
                <a:extLst>
                  <a:ext uri="{FF2B5EF4-FFF2-40B4-BE49-F238E27FC236}">
                    <a16:creationId xmlns:a16="http://schemas.microsoft.com/office/drawing/2014/main" id="{2D5E06AF-3FF1-D437-729F-73491F94332C}"/>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7" name="Oval 46">
                <a:extLst>
                  <a:ext uri="{FF2B5EF4-FFF2-40B4-BE49-F238E27FC236}">
                    <a16:creationId xmlns:a16="http://schemas.microsoft.com/office/drawing/2014/main" id="{776E3CAC-5F56-AADE-A3D0-5E58B5E6B749}"/>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48" name="Oval 47">
                <a:extLst>
                  <a:ext uri="{FF2B5EF4-FFF2-40B4-BE49-F238E27FC236}">
                    <a16:creationId xmlns:a16="http://schemas.microsoft.com/office/drawing/2014/main" id="{C457195B-BC58-571A-30EA-AC484438CAA9}"/>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49" name="Diagonal Stripe 48">
                <a:extLst>
                  <a:ext uri="{FF2B5EF4-FFF2-40B4-BE49-F238E27FC236}">
                    <a16:creationId xmlns:a16="http://schemas.microsoft.com/office/drawing/2014/main" id="{C73106A7-EBA6-D0EA-D43F-3E02984C94E5}"/>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50" name="Diagonal Stripe 49">
                <a:extLst>
                  <a:ext uri="{FF2B5EF4-FFF2-40B4-BE49-F238E27FC236}">
                    <a16:creationId xmlns:a16="http://schemas.microsoft.com/office/drawing/2014/main" id="{40950FB5-C618-40FB-2260-F6FBADD86A98}"/>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51" name="Isosceles Triangle 50">
                <a:extLst>
                  <a:ext uri="{FF2B5EF4-FFF2-40B4-BE49-F238E27FC236}">
                    <a16:creationId xmlns:a16="http://schemas.microsoft.com/office/drawing/2014/main" id="{A67FEC7A-3B7C-366E-8A35-173EB4ED6B3D}"/>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pic>
        <p:nvPicPr>
          <p:cNvPr id="2050" name="Picture 2" descr="6,345 Staff Lockers Illustrations - Free in SVG, PNG, GIF | IconScout">
            <a:extLst>
              <a:ext uri="{FF2B5EF4-FFF2-40B4-BE49-F238E27FC236}">
                <a16:creationId xmlns:a16="http://schemas.microsoft.com/office/drawing/2014/main" id="{FBDD3490-F5CD-177E-CE90-44B46383C17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57932" y="3490805"/>
            <a:ext cx="6315038" cy="3164551"/>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Image result for commercial trash bag box"/>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11333" b="90000" l="667" r="98800"/>
                    </a14:imgEffect>
                  </a14:imgLayer>
                </a14:imgProps>
              </a:ext>
              <a:ext uri="{28A0092B-C50C-407E-A947-70E740481C1C}">
                <a14:useLocalDpi xmlns:a14="http://schemas.microsoft.com/office/drawing/2010/main" val="0"/>
              </a:ext>
            </a:extLst>
          </a:blip>
          <a:srcRect/>
          <a:stretch>
            <a:fillRect/>
          </a:stretch>
        </p:blipFill>
        <p:spPr bwMode="auto">
          <a:xfrm rot="162764">
            <a:off x="5276081" y="5951770"/>
            <a:ext cx="369902" cy="369902"/>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8" descr="Image result for commercial trash bag box"/>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11333" b="90000" l="667" r="98800"/>
                    </a14:imgEffect>
                  </a14:imgLayer>
                </a14:imgProps>
              </a:ext>
              <a:ext uri="{28A0092B-C50C-407E-A947-70E740481C1C}">
                <a14:useLocalDpi xmlns:a14="http://schemas.microsoft.com/office/drawing/2010/main" val="0"/>
              </a:ext>
            </a:extLst>
          </a:blip>
          <a:srcRect/>
          <a:stretch>
            <a:fillRect/>
          </a:stretch>
        </p:blipFill>
        <p:spPr bwMode="auto">
          <a:xfrm rot="162764">
            <a:off x="5646103" y="5987350"/>
            <a:ext cx="337915" cy="337915"/>
          </a:xfrm>
          <a:prstGeom prst="rect">
            <a:avLst/>
          </a:prstGeom>
          <a:noFill/>
          <a:extLst>
            <a:ext uri="{909E8E84-426E-40DD-AFC4-6F175D3DCCD1}">
              <a14:hiddenFill xmlns:a14="http://schemas.microsoft.com/office/drawing/2010/main">
                <a:solidFill>
                  <a:srgbClr val="FFFFFF"/>
                </a:solidFill>
              </a14:hiddenFill>
            </a:ext>
          </a:extLst>
        </p:spPr>
      </p:pic>
      <p:pic>
        <p:nvPicPr>
          <p:cNvPr id="2066" name="Picture 18" descr="https://cdnimg.webstaurantstore.com/images/products/extra_large/198980/772461.jpg"/>
          <p:cNvPicPr>
            <a:picLocks noChangeAspect="1" noChangeArrowheads="1"/>
          </p:cNvPicPr>
          <p:nvPr/>
        </p:nvPicPr>
        <p:blipFill rotWithShape="1">
          <a:blip r:embed="rId10">
            <a:extLst>
              <a:ext uri="{BEBA8EAE-BF5A-486C-A8C5-ECC9F3942E4B}">
                <a14:imgProps xmlns:a14="http://schemas.microsoft.com/office/drawing/2010/main">
                  <a14:imgLayer r:embed="rId11">
                    <a14:imgEffect>
                      <a14:backgroundRemoval t="0" b="100000" l="33700" r="66900">
                        <a14:foregroundMark x1="46400" y1="9100" x2="54200" y2="3500"/>
                        <a14:foregroundMark x1="44900" y1="2300" x2="54700" y2="2800"/>
                      </a14:backgroundRemoval>
                    </a14:imgEffect>
                  </a14:imgLayer>
                </a14:imgProps>
              </a:ext>
              <a:ext uri="{28A0092B-C50C-407E-A947-70E740481C1C}">
                <a14:useLocalDpi xmlns:a14="http://schemas.microsoft.com/office/drawing/2010/main" val="0"/>
              </a:ext>
            </a:extLst>
          </a:blip>
          <a:srcRect l="33509" t="-1263" r="32891" b="1"/>
          <a:stretch/>
        </p:blipFill>
        <p:spPr bwMode="auto">
          <a:xfrm>
            <a:off x="4855152" y="4173575"/>
            <a:ext cx="159640" cy="477709"/>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8" descr="https://cdnimg.webstaurantstore.com/images/products/extra_large/198980/772461.jpg"/>
          <p:cNvPicPr>
            <a:picLocks noChangeAspect="1" noChangeArrowheads="1"/>
          </p:cNvPicPr>
          <p:nvPr/>
        </p:nvPicPr>
        <p:blipFill rotWithShape="1">
          <a:blip r:embed="rId10">
            <a:extLst>
              <a:ext uri="{BEBA8EAE-BF5A-486C-A8C5-ECC9F3942E4B}">
                <a14:imgProps xmlns:a14="http://schemas.microsoft.com/office/drawing/2010/main">
                  <a14:imgLayer r:embed="rId11">
                    <a14:imgEffect>
                      <a14:backgroundRemoval t="0" b="100000" l="33700" r="66900">
                        <a14:foregroundMark x1="46400" y1="9100" x2="54200" y2="3500"/>
                        <a14:foregroundMark x1="44900" y1="2300" x2="54700" y2="2800"/>
                      </a14:backgroundRemoval>
                    </a14:imgEffect>
                  </a14:imgLayer>
                </a14:imgProps>
              </a:ext>
              <a:ext uri="{28A0092B-C50C-407E-A947-70E740481C1C}">
                <a14:useLocalDpi xmlns:a14="http://schemas.microsoft.com/office/drawing/2010/main" val="0"/>
              </a:ext>
            </a:extLst>
          </a:blip>
          <a:srcRect l="33509" t="-1263" r="32891" b="1"/>
          <a:stretch/>
        </p:blipFill>
        <p:spPr bwMode="auto">
          <a:xfrm>
            <a:off x="4761645" y="4173575"/>
            <a:ext cx="159640" cy="477709"/>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8" descr="https://cdnimg.webstaurantstore.com/images/products/extra_large/198980/772461.jpg"/>
          <p:cNvPicPr>
            <a:picLocks noChangeAspect="1" noChangeArrowheads="1"/>
          </p:cNvPicPr>
          <p:nvPr/>
        </p:nvPicPr>
        <p:blipFill rotWithShape="1">
          <a:blip r:embed="rId10">
            <a:extLst>
              <a:ext uri="{BEBA8EAE-BF5A-486C-A8C5-ECC9F3942E4B}">
                <a14:imgProps xmlns:a14="http://schemas.microsoft.com/office/drawing/2010/main">
                  <a14:imgLayer r:embed="rId11">
                    <a14:imgEffect>
                      <a14:backgroundRemoval t="0" b="100000" l="33700" r="66900">
                        <a14:foregroundMark x1="46400" y1="9100" x2="54200" y2="3500"/>
                        <a14:foregroundMark x1="44900" y1="2300" x2="54700" y2="2800"/>
                      </a14:backgroundRemoval>
                    </a14:imgEffect>
                  </a14:imgLayer>
                </a14:imgProps>
              </a:ext>
              <a:ext uri="{28A0092B-C50C-407E-A947-70E740481C1C}">
                <a14:useLocalDpi xmlns:a14="http://schemas.microsoft.com/office/drawing/2010/main" val="0"/>
              </a:ext>
            </a:extLst>
          </a:blip>
          <a:srcRect l="33509" t="-1263" r="32891" b="1"/>
          <a:stretch/>
        </p:blipFill>
        <p:spPr bwMode="auto">
          <a:xfrm>
            <a:off x="5059223" y="4173575"/>
            <a:ext cx="159640" cy="47770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8" descr="https://cdnimg.webstaurantstore.com/images/products/extra_large/198980/772461.jpg"/>
          <p:cNvPicPr>
            <a:picLocks noChangeAspect="1" noChangeArrowheads="1"/>
          </p:cNvPicPr>
          <p:nvPr/>
        </p:nvPicPr>
        <p:blipFill rotWithShape="1">
          <a:blip r:embed="rId10">
            <a:extLst>
              <a:ext uri="{BEBA8EAE-BF5A-486C-A8C5-ECC9F3942E4B}">
                <a14:imgProps xmlns:a14="http://schemas.microsoft.com/office/drawing/2010/main">
                  <a14:imgLayer r:embed="rId11">
                    <a14:imgEffect>
                      <a14:backgroundRemoval t="0" b="100000" l="33700" r="66900">
                        <a14:foregroundMark x1="46400" y1="9100" x2="54200" y2="3500"/>
                        <a14:foregroundMark x1="44900" y1="2300" x2="54700" y2="2800"/>
                      </a14:backgroundRemoval>
                    </a14:imgEffect>
                  </a14:imgLayer>
                </a14:imgProps>
              </a:ext>
              <a:ext uri="{28A0092B-C50C-407E-A947-70E740481C1C}">
                <a14:useLocalDpi xmlns:a14="http://schemas.microsoft.com/office/drawing/2010/main" val="0"/>
              </a:ext>
            </a:extLst>
          </a:blip>
          <a:srcRect l="33509" t="-1263" r="32891" b="1"/>
          <a:stretch/>
        </p:blipFill>
        <p:spPr bwMode="auto">
          <a:xfrm>
            <a:off x="4994732" y="4173575"/>
            <a:ext cx="159640" cy="477709"/>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18" descr="https://cdnimg.webstaurantstore.com/images/products/extra_large/198980/772461.jpg"/>
          <p:cNvPicPr>
            <a:picLocks noChangeAspect="1" noChangeArrowheads="1"/>
          </p:cNvPicPr>
          <p:nvPr/>
        </p:nvPicPr>
        <p:blipFill rotWithShape="1">
          <a:blip r:embed="rId10">
            <a:extLst>
              <a:ext uri="{BEBA8EAE-BF5A-486C-A8C5-ECC9F3942E4B}">
                <a14:imgProps xmlns:a14="http://schemas.microsoft.com/office/drawing/2010/main">
                  <a14:imgLayer r:embed="rId11">
                    <a14:imgEffect>
                      <a14:backgroundRemoval t="0" b="100000" l="33700" r="66900">
                        <a14:foregroundMark x1="46400" y1="9100" x2="54200" y2="3500"/>
                        <a14:foregroundMark x1="44900" y1="2300" x2="54700" y2="2800"/>
                      </a14:backgroundRemoval>
                    </a14:imgEffect>
                  </a14:imgLayer>
                </a14:imgProps>
              </a:ext>
              <a:ext uri="{28A0092B-C50C-407E-A947-70E740481C1C}">
                <a14:useLocalDpi xmlns:a14="http://schemas.microsoft.com/office/drawing/2010/main" val="0"/>
              </a:ext>
            </a:extLst>
          </a:blip>
          <a:srcRect l="33509" t="-1263" r="32891" b="1"/>
          <a:stretch/>
        </p:blipFill>
        <p:spPr bwMode="auto">
          <a:xfrm>
            <a:off x="4763664" y="4173575"/>
            <a:ext cx="159640" cy="477709"/>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18" descr="https://cdnimg.webstaurantstore.com/images/products/extra_large/198980/772461.jpg"/>
          <p:cNvPicPr>
            <a:picLocks noChangeAspect="1" noChangeArrowheads="1"/>
          </p:cNvPicPr>
          <p:nvPr/>
        </p:nvPicPr>
        <p:blipFill rotWithShape="1">
          <a:blip r:embed="rId10">
            <a:extLst>
              <a:ext uri="{BEBA8EAE-BF5A-486C-A8C5-ECC9F3942E4B}">
                <a14:imgProps xmlns:a14="http://schemas.microsoft.com/office/drawing/2010/main">
                  <a14:imgLayer r:embed="rId11">
                    <a14:imgEffect>
                      <a14:backgroundRemoval t="0" b="100000" l="33700" r="66900">
                        <a14:foregroundMark x1="46400" y1="9100" x2="54200" y2="3500"/>
                        <a14:foregroundMark x1="44900" y1="2300" x2="54700" y2="2800"/>
                      </a14:backgroundRemoval>
                    </a14:imgEffect>
                  </a14:imgLayer>
                </a14:imgProps>
              </a:ext>
              <a:ext uri="{28A0092B-C50C-407E-A947-70E740481C1C}">
                <a14:useLocalDpi xmlns:a14="http://schemas.microsoft.com/office/drawing/2010/main" val="0"/>
              </a:ext>
            </a:extLst>
          </a:blip>
          <a:srcRect l="33509" t="-1263" r="32891" b="1"/>
          <a:stretch/>
        </p:blipFill>
        <p:spPr bwMode="auto">
          <a:xfrm>
            <a:off x="4646089" y="4173575"/>
            <a:ext cx="159640" cy="477709"/>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18" descr="https://cdnimg.webstaurantstore.com/images/products/extra_large/198980/772461.jpg"/>
          <p:cNvPicPr>
            <a:picLocks noChangeAspect="1" noChangeArrowheads="1"/>
          </p:cNvPicPr>
          <p:nvPr/>
        </p:nvPicPr>
        <p:blipFill rotWithShape="1">
          <a:blip r:embed="rId10">
            <a:extLst>
              <a:ext uri="{BEBA8EAE-BF5A-486C-A8C5-ECC9F3942E4B}">
                <a14:imgProps xmlns:a14="http://schemas.microsoft.com/office/drawing/2010/main">
                  <a14:imgLayer r:embed="rId11">
                    <a14:imgEffect>
                      <a14:backgroundRemoval t="0" b="100000" l="33700" r="66900">
                        <a14:foregroundMark x1="46400" y1="9100" x2="54200" y2="3500"/>
                        <a14:foregroundMark x1="44900" y1="2300" x2="54700" y2="2800"/>
                      </a14:backgroundRemoval>
                    </a14:imgEffect>
                  </a14:imgLayer>
                </a14:imgProps>
              </a:ext>
              <a:ext uri="{28A0092B-C50C-407E-A947-70E740481C1C}">
                <a14:useLocalDpi xmlns:a14="http://schemas.microsoft.com/office/drawing/2010/main" val="0"/>
              </a:ext>
            </a:extLst>
          </a:blip>
          <a:srcRect l="33509" t="-1263" r="32891" b="1"/>
          <a:stretch/>
        </p:blipFill>
        <p:spPr bwMode="auto">
          <a:xfrm>
            <a:off x="4615288" y="4173575"/>
            <a:ext cx="159640" cy="477709"/>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p:cNvGrpSpPr/>
          <p:nvPr/>
        </p:nvGrpSpPr>
        <p:grpSpPr>
          <a:xfrm>
            <a:off x="8318533" y="5128993"/>
            <a:ext cx="601654" cy="1408514"/>
            <a:chOff x="3102888" y="3336999"/>
            <a:chExt cx="851471" cy="2222065"/>
          </a:xfrm>
        </p:grpSpPr>
        <p:pic>
          <p:nvPicPr>
            <p:cNvPr id="1032" name="Picture 8" descr="Image result for dunnage rack"/>
            <p:cNvPicPr>
              <a:picLocks noChangeAspect="1" noChangeArrowheads="1"/>
            </p:cNvPicPr>
            <p:nvPr/>
          </p:nvPicPr>
          <p:blipFill>
            <a:blip r:embed="rId12">
              <a:extLst>
                <a:ext uri="{BEBA8EAE-BF5A-486C-A8C5-ECC9F3942E4B}">
                  <a14:imgProps xmlns:a14="http://schemas.microsoft.com/office/drawing/2010/main">
                    <a14:imgLayer r:embed="rId13">
                      <a14:imgEffect>
                        <a14:backgroundRemoval t="0" b="100000" l="0" r="99400">
                          <a14:foregroundMark x1="96800" y1="21429" x2="96067" y2="18973"/>
                        </a14:backgroundRemoval>
                      </a14:imgEffect>
                    </a14:imgLayer>
                  </a14:imgProps>
                </a:ext>
                <a:ext uri="{28A0092B-C50C-407E-A947-70E740481C1C}">
                  <a14:useLocalDpi xmlns:a14="http://schemas.microsoft.com/office/drawing/2010/main" val="0"/>
                </a:ext>
              </a:extLst>
            </a:blip>
            <a:srcRect/>
            <a:stretch>
              <a:fillRect/>
            </a:stretch>
          </p:blipFill>
          <p:spPr bwMode="auto">
            <a:xfrm>
              <a:off x="3102888" y="4780385"/>
              <a:ext cx="754035" cy="77867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14"/>
            <a:stretch>
              <a:fillRect/>
            </a:stretch>
          </p:blipFill>
          <p:spPr>
            <a:xfrm>
              <a:off x="3137988" y="4031345"/>
              <a:ext cx="815828" cy="960218"/>
            </a:xfrm>
            <a:prstGeom prst="rect">
              <a:avLst/>
            </a:prstGeom>
          </p:spPr>
        </p:pic>
        <p:pic>
          <p:nvPicPr>
            <p:cNvPr id="34" name="Picture 33"/>
            <p:cNvPicPr>
              <a:picLocks noChangeAspect="1"/>
            </p:cNvPicPr>
            <p:nvPr/>
          </p:nvPicPr>
          <p:blipFill>
            <a:blip r:embed="rId14"/>
            <a:stretch>
              <a:fillRect/>
            </a:stretch>
          </p:blipFill>
          <p:spPr>
            <a:xfrm>
              <a:off x="3138531" y="3336999"/>
              <a:ext cx="815828" cy="960218"/>
            </a:xfrm>
            <a:prstGeom prst="rect">
              <a:avLst/>
            </a:prstGeom>
          </p:spPr>
        </p:pic>
      </p:grpSp>
      <p:pic>
        <p:nvPicPr>
          <p:cNvPr id="2052" name="Picture 4" descr="Image result for red x pn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10000" b="90000" l="10714" r="90000"/>
                    </a14:imgEffect>
                  </a14:imgLayer>
                </a14:imgProps>
              </a:ext>
              <a:ext uri="{28A0092B-C50C-407E-A947-70E740481C1C}">
                <a14:useLocalDpi xmlns:a14="http://schemas.microsoft.com/office/drawing/2010/main" val="0"/>
              </a:ext>
            </a:extLst>
          </a:blip>
          <a:srcRect/>
          <a:stretch>
            <a:fillRect/>
          </a:stretch>
        </p:blipFill>
        <p:spPr bwMode="auto">
          <a:xfrm>
            <a:off x="5245436" y="5791200"/>
            <a:ext cx="737470" cy="702352"/>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Image result for red x pn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10000" b="90000" l="10714" r="90000"/>
                    </a14:imgEffect>
                  </a14:imgLayer>
                </a14:imgProps>
              </a:ext>
              <a:ext uri="{28A0092B-C50C-407E-A947-70E740481C1C}">
                <a14:useLocalDpi xmlns:a14="http://schemas.microsoft.com/office/drawing/2010/main" val="0"/>
              </a:ext>
            </a:extLst>
          </a:blip>
          <a:srcRect/>
          <a:stretch>
            <a:fillRect/>
          </a:stretch>
        </p:blipFill>
        <p:spPr bwMode="auto">
          <a:xfrm>
            <a:off x="8063206" y="4910845"/>
            <a:ext cx="1009361" cy="961296"/>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4" descr="Image result for red x png"/>
          <p:cNvPicPr>
            <a:picLocks noChangeAspect="1" noChangeArrowheads="1"/>
          </p:cNvPicPr>
          <p:nvPr/>
        </p:nvPicPr>
        <p:blipFill>
          <a:blip r:embed="rId15">
            <a:extLst>
              <a:ext uri="{BEBA8EAE-BF5A-486C-A8C5-ECC9F3942E4B}">
                <a14:imgProps xmlns:a14="http://schemas.microsoft.com/office/drawing/2010/main">
                  <a14:imgLayer r:embed="rId16">
                    <a14:imgEffect>
                      <a14:backgroundRemoval t="10000" b="90000" l="10714" r="90000"/>
                    </a14:imgEffect>
                  </a14:imgLayer>
                </a14:imgProps>
              </a:ext>
              <a:ext uri="{28A0092B-C50C-407E-A947-70E740481C1C}">
                <a14:useLocalDpi xmlns:a14="http://schemas.microsoft.com/office/drawing/2010/main" val="0"/>
              </a:ext>
            </a:extLst>
          </a:blip>
          <a:srcRect/>
          <a:stretch>
            <a:fillRect/>
          </a:stretch>
        </p:blipFill>
        <p:spPr bwMode="auto">
          <a:xfrm>
            <a:off x="4600884" y="4101100"/>
            <a:ext cx="698879" cy="6655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9675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0"/>
                                  </p:stCondLst>
                                  <p:childTnLst>
                                    <p:set>
                                      <p:cBhvr>
                                        <p:cTn id="6" dur="1" fill="hold">
                                          <p:stCondLst>
                                            <p:cond delay="0"/>
                                          </p:stCondLst>
                                        </p:cTn>
                                        <p:tgtEl>
                                          <p:spTgt spid="2052"/>
                                        </p:tgtEl>
                                        <p:attrNameLst>
                                          <p:attrName>style.visibility</p:attrName>
                                        </p:attrNameLst>
                                      </p:cBhvr>
                                      <p:to>
                                        <p:strVal val="visible"/>
                                      </p:to>
                                    </p:set>
                                    <p:animEffect transition="in" filter="fade">
                                      <p:cBhvr>
                                        <p:cTn id="7" dur="500"/>
                                        <p:tgtEl>
                                          <p:spTgt spid="2052"/>
                                        </p:tgtEl>
                                      </p:cBhvr>
                                    </p:animEffect>
                                  </p:childTnLst>
                                </p:cTn>
                              </p:par>
                              <p:par>
                                <p:cTn id="8" presetID="10" presetClass="entr" presetSubtype="0" fill="hold" nodeType="withEffect">
                                  <p:stCondLst>
                                    <p:cond delay="2000"/>
                                  </p:stCondLst>
                                  <p:childTnLst>
                                    <p:set>
                                      <p:cBhvr>
                                        <p:cTn id="9" dur="1" fill="hold">
                                          <p:stCondLst>
                                            <p:cond delay="0"/>
                                          </p:stCondLst>
                                        </p:cTn>
                                        <p:tgtEl>
                                          <p:spTgt spid="37"/>
                                        </p:tgtEl>
                                        <p:attrNameLst>
                                          <p:attrName>style.visibility</p:attrName>
                                        </p:attrNameLst>
                                      </p:cBhvr>
                                      <p:to>
                                        <p:strVal val="visible"/>
                                      </p:to>
                                    </p:set>
                                    <p:animEffect transition="in" filter="fade">
                                      <p:cBhvr>
                                        <p:cTn id="10" dur="500"/>
                                        <p:tgtEl>
                                          <p:spTgt spid="37"/>
                                        </p:tgtEl>
                                      </p:cBhvr>
                                    </p:animEffect>
                                  </p:childTnLst>
                                </p:cTn>
                              </p:par>
                              <p:par>
                                <p:cTn id="11" presetID="10" presetClass="entr" presetSubtype="0" fill="hold" nodeType="withEffect">
                                  <p:stCondLst>
                                    <p:cond delay="200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074" name="Picture 2" descr="1,900+ Cleaning Storage Room Stock Illustrations, Royalty-Free Vector  Graphics &amp; Clip Art - iStock">
            <a:extLst>
              <a:ext uri="{FF2B5EF4-FFF2-40B4-BE49-F238E27FC236}">
                <a16:creationId xmlns:a16="http://schemas.microsoft.com/office/drawing/2014/main" id="{DBDE045E-F4D0-7A0D-9C57-DA74DDB36A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6038183" y="2217592"/>
            <a:ext cx="3432482" cy="3771417"/>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Hopper Room</a:t>
            </a:r>
            <a:endParaRPr lang="en-US" sz="4800" dirty="0">
              <a:solidFill>
                <a:schemeClr val="bg1"/>
              </a:solidFill>
              <a:latin typeface="Juice ITC" panose="04040403040A02020202" pitchFamily="82" charset="0"/>
            </a:endParaRPr>
          </a:p>
        </p:txBody>
      </p:sp>
      <p:sp>
        <p:nvSpPr>
          <p:cNvPr id="5" name="TextBox 4"/>
          <p:cNvSpPr txBox="1"/>
          <p:nvPr/>
        </p:nvSpPr>
        <p:spPr>
          <a:xfrm>
            <a:off x="419100" y="1407935"/>
            <a:ext cx="9305624" cy="3611245"/>
          </a:xfrm>
          <a:prstGeom prst="rect">
            <a:avLst/>
          </a:prstGeom>
          <a:noFill/>
        </p:spPr>
        <p:txBody>
          <a:bodyPr wrap="square" rtlCol="0">
            <a:spAutoFit/>
          </a:bodyPr>
          <a:lstStyle/>
          <a:p>
            <a:pPr marL="0" lvl="1">
              <a:spcAft>
                <a:spcPts val="800"/>
              </a:spcAft>
            </a:pPr>
            <a:r>
              <a:rPr lang="en-US" sz="2800" dirty="0">
                <a:solidFill>
                  <a:srgbClr val="000000"/>
                </a:solidFill>
              </a:rPr>
              <a:t>If the hopper room is adjacent to the cafeteria the health department will include it in their report. </a:t>
            </a:r>
          </a:p>
          <a:p>
            <a:pPr marL="0" lvl="1">
              <a:spcAft>
                <a:spcPts val="800"/>
              </a:spcAft>
            </a:pPr>
            <a:r>
              <a:rPr lang="en-US" sz="2800" dirty="0">
                <a:solidFill>
                  <a:srgbClr val="000000"/>
                </a:solidFill>
              </a:rPr>
              <a:t>Things to do:</a:t>
            </a:r>
          </a:p>
          <a:p>
            <a:pPr lvl="1" indent="-457200">
              <a:spcAft>
                <a:spcPts val="400"/>
              </a:spcAft>
              <a:buFont typeface="Wingdings" panose="05000000000000000000" pitchFamily="2" charset="2"/>
              <a:buChar char="Ø"/>
            </a:pPr>
            <a:r>
              <a:rPr lang="en-US" sz="2500" dirty="0">
                <a:solidFill>
                  <a:srgbClr val="000000"/>
                </a:solidFill>
              </a:rPr>
              <a:t>Visual inspection</a:t>
            </a:r>
          </a:p>
          <a:p>
            <a:pPr lvl="1" indent="-457200">
              <a:spcAft>
                <a:spcPts val="400"/>
              </a:spcAft>
              <a:buFont typeface="Wingdings" panose="05000000000000000000" pitchFamily="2" charset="2"/>
              <a:buChar char="Ø"/>
            </a:pPr>
            <a:r>
              <a:rPr lang="en-US" sz="2500" dirty="0">
                <a:solidFill>
                  <a:srgbClr val="000000"/>
                </a:solidFill>
              </a:rPr>
              <a:t>Check for pest activity</a:t>
            </a:r>
          </a:p>
          <a:p>
            <a:pPr lvl="1" indent="-457200">
              <a:spcAft>
                <a:spcPts val="400"/>
              </a:spcAft>
              <a:buFont typeface="Wingdings" panose="05000000000000000000" pitchFamily="2" charset="2"/>
              <a:buChar char="Ø"/>
            </a:pPr>
            <a:r>
              <a:rPr lang="en-US" sz="2500" dirty="0">
                <a:solidFill>
                  <a:srgbClr val="000000"/>
                </a:solidFill>
              </a:rPr>
              <a:t>Ensure the room is clean </a:t>
            </a:r>
          </a:p>
          <a:p>
            <a:pPr lvl="1" indent="-457200">
              <a:spcAft>
                <a:spcPts val="400"/>
              </a:spcAft>
              <a:buFont typeface="Wingdings" panose="05000000000000000000" pitchFamily="2" charset="2"/>
              <a:buChar char="Ø"/>
            </a:pPr>
            <a:r>
              <a:rPr lang="en-US" sz="2500" dirty="0">
                <a:solidFill>
                  <a:srgbClr val="000000"/>
                </a:solidFill>
              </a:rPr>
              <a:t>Maintain with Plant Manager </a:t>
            </a:r>
          </a:p>
          <a:p>
            <a:endParaRPr lang="en-US" dirty="0"/>
          </a:p>
        </p:txBody>
      </p:sp>
      <p:sp>
        <p:nvSpPr>
          <p:cNvPr id="3" name="TextBox 2">
            <a:extLst>
              <a:ext uri="{FF2B5EF4-FFF2-40B4-BE49-F238E27FC236}">
                <a16:creationId xmlns:a16="http://schemas.microsoft.com/office/drawing/2014/main" id="{EC6F9062-0B54-4AD4-9709-91920C210F9B}"/>
              </a:ext>
            </a:extLst>
          </p:cNvPr>
          <p:cNvSpPr txBox="1"/>
          <p:nvPr/>
        </p:nvSpPr>
        <p:spPr>
          <a:xfrm>
            <a:off x="1524000" y="6079826"/>
            <a:ext cx="9174480" cy="477054"/>
          </a:xfrm>
          <a:prstGeom prst="rect">
            <a:avLst/>
          </a:prstGeom>
          <a:solidFill>
            <a:srgbClr val="EE4037"/>
          </a:solidFill>
        </p:spPr>
        <p:txBody>
          <a:bodyPr wrap="square" rtlCol="0">
            <a:spAutoFit/>
          </a:bodyPr>
          <a:lstStyle/>
          <a:p>
            <a:r>
              <a:rPr lang="en-US" sz="2500" dirty="0">
                <a:solidFill>
                  <a:schemeClr val="bg1">
                    <a:lumMod val="95000"/>
                  </a:schemeClr>
                </a:solidFill>
              </a:rPr>
              <a:t>Hopper room violations affect the cafeteria health inspection report.</a:t>
            </a:r>
          </a:p>
        </p:txBody>
      </p:sp>
      <p:grpSp>
        <p:nvGrpSpPr>
          <p:cNvPr id="4" name="Group 3">
            <a:extLst>
              <a:ext uri="{FF2B5EF4-FFF2-40B4-BE49-F238E27FC236}">
                <a16:creationId xmlns:a16="http://schemas.microsoft.com/office/drawing/2014/main" id="{2B4D5099-9235-738B-69F6-20EE47B4A8E6}"/>
              </a:ext>
            </a:extLst>
          </p:cNvPr>
          <p:cNvGrpSpPr/>
          <p:nvPr/>
        </p:nvGrpSpPr>
        <p:grpSpPr>
          <a:xfrm>
            <a:off x="10247086" y="1327829"/>
            <a:ext cx="1736205" cy="1891011"/>
            <a:chOff x="-1291755" y="2720076"/>
            <a:chExt cx="2982307" cy="3699774"/>
          </a:xfrm>
        </p:grpSpPr>
        <p:sp>
          <p:nvSpPr>
            <p:cNvPr id="6" name="Oval 5">
              <a:extLst>
                <a:ext uri="{FF2B5EF4-FFF2-40B4-BE49-F238E27FC236}">
                  <a16:creationId xmlns:a16="http://schemas.microsoft.com/office/drawing/2014/main" id="{8B2D7394-505C-BA37-8F4D-7AC822034A9E}"/>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E4EBBFEF-9F55-6107-2FC4-0D1CF5CF2BD6}"/>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1A27B794-74A8-975A-5CFC-1AEEDE7B95F6}"/>
                </a:ext>
              </a:extLst>
            </p:cNvPr>
            <p:cNvGrpSpPr/>
            <p:nvPr/>
          </p:nvGrpSpPr>
          <p:grpSpPr>
            <a:xfrm flipH="1">
              <a:off x="-1205954" y="2720076"/>
              <a:ext cx="2290770" cy="3649875"/>
              <a:chOff x="720551" y="1573392"/>
              <a:chExt cx="2290770" cy="3649875"/>
            </a:xfrm>
          </p:grpSpPr>
          <p:sp>
            <p:nvSpPr>
              <p:cNvPr id="10" name="Freeform: Shape 9">
                <a:extLst>
                  <a:ext uri="{FF2B5EF4-FFF2-40B4-BE49-F238E27FC236}">
                    <a16:creationId xmlns:a16="http://schemas.microsoft.com/office/drawing/2014/main" id="{76EFE75E-C255-0890-D3F1-510A3540D48B}"/>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1" name="Flowchart: Terminator 10">
                <a:extLst>
                  <a:ext uri="{FF2B5EF4-FFF2-40B4-BE49-F238E27FC236}">
                    <a16:creationId xmlns:a16="http://schemas.microsoft.com/office/drawing/2014/main" id="{E7F88646-3F3A-EC54-DA71-9B1ADE47B591}"/>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 name="Flowchart: Delay 11">
                <a:extLst>
                  <a:ext uri="{FF2B5EF4-FFF2-40B4-BE49-F238E27FC236}">
                    <a16:creationId xmlns:a16="http://schemas.microsoft.com/office/drawing/2014/main" id="{55D02BCD-CC50-1095-3B00-F548CF47DA0A}"/>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3" name="Group 12">
                <a:extLst>
                  <a:ext uri="{FF2B5EF4-FFF2-40B4-BE49-F238E27FC236}">
                    <a16:creationId xmlns:a16="http://schemas.microsoft.com/office/drawing/2014/main" id="{2A4339B4-D75F-16B9-09E3-BA15EE8A8DA0}"/>
                  </a:ext>
                </a:extLst>
              </p:cNvPr>
              <p:cNvGrpSpPr/>
              <p:nvPr/>
            </p:nvGrpSpPr>
            <p:grpSpPr>
              <a:xfrm>
                <a:off x="720551" y="1574772"/>
                <a:ext cx="1581557" cy="3648495"/>
                <a:chOff x="701501" y="393208"/>
                <a:chExt cx="1581557" cy="3648495"/>
              </a:xfrm>
            </p:grpSpPr>
            <p:sp>
              <p:nvSpPr>
                <p:cNvPr id="61" name="Flowchart: Manual Operation 26">
                  <a:extLst>
                    <a:ext uri="{FF2B5EF4-FFF2-40B4-BE49-F238E27FC236}">
                      <a16:creationId xmlns:a16="http://schemas.microsoft.com/office/drawing/2014/main" id="{AC31E21B-6A40-B66E-DFB2-AAD6969BAE49}"/>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2" name="Rectangle: Single Corner Snipped 29">
                  <a:extLst>
                    <a:ext uri="{FF2B5EF4-FFF2-40B4-BE49-F238E27FC236}">
                      <a16:creationId xmlns:a16="http://schemas.microsoft.com/office/drawing/2014/main" id="{7E1C46E1-9543-BF9F-0E97-FF0ECBC60C73}"/>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3" name="Oval 62">
                  <a:extLst>
                    <a:ext uri="{FF2B5EF4-FFF2-40B4-BE49-F238E27FC236}">
                      <a16:creationId xmlns:a16="http://schemas.microsoft.com/office/drawing/2014/main" id="{65EE2705-CB21-6E95-45E4-A9728BAB8FBB}"/>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64" name="Oval 63">
                  <a:extLst>
                    <a:ext uri="{FF2B5EF4-FFF2-40B4-BE49-F238E27FC236}">
                      <a16:creationId xmlns:a16="http://schemas.microsoft.com/office/drawing/2014/main" id="{7D389686-34C0-4662-EA10-88820124F87C}"/>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5" name="Flowchart: Off-page Connector 64">
                  <a:extLst>
                    <a:ext uri="{FF2B5EF4-FFF2-40B4-BE49-F238E27FC236}">
                      <a16:creationId xmlns:a16="http://schemas.microsoft.com/office/drawing/2014/main" id="{05C36A45-D9A4-5319-EF60-A44D214D258C}"/>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6" name="Oval 65">
                  <a:extLst>
                    <a:ext uri="{FF2B5EF4-FFF2-40B4-BE49-F238E27FC236}">
                      <a16:creationId xmlns:a16="http://schemas.microsoft.com/office/drawing/2014/main" id="{0E97ABD6-1D19-72AE-E723-6FB6FBF03767}"/>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7" name="Flowchart: Terminator 66">
                  <a:extLst>
                    <a:ext uri="{FF2B5EF4-FFF2-40B4-BE49-F238E27FC236}">
                      <a16:creationId xmlns:a16="http://schemas.microsoft.com/office/drawing/2014/main" id="{C763CB95-5351-969E-D440-134375C297FF}"/>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8" name="Flowchart: Delay 67">
                  <a:extLst>
                    <a:ext uri="{FF2B5EF4-FFF2-40B4-BE49-F238E27FC236}">
                      <a16:creationId xmlns:a16="http://schemas.microsoft.com/office/drawing/2014/main" id="{AA7A8845-8498-88BD-8B5D-4B25125AEE3D}"/>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69" name="Isosceles Triangle 68">
                  <a:extLst>
                    <a:ext uri="{FF2B5EF4-FFF2-40B4-BE49-F238E27FC236}">
                      <a16:creationId xmlns:a16="http://schemas.microsoft.com/office/drawing/2014/main" id="{1D41EEA5-B426-DF4D-6C78-4DDFE5CEF654}"/>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0" name="Oval 69">
                  <a:extLst>
                    <a:ext uri="{FF2B5EF4-FFF2-40B4-BE49-F238E27FC236}">
                      <a16:creationId xmlns:a16="http://schemas.microsoft.com/office/drawing/2014/main" id="{41F75ADA-8995-4CD1-AFC4-50FCC530CBD0}"/>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1" name="Oval 70">
                  <a:extLst>
                    <a:ext uri="{FF2B5EF4-FFF2-40B4-BE49-F238E27FC236}">
                      <a16:creationId xmlns:a16="http://schemas.microsoft.com/office/drawing/2014/main" id="{0E7CC610-7C67-F51A-3A91-C876C4444EC2}"/>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2" name="Oval 71">
                  <a:extLst>
                    <a:ext uri="{FF2B5EF4-FFF2-40B4-BE49-F238E27FC236}">
                      <a16:creationId xmlns:a16="http://schemas.microsoft.com/office/drawing/2014/main" id="{9FABD3F3-C16F-9FCA-86F0-5E57FCF50F07}"/>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3" name="Oval 72">
                  <a:extLst>
                    <a:ext uri="{FF2B5EF4-FFF2-40B4-BE49-F238E27FC236}">
                      <a16:creationId xmlns:a16="http://schemas.microsoft.com/office/drawing/2014/main" id="{051D5479-7A9A-6601-E584-7518E74DD679}"/>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4" name="Flowchart: Terminator 73">
                  <a:extLst>
                    <a:ext uri="{FF2B5EF4-FFF2-40B4-BE49-F238E27FC236}">
                      <a16:creationId xmlns:a16="http://schemas.microsoft.com/office/drawing/2014/main" id="{057078F9-A06F-48EC-F757-CB04EAE7787A}"/>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5" name="Flowchart: Terminator 74">
                  <a:extLst>
                    <a:ext uri="{FF2B5EF4-FFF2-40B4-BE49-F238E27FC236}">
                      <a16:creationId xmlns:a16="http://schemas.microsoft.com/office/drawing/2014/main" id="{C7867B3F-7B06-CDD8-D105-170C7EAEA26F}"/>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76" name="Moon 75">
                  <a:extLst>
                    <a:ext uri="{FF2B5EF4-FFF2-40B4-BE49-F238E27FC236}">
                      <a16:creationId xmlns:a16="http://schemas.microsoft.com/office/drawing/2014/main" id="{CE9D8048-0EB9-B470-D142-19B55570F26E}"/>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77" name="Moon 76">
                  <a:extLst>
                    <a:ext uri="{FF2B5EF4-FFF2-40B4-BE49-F238E27FC236}">
                      <a16:creationId xmlns:a16="http://schemas.microsoft.com/office/drawing/2014/main" id="{D81F7EF4-2D8C-9EBE-E023-134732B962C2}"/>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78" name="Oval 77">
                  <a:extLst>
                    <a:ext uri="{FF2B5EF4-FFF2-40B4-BE49-F238E27FC236}">
                      <a16:creationId xmlns:a16="http://schemas.microsoft.com/office/drawing/2014/main" id="{761B5E6C-9968-8CDC-2832-03AB1B3C0EDB}"/>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79" name="Flowchart: Delay 78">
                  <a:extLst>
                    <a:ext uri="{FF2B5EF4-FFF2-40B4-BE49-F238E27FC236}">
                      <a16:creationId xmlns:a16="http://schemas.microsoft.com/office/drawing/2014/main" id="{28AAC347-E5A4-5022-F16D-2C31BCFB49C2}"/>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80" name="Right Triangle 79">
                  <a:extLst>
                    <a:ext uri="{FF2B5EF4-FFF2-40B4-BE49-F238E27FC236}">
                      <a16:creationId xmlns:a16="http://schemas.microsoft.com/office/drawing/2014/main" id="{2FA7A68B-B179-A483-1B4D-99E88ACE56FD}"/>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1" name="Right Triangle 80">
                  <a:extLst>
                    <a:ext uri="{FF2B5EF4-FFF2-40B4-BE49-F238E27FC236}">
                      <a16:creationId xmlns:a16="http://schemas.microsoft.com/office/drawing/2014/main" id="{F70FF0A7-4283-4FA5-ADF2-560A25354478}"/>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2" name="Flowchart: Manual Operation 26">
                  <a:extLst>
                    <a:ext uri="{FF2B5EF4-FFF2-40B4-BE49-F238E27FC236}">
                      <a16:creationId xmlns:a16="http://schemas.microsoft.com/office/drawing/2014/main" id="{E64D6D74-0D3B-42B2-FA44-E28BE8699FDE}"/>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83" name="Flowchart: Terminator 82">
                  <a:extLst>
                    <a:ext uri="{FF2B5EF4-FFF2-40B4-BE49-F238E27FC236}">
                      <a16:creationId xmlns:a16="http://schemas.microsoft.com/office/drawing/2014/main" id="{D66BA24A-0D5D-1DFC-FA81-2CD92276D607}"/>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84" name="Flowchart: Connector 83">
                  <a:extLst>
                    <a:ext uri="{FF2B5EF4-FFF2-40B4-BE49-F238E27FC236}">
                      <a16:creationId xmlns:a16="http://schemas.microsoft.com/office/drawing/2014/main" id="{396712BC-890C-D41F-9F8F-B3F0FD32E186}"/>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85" name="Flowchart: Connector 84">
                  <a:extLst>
                    <a:ext uri="{FF2B5EF4-FFF2-40B4-BE49-F238E27FC236}">
                      <a16:creationId xmlns:a16="http://schemas.microsoft.com/office/drawing/2014/main" id="{60186972-463E-29DA-63EA-18CA5449D04B}"/>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86" name="Group 85">
                  <a:extLst>
                    <a:ext uri="{FF2B5EF4-FFF2-40B4-BE49-F238E27FC236}">
                      <a16:creationId xmlns:a16="http://schemas.microsoft.com/office/drawing/2014/main" id="{4970FDC1-005F-327B-6DD5-CBAF4457193D}"/>
                    </a:ext>
                  </a:extLst>
                </p:cNvPr>
                <p:cNvGrpSpPr/>
                <p:nvPr/>
              </p:nvGrpSpPr>
              <p:grpSpPr>
                <a:xfrm>
                  <a:off x="1717423" y="2352216"/>
                  <a:ext cx="325110" cy="522802"/>
                  <a:chOff x="859632" y="2338402"/>
                  <a:chExt cx="571500" cy="788345"/>
                </a:xfrm>
              </p:grpSpPr>
              <p:sp>
                <p:nvSpPr>
                  <p:cNvPr id="88" name="Rectangle 87">
                    <a:extLst>
                      <a:ext uri="{FF2B5EF4-FFF2-40B4-BE49-F238E27FC236}">
                        <a16:creationId xmlns:a16="http://schemas.microsoft.com/office/drawing/2014/main" id="{8C200AE9-14A4-627E-C5AA-833C22806E38}"/>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89" name="Picture 88">
                    <a:extLst>
                      <a:ext uri="{FF2B5EF4-FFF2-40B4-BE49-F238E27FC236}">
                        <a16:creationId xmlns:a16="http://schemas.microsoft.com/office/drawing/2014/main" id="{2CB2F49B-59A4-0A8E-1F24-764C0482A15C}"/>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87" name="Freeform: Shape 86">
                  <a:extLst>
                    <a:ext uri="{FF2B5EF4-FFF2-40B4-BE49-F238E27FC236}">
                      <a16:creationId xmlns:a16="http://schemas.microsoft.com/office/drawing/2014/main" id="{A966743B-F85A-2834-D531-FDD57ED6DBD2}"/>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4" name="Rectangle: Single Corner Snipped 29">
                <a:extLst>
                  <a:ext uri="{FF2B5EF4-FFF2-40B4-BE49-F238E27FC236}">
                    <a16:creationId xmlns:a16="http://schemas.microsoft.com/office/drawing/2014/main" id="{492272E2-2900-0638-FE30-CE4CA8E832EB}"/>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5" name="Oval 14">
                <a:extLst>
                  <a:ext uri="{FF2B5EF4-FFF2-40B4-BE49-F238E27FC236}">
                    <a16:creationId xmlns:a16="http://schemas.microsoft.com/office/drawing/2014/main" id="{C5D0AB54-71F0-C824-74BF-0D76AA3160A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6" name="Oval 15">
                <a:extLst>
                  <a:ext uri="{FF2B5EF4-FFF2-40B4-BE49-F238E27FC236}">
                    <a16:creationId xmlns:a16="http://schemas.microsoft.com/office/drawing/2014/main" id="{F403C983-029B-BEB4-5CE8-0933AED36496}"/>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 name="Flowchart: Off-page Connector 16">
                <a:extLst>
                  <a:ext uri="{FF2B5EF4-FFF2-40B4-BE49-F238E27FC236}">
                    <a16:creationId xmlns:a16="http://schemas.microsoft.com/office/drawing/2014/main" id="{089A6B97-F29C-4B32-0D73-F1CA13AD8E55}"/>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 name="Oval 17">
                <a:extLst>
                  <a:ext uri="{FF2B5EF4-FFF2-40B4-BE49-F238E27FC236}">
                    <a16:creationId xmlns:a16="http://schemas.microsoft.com/office/drawing/2014/main" id="{C787B0E3-9E9F-FBCB-767F-A0945A968F97}"/>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9" name="Flowchart: Terminator 18">
                <a:extLst>
                  <a:ext uri="{FF2B5EF4-FFF2-40B4-BE49-F238E27FC236}">
                    <a16:creationId xmlns:a16="http://schemas.microsoft.com/office/drawing/2014/main" id="{53AEFBC9-E18C-12CA-9EA5-14B08461F7B4}"/>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 name="Flowchart: Delay 19">
                <a:extLst>
                  <a:ext uri="{FF2B5EF4-FFF2-40B4-BE49-F238E27FC236}">
                    <a16:creationId xmlns:a16="http://schemas.microsoft.com/office/drawing/2014/main" id="{493AB545-D6E4-EF86-9B57-DD9995923A79}"/>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1" name="Moon 20">
                <a:extLst>
                  <a:ext uri="{FF2B5EF4-FFF2-40B4-BE49-F238E27FC236}">
                    <a16:creationId xmlns:a16="http://schemas.microsoft.com/office/drawing/2014/main" id="{59FC74FE-05B6-66D0-16CE-E3B847DA3483}"/>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2" name="Moon 21">
                <a:extLst>
                  <a:ext uri="{FF2B5EF4-FFF2-40B4-BE49-F238E27FC236}">
                    <a16:creationId xmlns:a16="http://schemas.microsoft.com/office/drawing/2014/main" id="{C78CF290-344B-1D3F-CF28-8279FEF7E19B}"/>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3" name="Oval 22">
                <a:extLst>
                  <a:ext uri="{FF2B5EF4-FFF2-40B4-BE49-F238E27FC236}">
                    <a16:creationId xmlns:a16="http://schemas.microsoft.com/office/drawing/2014/main" id="{7D56FE4D-0D28-A509-1203-32DCA5AA9B2C}"/>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4" name="Right Triangle 23">
                <a:extLst>
                  <a:ext uri="{FF2B5EF4-FFF2-40B4-BE49-F238E27FC236}">
                    <a16:creationId xmlns:a16="http://schemas.microsoft.com/office/drawing/2014/main" id="{93714D04-22B8-CF49-B51E-9591250D8B64}"/>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5" name="Right Triangle 24">
                <a:extLst>
                  <a:ext uri="{FF2B5EF4-FFF2-40B4-BE49-F238E27FC236}">
                    <a16:creationId xmlns:a16="http://schemas.microsoft.com/office/drawing/2014/main" id="{1DED0850-3C0C-CFDE-2AF9-B90C392BF8F2}"/>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6" name="Flowchart: Terminator 25">
                <a:extLst>
                  <a:ext uri="{FF2B5EF4-FFF2-40B4-BE49-F238E27FC236}">
                    <a16:creationId xmlns:a16="http://schemas.microsoft.com/office/drawing/2014/main" id="{12804DB9-3FFC-209F-8B09-F1ACA6CFA17D}"/>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7" name="Flowchart: Connector 26">
                <a:extLst>
                  <a:ext uri="{FF2B5EF4-FFF2-40B4-BE49-F238E27FC236}">
                    <a16:creationId xmlns:a16="http://schemas.microsoft.com/office/drawing/2014/main" id="{5F85DEB4-542C-8A08-7E7A-4E0D2D4932B5}"/>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8" name="Flowchart: Connector 27">
                <a:extLst>
                  <a:ext uri="{FF2B5EF4-FFF2-40B4-BE49-F238E27FC236}">
                    <a16:creationId xmlns:a16="http://schemas.microsoft.com/office/drawing/2014/main" id="{368F00E1-00FC-2681-CEFE-CB54AD337D30}"/>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9" name="Freeform: Shape 28">
                <a:extLst>
                  <a:ext uri="{FF2B5EF4-FFF2-40B4-BE49-F238E27FC236}">
                    <a16:creationId xmlns:a16="http://schemas.microsoft.com/office/drawing/2014/main" id="{29316DED-8F6A-E637-C64F-AE94638F6918}"/>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30" name="Group 29">
                <a:extLst>
                  <a:ext uri="{FF2B5EF4-FFF2-40B4-BE49-F238E27FC236}">
                    <a16:creationId xmlns:a16="http://schemas.microsoft.com/office/drawing/2014/main" id="{B4F4B32B-783D-F886-7A57-7E07B6A7274D}"/>
                  </a:ext>
                </a:extLst>
              </p:cNvPr>
              <p:cNvGrpSpPr/>
              <p:nvPr/>
            </p:nvGrpSpPr>
            <p:grpSpPr>
              <a:xfrm>
                <a:off x="1736703" y="3532400"/>
                <a:ext cx="325110" cy="522802"/>
                <a:chOff x="859632" y="2338402"/>
                <a:chExt cx="571500" cy="788345"/>
              </a:xfrm>
            </p:grpSpPr>
            <p:sp>
              <p:nvSpPr>
                <p:cNvPr id="59" name="Rectangle 58">
                  <a:extLst>
                    <a:ext uri="{FF2B5EF4-FFF2-40B4-BE49-F238E27FC236}">
                      <a16:creationId xmlns:a16="http://schemas.microsoft.com/office/drawing/2014/main" id="{8B75FC4F-572A-BD85-F3BC-0AF6EFA2715C}"/>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60" name="Picture 59">
                  <a:extLst>
                    <a:ext uri="{FF2B5EF4-FFF2-40B4-BE49-F238E27FC236}">
                      <a16:creationId xmlns:a16="http://schemas.microsoft.com/office/drawing/2014/main" id="{6B0BFD3F-1175-2FDD-4883-CA1E012D8B1A}"/>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31" name="Group 30">
                <a:extLst>
                  <a:ext uri="{FF2B5EF4-FFF2-40B4-BE49-F238E27FC236}">
                    <a16:creationId xmlns:a16="http://schemas.microsoft.com/office/drawing/2014/main" id="{B8C0C0B0-40E8-7375-4D6E-4DCBB25D594D}"/>
                  </a:ext>
                </a:extLst>
              </p:cNvPr>
              <p:cNvGrpSpPr/>
              <p:nvPr/>
            </p:nvGrpSpPr>
            <p:grpSpPr>
              <a:xfrm rot="19720146">
                <a:off x="1182580" y="2371883"/>
                <a:ext cx="386764" cy="226743"/>
                <a:chOff x="5136060" y="1710152"/>
                <a:chExt cx="538831" cy="347248"/>
              </a:xfrm>
            </p:grpSpPr>
            <p:sp>
              <p:nvSpPr>
                <p:cNvPr id="49" name="Oval 5">
                  <a:extLst>
                    <a:ext uri="{FF2B5EF4-FFF2-40B4-BE49-F238E27FC236}">
                      <a16:creationId xmlns:a16="http://schemas.microsoft.com/office/drawing/2014/main" id="{A1E89CCD-CE10-7A24-3BFA-292382C7D9BD}"/>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50" name="Group 49">
                  <a:extLst>
                    <a:ext uri="{FF2B5EF4-FFF2-40B4-BE49-F238E27FC236}">
                      <a16:creationId xmlns:a16="http://schemas.microsoft.com/office/drawing/2014/main" id="{471FD715-3EB2-8587-6A5C-B0BF5A4838C1}"/>
                    </a:ext>
                  </a:extLst>
                </p:cNvPr>
                <p:cNvGrpSpPr/>
                <p:nvPr/>
              </p:nvGrpSpPr>
              <p:grpSpPr>
                <a:xfrm rot="20545732">
                  <a:off x="5242936" y="1710152"/>
                  <a:ext cx="85726" cy="45719"/>
                  <a:chOff x="5293988" y="1700325"/>
                  <a:chExt cx="85726" cy="42639"/>
                </a:xfrm>
              </p:grpSpPr>
              <p:cxnSp>
                <p:nvCxnSpPr>
                  <p:cNvPr id="56" name="Straight Connector 55">
                    <a:extLst>
                      <a:ext uri="{FF2B5EF4-FFF2-40B4-BE49-F238E27FC236}">
                        <a16:creationId xmlns:a16="http://schemas.microsoft.com/office/drawing/2014/main" id="{6596BB3D-3990-7FED-C780-1F993AE504A7}"/>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7" name="Straight Connector 56">
                    <a:extLst>
                      <a:ext uri="{FF2B5EF4-FFF2-40B4-BE49-F238E27FC236}">
                        <a16:creationId xmlns:a16="http://schemas.microsoft.com/office/drawing/2014/main" id="{3F838629-EB2E-C003-457B-D9ADE2B6FBF5}"/>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8" name="Straight Connector 57">
                    <a:extLst>
                      <a:ext uri="{FF2B5EF4-FFF2-40B4-BE49-F238E27FC236}">
                        <a16:creationId xmlns:a16="http://schemas.microsoft.com/office/drawing/2014/main" id="{C742A3E6-4ED8-E022-90CC-C5DBDDD7AA25}"/>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51" name="Oval 4">
                  <a:extLst>
                    <a:ext uri="{FF2B5EF4-FFF2-40B4-BE49-F238E27FC236}">
                      <a16:creationId xmlns:a16="http://schemas.microsoft.com/office/drawing/2014/main" id="{017361C1-C4C1-0C84-B1CC-7BAEB0086019}"/>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2" name="Oval 51">
                  <a:extLst>
                    <a:ext uri="{FF2B5EF4-FFF2-40B4-BE49-F238E27FC236}">
                      <a16:creationId xmlns:a16="http://schemas.microsoft.com/office/drawing/2014/main" id="{BAA12681-28FA-C770-4415-75ED343F2253}"/>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3" name="Oval 52">
                  <a:extLst>
                    <a:ext uri="{FF2B5EF4-FFF2-40B4-BE49-F238E27FC236}">
                      <a16:creationId xmlns:a16="http://schemas.microsoft.com/office/drawing/2014/main" id="{1034D2AF-EC6A-4D63-15F3-7F4FE5CD38B9}"/>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54" name="Oval 53">
                  <a:extLst>
                    <a:ext uri="{FF2B5EF4-FFF2-40B4-BE49-F238E27FC236}">
                      <a16:creationId xmlns:a16="http://schemas.microsoft.com/office/drawing/2014/main" id="{A5B10FFF-661A-ABC6-B6F1-110D205ADB96}"/>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5" name="Oval 54">
                  <a:extLst>
                    <a:ext uri="{FF2B5EF4-FFF2-40B4-BE49-F238E27FC236}">
                      <a16:creationId xmlns:a16="http://schemas.microsoft.com/office/drawing/2014/main" id="{DBD227A2-5F08-9C53-F9DD-BD8789E03656}"/>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32" name="Group 31">
                <a:extLst>
                  <a:ext uri="{FF2B5EF4-FFF2-40B4-BE49-F238E27FC236}">
                    <a16:creationId xmlns:a16="http://schemas.microsoft.com/office/drawing/2014/main" id="{9783BF72-83D9-98E1-BAA2-D8FE1444DE28}"/>
                  </a:ext>
                </a:extLst>
              </p:cNvPr>
              <p:cNvGrpSpPr/>
              <p:nvPr/>
            </p:nvGrpSpPr>
            <p:grpSpPr>
              <a:xfrm rot="1705800" flipH="1">
                <a:off x="1678571" y="2367738"/>
                <a:ext cx="386764" cy="226743"/>
                <a:chOff x="5136060" y="1710152"/>
                <a:chExt cx="538831" cy="347248"/>
              </a:xfrm>
            </p:grpSpPr>
            <p:sp>
              <p:nvSpPr>
                <p:cNvPr id="39" name="Oval 5">
                  <a:extLst>
                    <a:ext uri="{FF2B5EF4-FFF2-40B4-BE49-F238E27FC236}">
                      <a16:creationId xmlns:a16="http://schemas.microsoft.com/office/drawing/2014/main" id="{E8BD08E1-136A-97FE-BE89-D7E6E4A11889}"/>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40" name="Group 39">
                  <a:extLst>
                    <a:ext uri="{FF2B5EF4-FFF2-40B4-BE49-F238E27FC236}">
                      <a16:creationId xmlns:a16="http://schemas.microsoft.com/office/drawing/2014/main" id="{09D43AB0-C1DD-20E6-D7D5-725584B57F71}"/>
                    </a:ext>
                  </a:extLst>
                </p:cNvPr>
                <p:cNvGrpSpPr/>
                <p:nvPr/>
              </p:nvGrpSpPr>
              <p:grpSpPr>
                <a:xfrm rot="20545732">
                  <a:off x="5242936" y="1710152"/>
                  <a:ext cx="85726" cy="45719"/>
                  <a:chOff x="5293988" y="1700325"/>
                  <a:chExt cx="85726" cy="42639"/>
                </a:xfrm>
              </p:grpSpPr>
              <p:cxnSp>
                <p:nvCxnSpPr>
                  <p:cNvPr id="46" name="Straight Connector 45">
                    <a:extLst>
                      <a:ext uri="{FF2B5EF4-FFF2-40B4-BE49-F238E27FC236}">
                        <a16:creationId xmlns:a16="http://schemas.microsoft.com/office/drawing/2014/main" id="{0EDAB655-EE30-CC47-CDC9-806B080ED6D6}"/>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7" name="Straight Connector 46">
                    <a:extLst>
                      <a:ext uri="{FF2B5EF4-FFF2-40B4-BE49-F238E27FC236}">
                        <a16:creationId xmlns:a16="http://schemas.microsoft.com/office/drawing/2014/main" id="{CDA71930-1924-48BA-0C3A-36E2E7D28606}"/>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8" name="Straight Connector 47">
                    <a:extLst>
                      <a:ext uri="{FF2B5EF4-FFF2-40B4-BE49-F238E27FC236}">
                        <a16:creationId xmlns:a16="http://schemas.microsoft.com/office/drawing/2014/main" id="{E2605BCB-F382-375C-4024-EF0774CB492F}"/>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1" name="Oval 4">
                  <a:extLst>
                    <a:ext uri="{FF2B5EF4-FFF2-40B4-BE49-F238E27FC236}">
                      <a16:creationId xmlns:a16="http://schemas.microsoft.com/office/drawing/2014/main" id="{37DD27EA-26D4-A7AA-23BE-F0B323E35521}"/>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2" name="Oval 41">
                  <a:extLst>
                    <a:ext uri="{FF2B5EF4-FFF2-40B4-BE49-F238E27FC236}">
                      <a16:creationId xmlns:a16="http://schemas.microsoft.com/office/drawing/2014/main" id="{A58B4E49-04CD-73C4-EF8D-BA8A2B877F4F}"/>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3" name="Oval 42">
                  <a:extLst>
                    <a:ext uri="{FF2B5EF4-FFF2-40B4-BE49-F238E27FC236}">
                      <a16:creationId xmlns:a16="http://schemas.microsoft.com/office/drawing/2014/main" id="{E118A7BE-F123-76C8-D38D-8D155DE03334}"/>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44" name="Oval 43">
                  <a:extLst>
                    <a:ext uri="{FF2B5EF4-FFF2-40B4-BE49-F238E27FC236}">
                      <a16:creationId xmlns:a16="http://schemas.microsoft.com/office/drawing/2014/main" id="{192FB75D-769C-CF0E-FB0D-1A1D087CBE3F}"/>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5" name="Oval 44">
                  <a:extLst>
                    <a:ext uri="{FF2B5EF4-FFF2-40B4-BE49-F238E27FC236}">
                      <a16:creationId xmlns:a16="http://schemas.microsoft.com/office/drawing/2014/main" id="{1A482C87-BAFD-0FF3-D993-3ED30228C7DD}"/>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33" name="Freeform: Shape 32">
                <a:extLst>
                  <a:ext uri="{FF2B5EF4-FFF2-40B4-BE49-F238E27FC236}">
                    <a16:creationId xmlns:a16="http://schemas.microsoft.com/office/drawing/2014/main" id="{404D8656-F0CE-4AE7-27A6-7602CD255428}"/>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4" name="Oval 33">
                <a:extLst>
                  <a:ext uri="{FF2B5EF4-FFF2-40B4-BE49-F238E27FC236}">
                    <a16:creationId xmlns:a16="http://schemas.microsoft.com/office/drawing/2014/main" id="{E602CB12-6DB2-290E-77C6-E520C85287E6}"/>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35" name="Oval 34">
                <a:extLst>
                  <a:ext uri="{FF2B5EF4-FFF2-40B4-BE49-F238E27FC236}">
                    <a16:creationId xmlns:a16="http://schemas.microsoft.com/office/drawing/2014/main" id="{6B2AE9C6-A800-09FD-D676-32ADFCDE0336}"/>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36" name="Diagonal Stripe 35">
                <a:extLst>
                  <a:ext uri="{FF2B5EF4-FFF2-40B4-BE49-F238E27FC236}">
                    <a16:creationId xmlns:a16="http://schemas.microsoft.com/office/drawing/2014/main" id="{0F8E619D-77D3-0DCF-2EA1-C18EDF4D86EA}"/>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37" name="Diagonal Stripe 36">
                <a:extLst>
                  <a:ext uri="{FF2B5EF4-FFF2-40B4-BE49-F238E27FC236}">
                    <a16:creationId xmlns:a16="http://schemas.microsoft.com/office/drawing/2014/main" id="{81708511-D123-F06F-007E-60B0F6D8D159}"/>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38" name="Isosceles Triangle 37">
                <a:extLst>
                  <a:ext uri="{FF2B5EF4-FFF2-40B4-BE49-F238E27FC236}">
                    <a16:creationId xmlns:a16="http://schemas.microsoft.com/office/drawing/2014/main" id="{B48DFBD3-F4E8-955C-2372-E941F840AF8E}"/>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287384718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Box 1"/>
          <p:cNvSpPr txBox="1"/>
          <p:nvPr/>
        </p:nvSpPr>
        <p:spPr>
          <a:xfrm>
            <a:off x="5142045" y="1258459"/>
            <a:ext cx="7049955" cy="1384995"/>
          </a:xfrm>
          <a:prstGeom prst="rect">
            <a:avLst/>
          </a:prstGeom>
          <a:noFill/>
          <a:ln>
            <a:noFill/>
          </a:ln>
        </p:spPr>
        <p:txBody>
          <a:bodyPr wrap="square" rtlCol="0">
            <a:spAutoFit/>
          </a:bodyPr>
          <a:lstStyle/>
          <a:p>
            <a:pPr>
              <a:spcAft>
                <a:spcPts val="800"/>
              </a:spcAft>
            </a:pPr>
            <a:r>
              <a:rPr lang="en-US" sz="2800" dirty="0">
                <a:solidFill>
                  <a:srgbClr val="000000"/>
                </a:solidFill>
              </a:rPr>
              <a:t>During your daily walk-through, give your cafeteria a thorough assessment. Ask yourself the following questions:</a:t>
            </a:r>
          </a:p>
        </p:txBody>
      </p:sp>
      <p:sp>
        <p:nvSpPr>
          <p:cNvPr id="8" name="Title 1"/>
          <p:cNvSpPr txBox="1">
            <a:spLocks/>
          </p:cNvSpPr>
          <p:nvPr/>
        </p:nvSpPr>
        <p:spPr>
          <a:xfrm>
            <a:off x="0" y="0"/>
            <a:ext cx="12192000" cy="1097280"/>
          </a:xfrm>
          <a:prstGeom prst="rect">
            <a:avLst/>
          </a:prstGeom>
          <a:solidFill>
            <a:srgbClr val="712766"/>
          </a:solidFill>
          <a:ln w="25400">
            <a:noFill/>
          </a:ln>
        </p:spPr>
        <p:txBody>
          <a:bodyPr vert="horz" lIns="91440" tIns="45720" rIns="91440" bIns="45720" rtlCol="0" anchor="ctr">
            <a:normAutofit/>
          </a:bodyPr>
          <a:lstStyle>
            <a:lvl1pPr algn="ctr" defTabSz="457200" rtl="0" eaLnBrk="1" latinLnBrk="0" hangingPunct="1">
              <a:spcBef>
                <a:spcPct val="0"/>
              </a:spcBef>
              <a:buNone/>
              <a:defRPr sz="4400" kern="1200">
                <a:solidFill>
                  <a:srgbClr val="000000"/>
                </a:solidFill>
                <a:latin typeface="+mj-lt"/>
                <a:ea typeface="+mj-ea"/>
                <a:cs typeface="+mj-cs"/>
              </a:defRPr>
            </a:lvl1pPr>
          </a:lstStyle>
          <a:p>
            <a:pPr marL="457200" algn="l"/>
            <a:r>
              <a:rPr lang="en-US" sz="4800" b="1" dirty="0">
                <a:solidFill>
                  <a:schemeClr val="bg1"/>
                </a:solidFill>
                <a:latin typeface="Juice ITC" panose="04040403040A02020202" pitchFamily="82" charset="0"/>
              </a:rPr>
              <a:t>Getting Control Of Your Cafeteria</a:t>
            </a:r>
          </a:p>
        </p:txBody>
      </p:sp>
      <p:sp>
        <p:nvSpPr>
          <p:cNvPr id="7" name="TextBox 6"/>
          <p:cNvSpPr txBox="1"/>
          <p:nvPr/>
        </p:nvSpPr>
        <p:spPr>
          <a:xfrm>
            <a:off x="1441816" y="6129788"/>
            <a:ext cx="8920097" cy="461665"/>
          </a:xfrm>
          <a:prstGeom prst="rect">
            <a:avLst/>
          </a:prstGeom>
          <a:noFill/>
          <a:ln>
            <a:noFill/>
          </a:ln>
        </p:spPr>
        <p:txBody>
          <a:bodyPr wrap="square" rtlCol="0">
            <a:spAutoFit/>
          </a:bodyPr>
          <a:lstStyle/>
          <a:p>
            <a:pPr marL="274320" algn="ctr">
              <a:spcAft>
                <a:spcPts val="400"/>
              </a:spcAft>
            </a:pPr>
            <a:r>
              <a:rPr lang="en-US" sz="2400" dirty="0">
                <a:solidFill>
                  <a:srgbClr val="000000"/>
                </a:solidFill>
              </a:rPr>
              <a:t>When answering questions candidly, this allows for improvement!</a:t>
            </a:r>
          </a:p>
        </p:txBody>
      </p:sp>
      <p:grpSp>
        <p:nvGrpSpPr>
          <p:cNvPr id="3" name="Group 2">
            <a:extLst>
              <a:ext uri="{FF2B5EF4-FFF2-40B4-BE49-F238E27FC236}">
                <a16:creationId xmlns:a16="http://schemas.microsoft.com/office/drawing/2014/main" id="{0333DC52-9494-4461-A2C5-FD2AF8FFD7B2}"/>
              </a:ext>
            </a:extLst>
          </p:cNvPr>
          <p:cNvGrpSpPr/>
          <p:nvPr/>
        </p:nvGrpSpPr>
        <p:grpSpPr>
          <a:xfrm>
            <a:off x="860732" y="1232833"/>
            <a:ext cx="3574712" cy="4735412"/>
            <a:chOff x="5635899" y="1552040"/>
            <a:chExt cx="3729994" cy="4727745"/>
          </a:xfrm>
        </p:grpSpPr>
        <p:pic>
          <p:nvPicPr>
            <p:cNvPr id="5" name="Picture 4"/>
            <p:cNvPicPr>
              <a:picLocks noChangeAspect="1"/>
            </p:cNvPicPr>
            <p:nvPr/>
          </p:nvPicPr>
          <p:blipFill>
            <a:blip r:embed="rId3">
              <a:extLst>
                <a:ext uri="{BEBA8EAE-BF5A-486C-A8C5-ECC9F3942E4B}">
                  <a14:imgProps xmlns:a14="http://schemas.microsoft.com/office/drawing/2010/main">
                    <a14:imgLayer r:embed="rId4">
                      <a14:imgEffect>
                        <a14:backgroundRemoval t="5128" b="97436" l="3143" r="99429">
                          <a14:foregroundMark x1="16286" y1="17308" x2="55143" y2="16026"/>
                          <a14:foregroundMark x1="55143" y1="16026" x2="91143" y2="34936"/>
                          <a14:foregroundMark x1="91143" y1="34936" x2="93429" y2="75000"/>
                          <a14:foregroundMark x1="93429" y1="75000" x2="82857" y2="96154"/>
                          <a14:foregroundMark x1="25143" y1="6090" x2="20286" y2="88462"/>
                          <a14:foregroundMark x1="27143" y1="8013" x2="15143" y2="50641"/>
                          <a14:foregroundMark x1="15143" y1="50641" x2="15714" y2="87500"/>
                          <a14:foregroundMark x1="3143" y1="63782" x2="15143" y2="48397"/>
                          <a14:foregroundMark x1="14000" y1="51923" x2="12571" y2="77564"/>
                          <a14:foregroundMark x1="5143" y1="58013" x2="6857" y2="76603"/>
                          <a14:foregroundMark x1="6857" y1="76603" x2="21143" y2="97115"/>
                          <a14:foregroundMark x1="21143" y1="97115" x2="34257" y2="97115"/>
                          <a14:foregroundMark x1="7143" y1="11538" x2="77143" y2="5769"/>
                          <a14:foregroundMark x1="77143" y1="5769" x2="96000" y2="30128"/>
                          <a14:foregroundMark x1="96000" y1="30128" x2="99429" y2="48718"/>
                          <a14:foregroundMark x1="99429" y1="48718" x2="93429" y2="97436"/>
                          <a14:foregroundMark x1="46000" y1="5769" x2="46000" y2="5449"/>
                          <a14:foregroundMark x1="38000" y1="7372" x2="40571" y2="6090"/>
                          <a14:foregroundMark x1="40571" y1="6090" x2="44857" y2="9615"/>
                          <a14:foregroundMark x1="36286" y1="8333" x2="37714" y2="6731"/>
                          <a14:foregroundMark x1="40286" y1="6410" x2="45714" y2="5128"/>
                          <a14:backgroundMark x1="47143" y1="38141" x2="49714" y2="96154"/>
                          <a14:backgroundMark x1="42571" y1="40064" x2="38571" y2="58974"/>
                          <a14:backgroundMark x1="36857" y1="47436" x2="50857" y2="41667"/>
                          <a14:backgroundMark x1="50857" y1="41667" x2="60571" y2="62179"/>
                          <a14:backgroundMark x1="60571" y1="62179" x2="56286" y2="79167"/>
                          <a14:backgroundMark x1="56286" y1="79167" x2="56571" y2="82051"/>
                          <a14:backgroundMark x1="35714" y1="52885" x2="45429" y2="90385"/>
                          <a14:backgroundMark x1="45429" y1="90385" x2="45714" y2="96154"/>
                          <a14:backgroundMark x1="32000" y1="87821" x2="42286" y2="97756"/>
                          <a14:backgroundMark x1="56000" y1="40064" x2="56000" y2="44551"/>
                          <a14:backgroundMark x1="40000" y1="75962" x2="34286" y2="82372"/>
                        </a14:backgroundRemoval>
                      </a14:imgEffect>
                    </a14:imgLayer>
                  </a14:imgProps>
                </a:ext>
                <a:ext uri="{28A0092B-C50C-407E-A947-70E740481C1C}">
                  <a14:useLocalDpi xmlns:a14="http://schemas.microsoft.com/office/drawing/2010/main" val="0"/>
                </a:ext>
              </a:extLst>
            </a:blip>
            <a:stretch>
              <a:fillRect/>
            </a:stretch>
          </p:blipFill>
          <p:spPr>
            <a:xfrm>
              <a:off x="5635899" y="1552040"/>
              <a:ext cx="3729994" cy="3325023"/>
            </a:xfrm>
            <a:prstGeom prst="rect">
              <a:avLst/>
            </a:prstGeom>
          </p:spPr>
        </p:pic>
        <p:grpSp>
          <p:nvGrpSpPr>
            <p:cNvPr id="10" name="Group 9">
              <a:extLst>
                <a:ext uri="{FF2B5EF4-FFF2-40B4-BE49-F238E27FC236}">
                  <a16:creationId xmlns:a16="http://schemas.microsoft.com/office/drawing/2014/main" id="{43F4472C-8A8C-43F5-AAA4-486AA00DD9D0}"/>
                </a:ext>
              </a:extLst>
            </p:cNvPr>
            <p:cNvGrpSpPr/>
            <p:nvPr/>
          </p:nvGrpSpPr>
          <p:grpSpPr>
            <a:xfrm>
              <a:off x="7095940" y="5966090"/>
              <a:ext cx="226117" cy="291497"/>
              <a:chOff x="3312043" y="4084938"/>
              <a:chExt cx="189762" cy="211269"/>
            </a:xfrm>
          </p:grpSpPr>
          <p:sp>
            <p:nvSpPr>
              <p:cNvPr id="46" name="Chord 45">
                <a:extLst>
                  <a:ext uri="{FF2B5EF4-FFF2-40B4-BE49-F238E27FC236}">
                    <a16:creationId xmlns:a16="http://schemas.microsoft.com/office/drawing/2014/main" id="{04A5193D-0354-4239-B6EA-1E3B927AE12C}"/>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47" name="Chord 46">
                <a:extLst>
                  <a:ext uri="{FF2B5EF4-FFF2-40B4-BE49-F238E27FC236}">
                    <a16:creationId xmlns:a16="http://schemas.microsoft.com/office/drawing/2014/main" id="{7BD3C7D2-C037-46E7-9C5F-BBF704DBA46D}"/>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48" name="Chord 47">
                <a:extLst>
                  <a:ext uri="{FF2B5EF4-FFF2-40B4-BE49-F238E27FC236}">
                    <a16:creationId xmlns:a16="http://schemas.microsoft.com/office/drawing/2014/main" id="{00BDD2BD-2789-4EFE-B635-40F7FB6AB911}"/>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1" name="Flowchart: Manual Operation 26">
              <a:extLst>
                <a:ext uri="{FF2B5EF4-FFF2-40B4-BE49-F238E27FC236}">
                  <a16:creationId xmlns:a16="http://schemas.microsoft.com/office/drawing/2014/main" id="{6CE93792-5AD2-48A0-A3F7-B7DB3B0C7A60}"/>
                </a:ext>
              </a:extLst>
            </p:cNvPr>
            <p:cNvSpPr/>
            <p:nvPr/>
          </p:nvSpPr>
          <p:spPr>
            <a:xfrm rot="230863" flipV="1">
              <a:off x="7092803" y="5182686"/>
              <a:ext cx="283736" cy="92036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12" name="Group 11">
              <a:extLst>
                <a:ext uri="{FF2B5EF4-FFF2-40B4-BE49-F238E27FC236}">
                  <a16:creationId xmlns:a16="http://schemas.microsoft.com/office/drawing/2014/main" id="{62F45124-86A8-4BDA-ADF0-4AC8F3EC677A}"/>
                </a:ext>
              </a:extLst>
            </p:cNvPr>
            <p:cNvGrpSpPr/>
            <p:nvPr/>
          </p:nvGrpSpPr>
          <p:grpSpPr>
            <a:xfrm>
              <a:off x="7460428" y="5988288"/>
              <a:ext cx="226117" cy="291497"/>
              <a:chOff x="3312043" y="4084938"/>
              <a:chExt cx="189762" cy="211269"/>
            </a:xfrm>
          </p:grpSpPr>
          <p:sp>
            <p:nvSpPr>
              <p:cNvPr id="44" name="Chord 43">
                <a:extLst>
                  <a:ext uri="{FF2B5EF4-FFF2-40B4-BE49-F238E27FC236}">
                    <a16:creationId xmlns:a16="http://schemas.microsoft.com/office/drawing/2014/main" id="{CC82F54A-B059-4000-AF4F-7F6F6EC30722}"/>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45" name="Chord 44">
                <a:extLst>
                  <a:ext uri="{FF2B5EF4-FFF2-40B4-BE49-F238E27FC236}">
                    <a16:creationId xmlns:a16="http://schemas.microsoft.com/office/drawing/2014/main" id="{279BAE0C-84DA-40EF-99DF-D0C4B826BFD0}"/>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3" name="Flowchart: Manual Operation 26">
              <a:extLst>
                <a:ext uri="{FF2B5EF4-FFF2-40B4-BE49-F238E27FC236}">
                  <a16:creationId xmlns:a16="http://schemas.microsoft.com/office/drawing/2014/main" id="{99862D21-E2A7-406B-985E-BC882BD4C722}"/>
                </a:ext>
              </a:extLst>
            </p:cNvPr>
            <p:cNvSpPr/>
            <p:nvPr/>
          </p:nvSpPr>
          <p:spPr>
            <a:xfrm rot="21326916" flipV="1">
              <a:off x="7385228" y="5194519"/>
              <a:ext cx="283736" cy="904503"/>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4" name="Rectangle: Single Corner Snipped 29">
              <a:extLst>
                <a:ext uri="{FF2B5EF4-FFF2-40B4-BE49-F238E27FC236}">
                  <a16:creationId xmlns:a16="http://schemas.microsoft.com/office/drawing/2014/main" id="{10845B98-77AA-473C-BD06-0497A880827B}"/>
                </a:ext>
              </a:extLst>
            </p:cNvPr>
            <p:cNvSpPr/>
            <p:nvPr/>
          </p:nvSpPr>
          <p:spPr>
            <a:xfrm flipH="1">
              <a:off x="7080618" y="4316982"/>
              <a:ext cx="577636" cy="888052"/>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5" name="Oval 14">
              <a:extLst>
                <a:ext uri="{FF2B5EF4-FFF2-40B4-BE49-F238E27FC236}">
                  <a16:creationId xmlns:a16="http://schemas.microsoft.com/office/drawing/2014/main" id="{5EFE6B3E-5069-4172-A7C1-BCCDA22399C6}"/>
                </a:ext>
              </a:extLst>
            </p:cNvPr>
            <p:cNvSpPr/>
            <p:nvPr/>
          </p:nvSpPr>
          <p:spPr>
            <a:xfrm>
              <a:off x="6935187" y="3602384"/>
              <a:ext cx="126324" cy="296267"/>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6" name="Oval 15">
              <a:extLst>
                <a:ext uri="{FF2B5EF4-FFF2-40B4-BE49-F238E27FC236}">
                  <a16:creationId xmlns:a16="http://schemas.microsoft.com/office/drawing/2014/main" id="{B9CF6245-33D2-4D05-B55E-BF7B00159798}"/>
                </a:ext>
              </a:extLst>
            </p:cNvPr>
            <p:cNvSpPr/>
            <p:nvPr/>
          </p:nvSpPr>
          <p:spPr>
            <a:xfrm>
              <a:off x="7722763" y="3593242"/>
              <a:ext cx="126324" cy="296267"/>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 name="Flowchart: Off-page Connector 16">
              <a:extLst>
                <a:ext uri="{FF2B5EF4-FFF2-40B4-BE49-F238E27FC236}">
                  <a16:creationId xmlns:a16="http://schemas.microsoft.com/office/drawing/2014/main" id="{11FCD250-5261-476D-96FF-0DE2CCB14606}"/>
                </a:ext>
              </a:extLst>
            </p:cNvPr>
            <p:cNvSpPr/>
            <p:nvPr/>
          </p:nvSpPr>
          <p:spPr>
            <a:xfrm>
              <a:off x="7280610" y="4108066"/>
              <a:ext cx="226998" cy="315409"/>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 name="Oval 17">
              <a:extLst>
                <a:ext uri="{FF2B5EF4-FFF2-40B4-BE49-F238E27FC236}">
                  <a16:creationId xmlns:a16="http://schemas.microsoft.com/office/drawing/2014/main" id="{628A195B-CECB-43D7-87C0-C3B48D52D3AF}"/>
                </a:ext>
              </a:extLst>
            </p:cNvPr>
            <p:cNvSpPr/>
            <p:nvPr/>
          </p:nvSpPr>
          <p:spPr>
            <a:xfrm>
              <a:off x="6990453" y="3161837"/>
              <a:ext cx="789551" cy="1051365"/>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9" name="Flowchart: Terminator 18">
              <a:extLst>
                <a:ext uri="{FF2B5EF4-FFF2-40B4-BE49-F238E27FC236}">
                  <a16:creationId xmlns:a16="http://schemas.microsoft.com/office/drawing/2014/main" id="{40D86608-3A22-426B-A036-F272CACD557C}"/>
                </a:ext>
              </a:extLst>
            </p:cNvPr>
            <p:cNvSpPr/>
            <p:nvPr/>
          </p:nvSpPr>
          <p:spPr>
            <a:xfrm rot="1600366">
              <a:off x="6854474" y="4519990"/>
              <a:ext cx="154247" cy="51413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 name="Flowchart: Delay 19">
              <a:extLst>
                <a:ext uri="{FF2B5EF4-FFF2-40B4-BE49-F238E27FC236}">
                  <a16:creationId xmlns:a16="http://schemas.microsoft.com/office/drawing/2014/main" id="{BB44EA01-6D45-4004-9DCB-84C5B94DC99C}"/>
                </a:ext>
              </a:extLst>
            </p:cNvPr>
            <p:cNvSpPr/>
            <p:nvPr/>
          </p:nvSpPr>
          <p:spPr>
            <a:xfrm rot="2022916" flipH="1">
              <a:off x="6943053" y="4291270"/>
              <a:ext cx="219100" cy="474853"/>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8" name="Moon 27">
              <a:extLst>
                <a:ext uri="{FF2B5EF4-FFF2-40B4-BE49-F238E27FC236}">
                  <a16:creationId xmlns:a16="http://schemas.microsoft.com/office/drawing/2014/main" id="{571F7EE6-C636-41E8-A539-7D25125221E9}"/>
                </a:ext>
              </a:extLst>
            </p:cNvPr>
            <p:cNvSpPr/>
            <p:nvPr/>
          </p:nvSpPr>
          <p:spPr>
            <a:xfrm rot="5400000">
              <a:off x="7077105" y="2892159"/>
              <a:ext cx="616247" cy="811069"/>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9" name="Moon 28">
              <a:extLst>
                <a:ext uri="{FF2B5EF4-FFF2-40B4-BE49-F238E27FC236}">
                  <a16:creationId xmlns:a16="http://schemas.microsoft.com/office/drawing/2014/main" id="{07415B59-F191-4232-B10F-965CB9616982}"/>
                </a:ext>
              </a:extLst>
            </p:cNvPr>
            <p:cNvSpPr/>
            <p:nvPr/>
          </p:nvSpPr>
          <p:spPr>
            <a:xfrm rot="5400000">
              <a:off x="7164539" y="2987751"/>
              <a:ext cx="443112" cy="79128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30" name="Oval 29">
              <a:extLst>
                <a:ext uri="{FF2B5EF4-FFF2-40B4-BE49-F238E27FC236}">
                  <a16:creationId xmlns:a16="http://schemas.microsoft.com/office/drawing/2014/main" id="{3E651BA1-C8CF-4D3C-A833-EE2AC2DC3F87}"/>
                </a:ext>
              </a:extLst>
            </p:cNvPr>
            <p:cNvSpPr/>
            <p:nvPr/>
          </p:nvSpPr>
          <p:spPr>
            <a:xfrm>
              <a:off x="7235291" y="3048336"/>
              <a:ext cx="313345" cy="141103"/>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1" name="Right Triangle 30">
              <a:extLst>
                <a:ext uri="{FF2B5EF4-FFF2-40B4-BE49-F238E27FC236}">
                  <a16:creationId xmlns:a16="http://schemas.microsoft.com/office/drawing/2014/main" id="{3A5495B4-7AC0-40B8-AC93-43B3DA38864E}"/>
                </a:ext>
              </a:extLst>
            </p:cNvPr>
            <p:cNvSpPr/>
            <p:nvPr/>
          </p:nvSpPr>
          <p:spPr>
            <a:xfrm rot="8699319">
              <a:off x="7169584" y="4287932"/>
              <a:ext cx="169543" cy="210896"/>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2" name="Right Triangle 31">
              <a:extLst>
                <a:ext uri="{FF2B5EF4-FFF2-40B4-BE49-F238E27FC236}">
                  <a16:creationId xmlns:a16="http://schemas.microsoft.com/office/drawing/2014/main" id="{741F9057-806E-4AAC-8A56-336CF4B830CC}"/>
                </a:ext>
              </a:extLst>
            </p:cNvPr>
            <p:cNvSpPr/>
            <p:nvPr/>
          </p:nvSpPr>
          <p:spPr>
            <a:xfrm rot="12900681" flipH="1">
              <a:off x="7454413" y="4287932"/>
              <a:ext cx="169543" cy="210896"/>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3" name="Flowchart: Terminator 32">
              <a:extLst>
                <a:ext uri="{FF2B5EF4-FFF2-40B4-BE49-F238E27FC236}">
                  <a16:creationId xmlns:a16="http://schemas.microsoft.com/office/drawing/2014/main" id="{F8FC112A-808D-47ED-A092-DDB028FAC485}"/>
                </a:ext>
              </a:extLst>
            </p:cNvPr>
            <p:cNvSpPr/>
            <p:nvPr/>
          </p:nvSpPr>
          <p:spPr>
            <a:xfrm rot="18705810" flipH="1">
              <a:off x="6858850" y="4924546"/>
              <a:ext cx="102197" cy="284458"/>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4" name="Flowchart: Connector 33">
              <a:extLst>
                <a:ext uri="{FF2B5EF4-FFF2-40B4-BE49-F238E27FC236}">
                  <a16:creationId xmlns:a16="http://schemas.microsoft.com/office/drawing/2014/main" id="{A52E189A-7108-496B-A4F9-E9B7DD915C1F}"/>
                </a:ext>
              </a:extLst>
            </p:cNvPr>
            <p:cNvSpPr/>
            <p:nvPr/>
          </p:nvSpPr>
          <p:spPr>
            <a:xfrm>
              <a:off x="7358854" y="4470006"/>
              <a:ext cx="54478" cy="63080"/>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35" name="Flowchart: Connector 34">
              <a:extLst>
                <a:ext uri="{FF2B5EF4-FFF2-40B4-BE49-F238E27FC236}">
                  <a16:creationId xmlns:a16="http://schemas.microsoft.com/office/drawing/2014/main" id="{46FDEAD1-9634-4404-A9B7-C770AD12C7D7}"/>
                </a:ext>
              </a:extLst>
            </p:cNvPr>
            <p:cNvSpPr/>
            <p:nvPr/>
          </p:nvSpPr>
          <p:spPr>
            <a:xfrm>
              <a:off x="7358854" y="4561378"/>
              <a:ext cx="54478" cy="63080"/>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36" name="Freeform: Shape 74">
              <a:extLst>
                <a:ext uri="{FF2B5EF4-FFF2-40B4-BE49-F238E27FC236}">
                  <a16:creationId xmlns:a16="http://schemas.microsoft.com/office/drawing/2014/main" id="{E66D6A8B-5A26-4AF4-8822-ACE97C26B712}"/>
                </a:ext>
              </a:extLst>
            </p:cNvPr>
            <p:cNvSpPr/>
            <p:nvPr/>
          </p:nvSpPr>
          <p:spPr>
            <a:xfrm rot="14816196">
              <a:off x="6966836" y="5094382"/>
              <a:ext cx="198257" cy="179791"/>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37" name="Flowchart: Terminator 36">
              <a:extLst>
                <a:ext uri="{FF2B5EF4-FFF2-40B4-BE49-F238E27FC236}">
                  <a16:creationId xmlns:a16="http://schemas.microsoft.com/office/drawing/2014/main" id="{D1F89A8E-2DC6-4D89-A298-C9DB3BAADD76}"/>
                </a:ext>
              </a:extLst>
            </p:cNvPr>
            <p:cNvSpPr/>
            <p:nvPr/>
          </p:nvSpPr>
          <p:spPr>
            <a:xfrm rot="19999634" flipH="1">
              <a:off x="7740804" y="4533916"/>
              <a:ext cx="154247" cy="51413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38" name="Flowchart: Terminator 37">
              <a:extLst>
                <a:ext uri="{FF2B5EF4-FFF2-40B4-BE49-F238E27FC236}">
                  <a16:creationId xmlns:a16="http://schemas.microsoft.com/office/drawing/2014/main" id="{F6401158-F8D4-4373-AD7B-6C7573B19DC2}"/>
                </a:ext>
              </a:extLst>
            </p:cNvPr>
            <p:cNvSpPr/>
            <p:nvPr/>
          </p:nvSpPr>
          <p:spPr>
            <a:xfrm rot="2894190">
              <a:off x="7788478" y="4938472"/>
              <a:ext cx="102197" cy="284458"/>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9" name="Freeform: Shape 77">
              <a:extLst>
                <a:ext uri="{FF2B5EF4-FFF2-40B4-BE49-F238E27FC236}">
                  <a16:creationId xmlns:a16="http://schemas.microsoft.com/office/drawing/2014/main" id="{6739B5EF-B0D6-4ED0-915A-ACF4B80B9E9F}"/>
                </a:ext>
              </a:extLst>
            </p:cNvPr>
            <p:cNvSpPr/>
            <p:nvPr/>
          </p:nvSpPr>
          <p:spPr>
            <a:xfrm rot="6783804" flipH="1">
              <a:off x="7584431" y="5108307"/>
              <a:ext cx="198257" cy="179791"/>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40" name="Flowchart: Delay 39">
              <a:extLst>
                <a:ext uri="{FF2B5EF4-FFF2-40B4-BE49-F238E27FC236}">
                  <a16:creationId xmlns:a16="http://schemas.microsoft.com/office/drawing/2014/main" id="{A7535591-C092-49CF-8569-5ECAE6AD6FBA}"/>
                </a:ext>
              </a:extLst>
            </p:cNvPr>
            <p:cNvSpPr/>
            <p:nvPr/>
          </p:nvSpPr>
          <p:spPr>
            <a:xfrm rot="19976169">
              <a:off x="7586445" y="4279445"/>
              <a:ext cx="219100" cy="474853"/>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41" name="Group 40">
              <a:extLst>
                <a:ext uri="{FF2B5EF4-FFF2-40B4-BE49-F238E27FC236}">
                  <a16:creationId xmlns:a16="http://schemas.microsoft.com/office/drawing/2014/main" id="{AFF349FC-D9AA-44C0-B7C8-FEE6EDD07A56}"/>
                </a:ext>
              </a:extLst>
            </p:cNvPr>
            <p:cNvGrpSpPr/>
            <p:nvPr/>
          </p:nvGrpSpPr>
          <p:grpSpPr>
            <a:xfrm>
              <a:off x="7462342" y="4405429"/>
              <a:ext cx="222290" cy="377851"/>
              <a:chOff x="859632" y="2338402"/>
              <a:chExt cx="571500" cy="788345"/>
            </a:xfrm>
          </p:grpSpPr>
          <p:sp>
            <p:nvSpPr>
              <p:cNvPr id="42" name="Rectangle 41">
                <a:extLst>
                  <a:ext uri="{FF2B5EF4-FFF2-40B4-BE49-F238E27FC236}">
                    <a16:creationId xmlns:a16="http://schemas.microsoft.com/office/drawing/2014/main" id="{4ABC5930-AF22-46B5-8E8C-87FB11732B7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43" name="Picture 42">
                <a:extLst>
                  <a:ext uri="{FF2B5EF4-FFF2-40B4-BE49-F238E27FC236}">
                    <a16:creationId xmlns:a16="http://schemas.microsoft.com/office/drawing/2014/main" id="{0F33D8F9-A4FD-4920-8FFC-205A42394427}"/>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49" name="Oval 48">
              <a:extLst>
                <a:ext uri="{FF2B5EF4-FFF2-40B4-BE49-F238E27FC236}">
                  <a16:creationId xmlns:a16="http://schemas.microsoft.com/office/drawing/2014/main" id="{FC5016D7-B1B1-44F9-B414-11EB06320872}"/>
                </a:ext>
              </a:extLst>
            </p:cNvPr>
            <p:cNvSpPr/>
            <p:nvPr/>
          </p:nvSpPr>
          <p:spPr>
            <a:xfrm rot="21284756">
              <a:off x="7138725" y="3557858"/>
              <a:ext cx="195989" cy="281623"/>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50" name="Oval 49">
              <a:extLst>
                <a:ext uri="{FF2B5EF4-FFF2-40B4-BE49-F238E27FC236}">
                  <a16:creationId xmlns:a16="http://schemas.microsoft.com/office/drawing/2014/main" id="{B7763AC0-139C-4719-A931-EC528437F857}"/>
                </a:ext>
              </a:extLst>
            </p:cNvPr>
            <p:cNvSpPr/>
            <p:nvPr/>
          </p:nvSpPr>
          <p:spPr>
            <a:xfrm>
              <a:off x="7196233" y="3641678"/>
              <a:ext cx="85188" cy="104286"/>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51" name="Oval 50">
              <a:extLst>
                <a:ext uri="{FF2B5EF4-FFF2-40B4-BE49-F238E27FC236}">
                  <a16:creationId xmlns:a16="http://schemas.microsoft.com/office/drawing/2014/main" id="{648E13FF-EE5D-47C4-B8EC-14223DA08E5D}"/>
                </a:ext>
              </a:extLst>
            </p:cNvPr>
            <p:cNvSpPr/>
            <p:nvPr/>
          </p:nvSpPr>
          <p:spPr>
            <a:xfrm rot="315244" flipH="1">
              <a:off x="7448749" y="3553134"/>
              <a:ext cx="199774" cy="281623"/>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52" name="Oval 51">
              <a:extLst>
                <a:ext uri="{FF2B5EF4-FFF2-40B4-BE49-F238E27FC236}">
                  <a16:creationId xmlns:a16="http://schemas.microsoft.com/office/drawing/2014/main" id="{FBA6A644-42D4-4CDD-93B7-1F5243968841}"/>
                </a:ext>
              </a:extLst>
            </p:cNvPr>
            <p:cNvSpPr/>
            <p:nvPr/>
          </p:nvSpPr>
          <p:spPr>
            <a:xfrm>
              <a:off x="7511985" y="3641802"/>
              <a:ext cx="85188" cy="104286"/>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53" name="Flowchart: Terminator 52">
              <a:extLst>
                <a:ext uri="{FF2B5EF4-FFF2-40B4-BE49-F238E27FC236}">
                  <a16:creationId xmlns:a16="http://schemas.microsoft.com/office/drawing/2014/main" id="{1874426B-EE15-4B72-9D7F-375F82AE1ECB}"/>
                </a:ext>
              </a:extLst>
            </p:cNvPr>
            <p:cNvSpPr/>
            <p:nvPr/>
          </p:nvSpPr>
          <p:spPr>
            <a:xfrm rot="20867285">
              <a:off x="7069773" y="3501713"/>
              <a:ext cx="268953" cy="45719"/>
            </a:xfrm>
            <a:prstGeom prst="flowChartTerminator">
              <a:avLst/>
            </a:prstGeom>
            <a:solidFill>
              <a:srgbClr val="483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54" name="Flowchart: Terminator 53">
              <a:extLst>
                <a:ext uri="{FF2B5EF4-FFF2-40B4-BE49-F238E27FC236}">
                  <a16:creationId xmlns:a16="http://schemas.microsoft.com/office/drawing/2014/main" id="{A34A4631-715E-4C37-9271-CFD226B77F5D}"/>
                </a:ext>
              </a:extLst>
            </p:cNvPr>
            <p:cNvSpPr/>
            <p:nvPr/>
          </p:nvSpPr>
          <p:spPr>
            <a:xfrm rot="214356">
              <a:off x="7446458" y="3551727"/>
              <a:ext cx="270089" cy="45719"/>
            </a:xfrm>
            <a:prstGeom prst="flowChartTerminator">
              <a:avLst/>
            </a:prstGeom>
            <a:solidFill>
              <a:srgbClr val="483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endParaRPr>
            </a:p>
          </p:txBody>
        </p:sp>
        <p:sp>
          <p:nvSpPr>
            <p:cNvPr id="55" name="Oval 54">
              <a:extLst>
                <a:ext uri="{FF2B5EF4-FFF2-40B4-BE49-F238E27FC236}">
                  <a16:creationId xmlns:a16="http://schemas.microsoft.com/office/drawing/2014/main" id="{1F0FBAD1-1DF6-4E3D-A5CE-F344D78060C6}"/>
                </a:ext>
              </a:extLst>
            </p:cNvPr>
            <p:cNvSpPr/>
            <p:nvPr/>
          </p:nvSpPr>
          <p:spPr>
            <a:xfrm rot="20267554">
              <a:off x="7450028" y="3977280"/>
              <a:ext cx="176052" cy="74427"/>
            </a:xfrm>
            <a:prstGeom prst="ellipse">
              <a:avLst/>
            </a:prstGeom>
            <a:solidFill>
              <a:sysClr val="window" lastClr="FFFFFF"/>
            </a:solidFill>
            <a:ln w="12700" cap="flat" cmpd="sng" algn="ctr">
              <a:solidFill>
                <a:srgbClr val="FF7093"/>
              </a:solidFill>
              <a:prstDash val="solid"/>
              <a:miter lim="800000"/>
            </a:ln>
            <a:effectLst/>
          </p:spPr>
          <p:txBody>
            <a:bodyPr rtlCol="0" anchor="ctr"/>
            <a:lstStyle/>
            <a:p>
              <a:pPr algn="ctr" defTabSz="914400">
                <a:defRPr/>
              </a:pPr>
              <a:endParaRPr lang="en-US" kern="0" dirty="0">
                <a:solidFill>
                  <a:prstClr val="white"/>
                </a:solidFill>
                <a:latin typeface="Corbel" panose="020B0503020204020204"/>
              </a:endParaRPr>
            </a:p>
          </p:txBody>
        </p:sp>
        <p:sp>
          <p:nvSpPr>
            <p:cNvPr id="56" name="Freeform: Shape 55">
              <a:extLst>
                <a:ext uri="{FF2B5EF4-FFF2-40B4-BE49-F238E27FC236}">
                  <a16:creationId xmlns:a16="http://schemas.microsoft.com/office/drawing/2014/main" id="{FD31BC47-8492-43CD-8000-F47EC354C70B}"/>
                </a:ext>
              </a:extLst>
            </p:cNvPr>
            <p:cNvSpPr/>
            <p:nvPr/>
          </p:nvSpPr>
          <p:spPr>
            <a:xfrm flipH="1">
              <a:off x="7343325" y="3810927"/>
              <a:ext cx="101970" cy="101084"/>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914400">
                <a:defRPr/>
              </a:pPr>
              <a:endParaRPr lang="en-US" sz="1530" kern="0">
                <a:solidFill>
                  <a:prstClr val="white"/>
                </a:solidFill>
              </a:endParaRPr>
            </a:p>
          </p:txBody>
        </p:sp>
      </p:grpSp>
      <p:sp>
        <p:nvSpPr>
          <p:cNvPr id="57" name="TextBox 56">
            <a:extLst>
              <a:ext uri="{FF2B5EF4-FFF2-40B4-BE49-F238E27FC236}">
                <a16:creationId xmlns:a16="http://schemas.microsoft.com/office/drawing/2014/main" id="{860B776F-025A-4D57-AC18-A95C1543FEDA}"/>
              </a:ext>
            </a:extLst>
          </p:cNvPr>
          <p:cNvSpPr txBox="1"/>
          <p:nvPr/>
        </p:nvSpPr>
        <p:spPr>
          <a:xfrm>
            <a:off x="6025770" y="2857029"/>
            <a:ext cx="5235109" cy="612934"/>
          </a:xfrm>
          <a:prstGeom prst="roundRect">
            <a:avLst/>
          </a:prstGeom>
          <a:solidFill>
            <a:srgbClr val="712766"/>
          </a:solidFill>
        </p:spPr>
        <p:txBody>
          <a:bodyPr wrap="square" rtlCol="0">
            <a:spAutoFit/>
          </a:bodyPr>
          <a:lstStyle/>
          <a:p>
            <a:pPr marL="0" lvl="1" algn="ctr">
              <a:spcAft>
                <a:spcPts val="400"/>
              </a:spcAft>
            </a:pPr>
            <a:r>
              <a:rPr lang="en-US" sz="3000" dirty="0">
                <a:solidFill>
                  <a:schemeClr val="bg1"/>
                </a:solidFill>
                <a:latin typeface="Juice ITC" panose="04040403040A02020202" pitchFamily="82" charset="0"/>
              </a:rPr>
              <a:t>What is the condition of the operation?</a:t>
            </a:r>
          </a:p>
        </p:txBody>
      </p:sp>
      <p:sp>
        <p:nvSpPr>
          <p:cNvPr id="60" name="TextBox 59">
            <a:extLst>
              <a:ext uri="{FF2B5EF4-FFF2-40B4-BE49-F238E27FC236}">
                <a16:creationId xmlns:a16="http://schemas.microsoft.com/office/drawing/2014/main" id="{A9FE4481-A8FB-4E94-8441-758BE1644514}"/>
              </a:ext>
            </a:extLst>
          </p:cNvPr>
          <p:cNvSpPr txBox="1"/>
          <p:nvPr/>
        </p:nvSpPr>
        <p:spPr>
          <a:xfrm>
            <a:off x="6025770" y="3655200"/>
            <a:ext cx="5235109" cy="612934"/>
          </a:xfrm>
          <a:prstGeom prst="roundRect">
            <a:avLst/>
          </a:prstGeom>
          <a:solidFill>
            <a:srgbClr val="712766"/>
          </a:solidFill>
        </p:spPr>
        <p:txBody>
          <a:bodyPr wrap="square" rtlCol="0">
            <a:spAutoFit/>
          </a:bodyPr>
          <a:lstStyle/>
          <a:p>
            <a:pPr marL="0" lvl="1" algn="ctr">
              <a:spcAft>
                <a:spcPts val="400"/>
              </a:spcAft>
            </a:pPr>
            <a:r>
              <a:rPr lang="en-US" sz="3000" dirty="0">
                <a:solidFill>
                  <a:schemeClr val="bg1"/>
                </a:solidFill>
                <a:latin typeface="Juice ITC" panose="04040403040A02020202" pitchFamily="82" charset="0"/>
              </a:rPr>
              <a:t>Am I being honest with my answers?</a:t>
            </a:r>
          </a:p>
        </p:txBody>
      </p:sp>
      <p:sp>
        <p:nvSpPr>
          <p:cNvPr id="61" name="TextBox 60">
            <a:extLst>
              <a:ext uri="{FF2B5EF4-FFF2-40B4-BE49-F238E27FC236}">
                <a16:creationId xmlns:a16="http://schemas.microsoft.com/office/drawing/2014/main" id="{B9A74E89-C95F-48EE-B544-05286A595FBF}"/>
              </a:ext>
            </a:extLst>
          </p:cNvPr>
          <p:cNvSpPr txBox="1"/>
          <p:nvPr/>
        </p:nvSpPr>
        <p:spPr>
          <a:xfrm>
            <a:off x="6025770" y="4453371"/>
            <a:ext cx="5235109" cy="612934"/>
          </a:xfrm>
          <a:prstGeom prst="roundRect">
            <a:avLst/>
          </a:prstGeom>
          <a:solidFill>
            <a:srgbClr val="712766"/>
          </a:solidFill>
        </p:spPr>
        <p:txBody>
          <a:bodyPr wrap="square" rtlCol="0">
            <a:spAutoFit/>
          </a:bodyPr>
          <a:lstStyle/>
          <a:p>
            <a:pPr marL="0" lvl="1" algn="ctr">
              <a:spcAft>
                <a:spcPts val="400"/>
              </a:spcAft>
            </a:pPr>
            <a:r>
              <a:rPr lang="en-US" sz="3000" dirty="0">
                <a:solidFill>
                  <a:schemeClr val="bg1"/>
                </a:solidFill>
                <a:latin typeface="Juice ITC" panose="04040403040A02020202" pitchFamily="82" charset="0"/>
              </a:rPr>
              <a:t>Are the answers “yes” or “no”?</a:t>
            </a:r>
          </a:p>
        </p:txBody>
      </p:sp>
      <p:sp>
        <p:nvSpPr>
          <p:cNvPr id="62" name="TextBox 61">
            <a:extLst>
              <a:ext uri="{FF2B5EF4-FFF2-40B4-BE49-F238E27FC236}">
                <a16:creationId xmlns:a16="http://schemas.microsoft.com/office/drawing/2014/main" id="{BB2635B3-8B7A-4CB1-A824-82701DD5276E}"/>
              </a:ext>
            </a:extLst>
          </p:cNvPr>
          <p:cNvSpPr txBox="1"/>
          <p:nvPr/>
        </p:nvSpPr>
        <p:spPr>
          <a:xfrm>
            <a:off x="6025770" y="5251541"/>
            <a:ext cx="5235109" cy="612934"/>
          </a:xfrm>
          <a:prstGeom prst="roundRect">
            <a:avLst/>
          </a:prstGeom>
          <a:solidFill>
            <a:srgbClr val="712766"/>
          </a:solidFill>
        </p:spPr>
        <p:txBody>
          <a:bodyPr wrap="square" rtlCol="0">
            <a:spAutoFit/>
          </a:bodyPr>
          <a:lstStyle/>
          <a:p>
            <a:pPr marL="0" lvl="1" algn="ctr">
              <a:spcAft>
                <a:spcPts val="400"/>
              </a:spcAft>
            </a:pPr>
            <a:r>
              <a:rPr lang="en-US" sz="3000" dirty="0">
                <a:solidFill>
                  <a:schemeClr val="bg1"/>
                </a:solidFill>
                <a:latin typeface="Juice ITC" panose="04040403040A02020202" pitchFamily="82" charset="0"/>
              </a:rPr>
              <a:t>Is there any grey area?</a:t>
            </a:r>
          </a:p>
        </p:txBody>
      </p:sp>
    </p:spTree>
    <p:extLst>
      <p:ext uri="{BB962C8B-B14F-4D97-AF65-F5344CB8AC3E}">
        <p14:creationId xmlns:p14="http://schemas.microsoft.com/office/powerpoint/2010/main" val="4193399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fad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1"/>
                                        </p:tgtEl>
                                        <p:attrNameLst>
                                          <p:attrName>style.visibility</p:attrName>
                                        </p:attrNameLst>
                                      </p:cBhvr>
                                      <p:to>
                                        <p:strVal val="visible"/>
                                      </p:to>
                                    </p:set>
                                    <p:animEffect transition="in" filter="fade">
                                      <p:cBhvr>
                                        <p:cTn id="17" dur="500"/>
                                        <p:tgtEl>
                                          <p:spTgt spid="6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2"/>
                                        </p:tgtEl>
                                        <p:attrNameLst>
                                          <p:attrName>style.visibility</p:attrName>
                                        </p:attrNameLst>
                                      </p:cBhvr>
                                      <p:to>
                                        <p:strVal val="visible"/>
                                      </p:to>
                                    </p:set>
                                    <p:animEffect transition="in" filter="fade">
                                      <p:cBhvr>
                                        <p:cTn id="2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60" grpId="0" animBg="1"/>
      <p:bldP spid="61" grpId="0" animBg="1"/>
      <p:bldP spid="62" grpId="0" animBg="1"/>
    </p:bldLst>
  </p:timing>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48644"/>
            <a:ext cx="12192000" cy="1097280"/>
          </a:xfrm>
          <a:solidFill>
            <a:srgbClr val="712766"/>
          </a:solidFill>
        </p:spPr>
        <p:txBody>
          <a:bodyPr>
            <a:noAutofit/>
          </a:bodyPr>
          <a:lstStyle/>
          <a:p>
            <a:pPr marL="457200" algn="l"/>
            <a:r>
              <a:rPr lang="en-US" sz="4800" b="1" dirty="0">
                <a:solidFill>
                  <a:schemeClr val="bg1"/>
                </a:solidFill>
                <a:latin typeface="Juice ITC" panose="04040403040A02020202" pitchFamily="82" charset="0"/>
              </a:rPr>
              <a:t>Get Your Operation FIT </a:t>
            </a:r>
            <a:endParaRPr lang="en-US" sz="4800" dirty="0">
              <a:solidFill>
                <a:schemeClr val="bg1"/>
              </a:solidFill>
              <a:latin typeface="Juice ITC" panose="04040403040A02020202" pitchFamily="82" charset="0"/>
            </a:endParaRPr>
          </a:p>
        </p:txBody>
      </p:sp>
      <p:sp>
        <p:nvSpPr>
          <p:cNvPr id="5" name="TextBox 4">
            <a:extLst>
              <a:ext uri="{FF2B5EF4-FFF2-40B4-BE49-F238E27FC236}">
                <a16:creationId xmlns:a16="http://schemas.microsoft.com/office/drawing/2014/main" id="{F3A4DD69-DC9A-48D1-A3BA-0F262081DE82}"/>
              </a:ext>
            </a:extLst>
          </p:cNvPr>
          <p:cNvSpPr txBox="1"/>
          <p:nvPr/>
        </p:nvSpPr>
        <p:spPr>
          <a:xfrm>
            <a:off x="1803133" y="1887379"/>
            <a:ext cx="8585734" cy="1015663"/>
          </a:xfrm>
          <a:prstGeom prst="rect">
            <a:avLst/>
          </a:prstGeom>
          <a:noFill/>
        </p:spPr>
        <p:txBody>
          <a:bodyPr wrap="square" rtlCol="0">
            <a:spAutoFit/>
          </a:bodyPr>
          <a:lstStyle/>
          <a:p>
            <a:pPr marL="0" lvl="1" algn="ctr"/>
            <a:r>
              <a:rPr lang="en-US" sz="6000" b="1" dirty="0">
                <a:ln w="10160">
                  <a:solidFill>
                    <a:srgbClr val="04AB53"/>
                  </a:solidFill>
                  <a:prstDash val="solid"/>
                </a:ln>
                <a:solidFill>
                  <a:srgbClr val="F6B906"/>
                </a:solidFill>
                <a:effectLst>
                  <a:outerShdw blurRad="38100" dist="22860" dir="5400000" algn="tl" rotWithShape="0">
                    <a:srgbClr val="000000">
                      <a:alpha val="30000"/>
                    </a:srgbClr>
                  </a:outerShdw>
                </a:effectLst>
              </a:rPr>
              <a:t>Are you ready to get</a:t>
            </a:r>
            <a:endParaRPr lang="en-US" sz="15000" b="1" dirty="0">
              <a:ln w="10160">
                <a:solidFill>
                  <a:srgbClr val="04AB53"/>
                </a:solidFill>
                <a:prstDash val="solid"/>
              </a:ln>
              <a:solidFill>
                <a:srgbClr val="F6B906"/>
              </a:solidFill>
              <a:effectLst>
                <a:outerShdw blurRad="38100" dist="22860" dir="5400000" algn="tl" rotWithShape="0">
                  <a:srgbClr val="000000">
                    <a:alpha val="30000"/>
                  </a:srgbClr>
                </a:outerShdw>
              </a:effectLst>
            </a:endParaRPr>
          </a:p>
        </p:txBody>
      </p:sp>
      <p:sp>
        <p:nvSpPr>
          <p:cNvPr id="3" name="Rectangle 2">
            <a:extLst>
              <a:ext uri="{FF2B5EF4-FFF2-40B4-BE49-F238E27FC236}">
                <a16:creationId xmlns:a16="http://schemas.microsoft.com/office/drawing/2014/main" id="{F7AA1693-35C3-4086-9A5E-10E4B32E3828}"/>
              </a:ext>
            </a:extLst>
          </p:cNvPr>
          <p:cNvSpPr/>
          <p:nvPr/>
        </p:nvSpPr>
        <p:spPr>
          <a:xfrm>
            <a:off x="1317205" y="3454254"/>
            <a:ext cx="2943181" cy="2253344"/>
          </a:xfrm>
          <a:prstGeom prst="rect">
            <a:avLst/>
          </a:prstGeom>
          <a:solidFill>
            <a:srgbClr val="FB791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F</a:t>
            </a:r>
          </a:p>
        </p:txBody>
      </p:sp>
      <p:sp>
        <p:nvSpPr>
          <p:cNvPr id="4" name="Rectangle 3">
            <a:extLst>
              <a:ext uri="{FF2B5EF4-FFF2-40B4-BE49-F238E27FC236}">
                <a16:creationId xmlns:a16="http://schemas.microsoft.com/office/drawing/2014/main" id="{7AFEA30B-5A7B-D060-8D88-60B619AFE94C}"/>
              </a:ext>
            </a:extLst>
          </p:cNvPr>
          <p:cNvSpPr/>
          <p:nvPr/>
        </p:nvSpPr>
        <p:spPr>
          <a:xfrm>
            <a:off x="7861300" y="3454254"/>
            <a:ext cx="2943181" cy="2253344"/>
          </a:xfrm>
          <a:prstGeom prst="rect">
            <a:avLst/>
          </a:prstGeom>
          <a:solidFill>
            <a:srgbClr val="04AB5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T</a:t>
            </a:r>
          </a:p>
        </p:txBody>
      </p:sp>
      <p:sp>
        <p:nvSpPr>
          <p:cNvPr id="7" name="Rectangle 6">
            <a:extLst>
              <a:ext uri="{FF2B5EF4-FFF2-40B4-BE49-F238E27FC236}">
                <a16:creationId xmlns:a16="http://schemas.microsoft.com/office/drawing/2014/main" id="{BD90E45B-A3A0-ADA2-4E96-F76DD26DC991}"/>
              </a:ext>
            </a:extLst>
          </p:cNvPr>
          <p:cNvSpPr/>
          <p:nvPr/>
        </p:nvSpPr>
        <p:spPr>
          <a:xfrm>
            <a:off x="4589252" y="3454254"/>
            <a:ext cx="2943181" cy="2253344"/>
          </a:xfrm>
          <a:prstGeom prst="rect">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I</a:t>
            </a:r>
          </a:p>
        </p:txBody>
      </p:sp>
      <p:sp>
        <p:nvSpPr>
          <p:cNvPr id="8" name="TextBox 7">
            <a:extLst>
              <a:ext uri="{FF2B5EF4-FFF2-40B4-BE49-F238E27FC236}">
                <a16:creationId xmlns:a16="http://schemas.microsoft.com/office/drawing/2014/main" id="{B0650084-AF35-48F1-E291-E3F7AB86579B}"/>
              </a:ext>
            </a:extLst>
          </p:cNvPr>
          <p:cNvSpPr txBox="1"/>
          <p:nvPr/>
        </p:nvSpPr>
        <p:spPr>
          <a:xfrm>
            <a:off x="10608095" y="3660636"/>
            <a:ext cx="1716583" cy="1569660"/>
          </a:xfrm>
          <a:prstGeom prst="rect">
            <a:avLst/>
          </a:prstGeom>
          <a:noFill/>
        </p:spPr>
        <p:txBody>
          <a:bodyPr wrap="square" rtlCol="0">
            <a:spAutoFit/>
          </a:bodyPr>
          <a:lstStyle/>
          <a:p>
            <a:pPr marL="0" lvl="1" algn="ctr"/>
            <a:r>
              <a:rPr lang="en-US" sz="9600" b="1" dirty="0">
                <a:ln w="10160">
                  <a:solidFill>
                    <a:srgbClr val="04AB53"/>
                  </a:solidFill>
                  <a:prstDash val="solid"/>
                </a:ln>
                <a:solidFill>
                  <a:srgbClr val="F6B906"/>
                </a:solidFill>
                <a:effectLst>
                  <a:outerShdw blurRad="38100" dist="22860" dir="5400000" algn="tl" rotWithShape="0">
                    <a:srgbClr val="000000">
                      <a:alpha val="30000"/>
                    </a:srgbClr>
                  </a:outerShdw>
                </a:effectLst>
              </a:rPr>
              <a:t>?</a:t>
            </a:r>
            <a:endParaRPr lang="en-US" sz="37300" b="1" dirty="0">
              <a:ln w="10160">
                <a:solidFill>
                  <a:srgbClr val="04AB53"/>
                </a:solidFill>
                <a:prstDash val="solid"/>
              </a:ln>
              <a:solidFill>
                <a:srgbClr val="F6B906"/>
              </a:solidFill>
              <a:effectLst>
                <a:outerShdw blurRad="38100" dist="22860" dir="5400000" algn="tl" rotWithShape="0">
                  <a:srgbClr val="000000">
                    <a:alpha val="30000"/>
                  </a:srgbClr>
                </a:outerShdw>
              </a:effectLst>
            </a:endParaRPr>
          </a:p>
        </p:txBody>
      </p:sp>
    </p:spTree>
    <p:extLst>
      <p:ext uri="{BB962C8B-B14F-4D97-AF65-F5344CB8AC3E}">
        <p14:creationId xmlns:p14="http://schemas.microsoft.com/office/powerpoint/2010/main" val="1274525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7"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p:cNvSpPr>
            <a:spLocks noGrp="1"/>
          </p:cNvSpPr>
          <p:nvPr>
            <p:ph type="title"/>
          </p:nvPr>
        </p:nvSpPr>
        <p:spPr>
          <a:xfrm>
            <a:off x="0" y="-64608"/>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Is Your Kitchen Clean, Really? </a:t>
            </a:r>
          </a:p>
        </p:txBody>
      </p:sp>
      <p:grpSp>
        <p:nvGrpSpPr>
          <p:cNvPr id="23" name="Group 22">
            <a:extLst>
              <a:ext uri="{FF2B5EF4-FFF2-40B4-BE49-F238E27FC236}">
                <a16:creationId xmlns:a16="http://schemas.microsoft.com/office/drawing/2014/main" id="{F4C1BAB8-AC4C-C0F0-13C6-2C7AA3380E67}"/>
              </a:ext>
            </a:extLst>
          </p:cNvPr>
          <p:cNvGrpSpPr/>
          <p:nvPr/>
        </p:nvGrpSpPr>
        <p:grpSpPr>
          <a:xfrm>
            <a:off x="10247086" y="1327829"/>
            <a:ext cx="1736205" cy="1891011"/>
            <a:chOff x="-1291755" y="2720076"/>
            <a:chExt cx="2982307" cy="3699774"/>
          </a:xfrm>
        </p:grpSpPr>
        <p:sp>
          <p:nvSpPr>
            <p:cNvPr id="107" name="Oval 106">
              <a:extLst>
                <a:ext uri="{FF2B5EF4-FFF2-40B4-BE49-F238E27FC236}">
                  <a16:creationId xmlns:a16="http://schemas.microsoft.com/office/drawing/2014/main" id="{1E28134A-D0F5-A484-9785-4583116C5EAC}"/>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C8FED9A3-7A9A-F408-A152-E1EE623AA85D}"/>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09" name="Group 108">
              <a:extLst>
                <a:ext uri="{FF2B5EF4-FFF2-40B4-BE49-F238E27FC236}">
                  <a16:creationId xmlns:a16="http://schemas.microsoft.com/office/drawing/2014/main" id="{93C23B51-AB51-D139-3F46-7FDB6AD00888}"/>
                </a:ext>
              </a:extLst>
            </p:cNvPr>
            <p:cNvGrpSpPr/>
            <p:nvPr/>
          </p:nvGrpSpPr>
          <p:grpSpPr>
            <a:xfrm flipH="1">
              <a:off x="-1205954" y="2720076"/>
              <a:ext cx="2290770" cy="3649875"/>
              <a:chOff x="720551" y="1573392"/>
              <a:chExt cx="2290770" cy="3649875"/>
            </a:xfrm>
          </p:grpSpPr>
          <p:sp>
            <p:nvSpPr>
              <p:cNvPr id="110" name="Freeform: Shape 109">
                <a:extLst>
                  <a:ext uri="{FF2B5EF4-FFF2-40B4-BE49-F238E27FC236}">
                    <a16:creationId xmlns:a16="http://schemas.microsoft.com/office/drawing/2014/main" id="{644E7E9F-861B-8AEF-0BB4-4BDDB8D6E0A6}"/>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11" name="Flowchart: Terminator 110">
                <a:extLst>
                  <a:ext uri="{FF2B5EF4-FFF2-40B4-BE49-F238E27FC236}">
                    <a16:creationId xmlns:a16="http://schemas.microsoft.com/office/drawing/2014/main" id="{2B869E83-FC92-5D8E-ABDC-42B3FAFABC7F}"/>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2" name="Flowchart: Delay 111">
                <a:extLst>
                  <a:ext uri="{FF2B5EF4-FFF2-40B4-BE49-F238E27FC236}">
                    <a16:creationId xmlns:a16="http://schemas.microsoft.com/office/drawing/2014/main" id="{E7B030B5-67A6-9C86-FE27-DDAAE8063E3E}"/>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13" name="Group 112">
                <a:extLst>
                  <a:ext uri="{FF2B5EF4-FFF2-40B4-BE49-F238E27FC236}">
                    <a16:creationId xmlns:a16="http://schemas.microsoft.com/office/drawing/2014/main" id="{72AFB02F-041D-6455-F6D5-47C2A8A78EA0}"/>
                  </a:ext>
                </a:extLst>
              </p:cNvPr>
              <p:cNvGrpSpPr/>
              <p:nvPr/>
            </p:nvGrpSpPr>
            <p:grpSpPr>
              <a:xfrm>
                <a:off x="720551" y="1574772"/>
                <a:ext cx="1581557" cy="3648495"/>
                <a:chOff x="701501" y="393208"/>
                <a:chExt cx="1581557" cy="3648495"/>
              </a:xfrm>
            </p:grpSpPr>
            <p:sp>
              <p:nvSpPr>
                <p:cNvPr id="161" name="Flowchart: Manual Operation 26">
                  <a:extLst>
                    <a:ext uri="{FF2B5EF4-FFF2-40B4-BE49-F238E27FC236}">
                      <a16:creationId xmlns:a16="http://schemas.microsoft.com/office/drawing/2014/main" id="{7F06DB55-6362-34D7-AE0D-70654FBCA199}"/>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2" name="Rectangle: Single Corner Snipped 29">
                  <a:extLst>
                    <a:ext uri="{FF2B5EF4-FFF2-40B4-BE49-F238E27FC236}">
                      <a16:creationId xmlns:a16="http://schemas.microsoft.com/office/drawing/2014/main" id="{3A93EB56-3310-C726-A9FF-053904E71EDC}"/>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3" name="Oval 162">
                  <a:extLst>
                    <a:ext uri="{FF2B5EF4-FFF2-40B4-BE49-F238E27FC236}">
                      <a16:creationId xmlns:a16="http://schemas.microsoft.com/office/drawing/2014/main" id="{DA1AE2EA-8A24-8C1A-A7A8-E40302D66248}"/>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4" name="Oval 163">
                  <a:extLst>
                    <a:ext uri="{FF2B5EF4-FFF2-40B4-BE49-F238E27FC236}">
                      <a16:creationId xmlns:a16="http://schemas.microsoft.com/office/drawing/2014/main" id="{EF0C7292-AE60-98A5-ED10-DC7F7BF5C830}"/>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5" name="Flowchart: Off-page Connector 164">
                  <a:extLst>
                    <a:ext uri="{FF2B5EF4-FFF2-40B4-BE49-F238E27FC236}">
                      <a16:creationId xmlns:a16="http://schemas.microsoft.com/office/drawing/2014/main" id="{1B650B97-E661-D8EB-ADA5-A07DA7E351A6}"/>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6" name="Oval 165">
                  <a:extLst>
                    <a:ext uri="{FF2B5EF4-FFF2-40B4-BE49-F238E27FC236}">
                      <a16:creationId xmlns:a16="http://schemas.microsoft.com/office/drawing/2014/main" id="{16E0DEBD-3270-FA7B-A5EC-31ECDC3392DB}"/>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7" name="Flowchart: Terminator 166">
                  <a:extLst>
                    <a:ext uri="{FF2B5EF4-FFF2-40B4-BE49-F238E27FC236}">
                      <a16:creationId xmlns:a16="http://schemas.microsoft.com/office/drawing/2014/main" id="{43B90E9C-0EFE-ACC3-BD99-57FF8237337E}"/>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8" name="Flowchart: Delay 167">
                  <a:extLst>
                    <a:ext uri="{FF2B5EF4-FFF2-40B4-BE49-F238E27FC236}">
                      <a16:creationId xmlns:a16="http://schemas.microsoft.com/office/drawing/2014/main" id="{495F964D-0241-AB88-1AD2-D578F29DB358}"/>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9" name="Isosceles Triangle 168">
                  <a:extLst>
                    <a:ext uri="{FF2B5EF4-FFF2-40B4-BE49-F238E27FC236}">
                      <a16:creationId xmlns:a16="http://schemas.microsoft.com/office/drawing/2014/main" id="{31364594-F2AA-E396-CF41-D93C01B5384E}"/>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0" name="Oval 169">
                  <a:extLst>
                    <a:ext uri="{FF2B5EF4-FFF2-40B4-BE49-F238E27FC236}">
                      <a16:creationId xmlns:a16="http://schemas.microsoft.com/office/drawing/2014/main" id="{5A812B6A-8935-DB47-8348-167D09F81CD8}"/>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1" name="Oval 170">
                  <a:extLst>
                    <a:ext uri="{FF2B5EF4-FFF2-40B4-BE49-F238E27FC236}">
                      <a16:creationId xmlns:a16="http://schemas.microsoft.com/office/drawing/2014/main" id="{A91AB743-D457-592C-18C0-B673EECA4AAC}"/>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2" name="Oval 171">
                  <a:extLst>
                    <a:ext uri="{FF2B5EF4-FFF2-40B4-BE49-F238E27FC236}">
                      <a16:creationId xmlns:a16="http://schemas.microsoft.com/office/drawing/2014/main" id="{67EF1930-5A51-FC19-594F-2851B6EDAAE3}"/>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3" name="Oval 172">
                  <a:extLst>
                    <a:ext uri="{FF2B5EF4-FFF2-40B4-BE49-F238E27FC236}">
                      <a16:creationId xmlns:a16="http://schemas.microsoft.com/office/drawing/2014/main" id="{C2EAB7EB-1130-E4DE-2B04-E84EB024EC77}"/>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4" name="Flowchart: Terminator 173">
                  <a:extLst>
                    <a:ext uri="{FF2B5EF4-FFF2-40B4-BE49-F238E27FC236}">
                      <a16:creationId xmlns:a16="http://schemas.microsoft.com/office/drawing/2014/main" id="{E763CF8F-10D1-F143-69C6-8837184ED311}"/>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5" name="Flowchart: Terminator 174">
                  <a:extLst>
                    <a:ext uri="{FF2B5EF4-FFF2-40B4-BE49-F238E27FC236}">
                      <a16:creationId xmlns:a16="http://schemas.microsoft.com/office/drawing/2014/main" id="{79CF9421-EE18-FA7A-1589-5481ECB57579}"/>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6" name="Moon 175">
                  <a:extLst>
                    <a:ext uri="{FF2B5EF4-FFF2-40B4-BE49-F238E27FC236}">
                      <a16:creationId xmlns:a16="http://schemas.microsoft.com/office/drawing/2014/main" id="{ADB9587B-8A0C-6848-46EA-0B1CE7ECCDCF}"/>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7" name="Moon 176">
                  <a:extLst>
                    <a:ext uri="{FF2B5EF4-FFF2-40B4-BE49-F238E27FC236}">
                      <a16:creationId xmlns:a16="http://schemas.microsoft.com/office/drawing/2014/main" id="{B4E1C5AA-1C5E-8E29-2397-8CD0548B0A07}"/>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8" name="Oval 177">
                  <a:extLst>
                    <a:ext uri="{FF2B5EF4-FFF2-40B4-BE49-F238E27FC236}">
                      <a16:creationId xmlns:a16="http://schemas.microsoft.com/office/drawing/2014/main" id="{27BE6154-4088-9ABA-1855-CA8F01700F9B}"/>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9" name="Flowchart: Delay 178">
                  <a:extLst>
                    <a:ext uri="{FF2B5EF4-FFF2-40B4-BE49-F238E27FC236}">
                      <a16:creationId xmlns:a16="http://schemas.microsoft.com/office/drawing/2014/main" id="{2C979CEB-EE19-4165-8743-B4CCD67795D5}"/>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0" name="Right Triangle 179">
                  <a:extLst>
                    <a:ext uri="{FF2B5EF4-FFF2-40B4-BE49-F238E27FC236}">
                      <a16:creationId xmlns:a16="http://schemas.microsoft.com/office/drawing/2014/main" id="{FCE1FBDF-EBCC-4DB8-D24B-8985E388C1B7}"/>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1" name="Right Triangle 180">
                  <a:extLst>
                    <a:ext uri="{FF2B5EF4-FFF2-40B4-BE49-F238E27FC236}">
                      <a16:creationId xmlns:a16="http://schemas.microsoft.com/office/drawing/2014/main" id="{FD59F3A3-EE91-C758-745A-E415F2858E03}"/>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2" name="Flowchart: Manual Operation 26">
                  <a:extLst>
                    <a:ext uri="{FF2B5EF4-FFF2-40B4-BE49-F238E27FC236}">
                      <a16:creationId xmlns:a16="http://schemas.microsoft.com/office/drawing/2014/main" id="{108817B3-6049-A585-FE98-731614E36BE1}"/>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83" name="Flowchart: Terminator 182">
                  <a:extLst>
                    <a:ext uri="{FF2B5EF4-FFF2-40B4-BE49-F238E27FC236}">
                      <a16:creationId xmlns:a16="http://schemas.microsoft.com/office/drawing/2014/main" id="{57E99522-FCD3-B294-DF8D-4A80E2D71EB7}"/>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84" name="Flowchart: Connector 183">
                  <a:extLst>
                    <a:ext uri="{FF2B5EF4-FFF2-40B4-BE49-F238E27FC236}">
                      <a16:creationId xmlns:a16="http://schemas.microsoft.com/office/drawing/2014/main" id="{502BC44B-D550-CED3-B511-9D5EB76198BF}"/>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85" name="Flowchart: Connector 184">
                  <a:extLst>
                    <a:ext uri="{FF2B5EF4-FFF2-40B4-BE49-F238E27FC236}">
                      <a16:creationId xmlns:a16="http://schemas.microsoft.com/office/drawing/2014/main" id="{3FD280B3-85B5-F1F1-3A30-D9293F3CB0C2}"/>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86" name="Group 185">
                  <a:extLst>
                    <a:ext uri="{FF2B5EF4-FFF2-40B4-BE49-F238E27FC236}">
                      <a16:creationId xmlns:a16="http://schemas.microsoft.com/office/drawing/2014/main" id="{7BBBB61C-5818-B1B8-C942-7D75AE77AC73}"/>
                    </a:ext>
                  </a:extLst>
                </p:cNvPr>
                <p:cNvGrpSpPr/>
                <p:nvPr/>
              </p:nvGrpSpPr>
              <p:grpSpPr>
                <a:xfrm>
                  <a:off x="1717423" y="2352216"/>
                  <a:ext cx="325110" cy="522802"/>
                  <a:chOff x="859632" y="2338402"/>
                  <a:chExt cx="571500" cy="788345"/>
                </a:xfrm>
              </p:grpSpPr>
              <p:sp>
                <p:nvSpPr>
                  <p:cNvPr id="188" name="Rectangle 187">
                    <a:extLst>
                      <a:ext uri="{FF2B5EF4-FFF2-40B4-BE49-F238E27FC236}">
                        <a16:creationId xmlns:a16="http://schemas.microsoft.com/office/drawing/2014/main" id="{EBBEACA7-545F-FC06-67F2-34B0E3D7AF2F}"/>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89" name="Picture 188">
                    <a:extLst>
                      <a:ext uri="{FF2B5EF4-FFF2-40B4-BE49-F238E27FC236}">
                        <a16:creationId xmlns:a16="http://schemas.microsoft.com/office/drawing/2014/main" id="{89247B0D-9CF6-3EAF-423B-225BB65C7452}"/>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87" name="Freeform: Shape 186">
                  <a:extLst>
                    <a:ext uri="{FF2B5EF4-FFF2-40B4-BE49-F238E27FC236}">
                      <a16:creationId xmlns:a16="http://schemas.microsoft.com/office/drawing/2014/main" id="{3EDC7CB0-DD82-0025-BA8F-6CB60AAD92D5}"/>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14" name="Rectangle: Single Corner Snipped 29">
                <a:extLst>
                  <a:ext uri="{FF2B5EF4-FFF2-40B4-BE49-F238E27FC236}">
                    <a16:creationId xmlns:a16="http://schemas.microsoft.com/office/drawing/2014/main" id="{B9ED207F-0472-ABF6-5433-DD52800B2EC3}"/>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5" name="Oval 114">
                <a:extLst>
                  <a:ext uri="{FF2B5EF4-FFF2-40B4-BE49-F238E27FC236}">
                    <a16:creationId xmlns:a16="http://schemas.microsoft.com/office/drawing/2014/main" id="{F219EC81-786F-0FFA-37A3-30448FCBF8C4}"/>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6" name="Oval 115">
                <a:extLst>
                  <a:ext uri="{FF2B5EF4-FFF2-40B4-BE49-F238E27FC236}">
                    <a16:creationId xmlns:a16="http://schemas.microsoft.com/office/drawing/2014/main" id="{CE2EA6B6-7AB9-7807-1D9D-8BF663668A78}"/>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7" name="Flowchart: Off-page Connector 116">
                <a:extLst>
                  <a:ext uri="{FF2B5EF4-FFF2-40B4-BE49-F238E27FC236}">
                    <a16:creationId xmlns:a16="http://schemas.microsoft.com/office/drawing/2014/main" id="{063D3EA2-0E95-1806-6234-BC51EDBAB759}"/>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8" name="Oval 117">
                <a:extLst>
                  <a:ext uri="{FF2B5EF4-FFF2-40B4-BE49-F238E27FC236}">
                    <a16:creationId xmlns:a16="http://schemas.microsoft.com/office/drawing/2014/main" id="{3E16134A-8561-B774-3F2F-322C9AA665B9}"/>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9" name="Flowchart: Terminator 118">
                <a:extLst>
                  <a:ext uri="{FF2B5EF4-FFF2-40B4-BE49-F238E27FC236}">
                    <a16:creationId xmlns:a16="http://schemas.microsoft.com/office/drawing/2014/main" id="{52EB67F0-668F-4896-1361-03856F8F3580}"/>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0" name="Flowchart: Delay 119">
                <a:extLst>
                  <a:ext uri="{FF2B5EF4-FFF2-40B4-BE49-F238E27FC236}">
                    <a16:creationId xmlns:a16="http://schemas.microsoft.com/office/drawing/2014/main" id="{C27D9656-2DD4-86FB-4874-8D1D0088C01F}"/>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1" name="Moon 120">
                <a:extLst>
                  <a:ext uri="{FF2B5EF4-FFF2-40B4-BE49-F238E27FC236}">
                    <a16:creationId xmlns:a16="http://schemas.microsoft.com/office/drawing/2014/main" id="{5B34C33D-F531-75EB-C5DB-460F4D12AE10}"/>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22" name="Moon 121">
                <a:extLst>
                  <a:ext uri="{FF2B5EF4-FFF2-40B4-BE49-F238E27FC236}">
                    <a16:creationId xmlns:a16="http://schemas.microsoft.com/office/drawing/2014/main" id="{DBD68EC3-6A21-60C4-CD48-67DA15C5A105}"/>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3" name="Oval 122">
                <a:extLst>
                  <a:ext uri="{FF2B5EF4-FFF2-40B4-BE49-F238E27FC236}">
                    <a16:creationId xmlns:a16="http://schemas.microsoft.com/office/drawing/2014/main" id="{BE952251-8CFB-9715-8CAF-A93284AF2634}"/>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4" name="Right Triangle 123">
                <a:extLst>
                  <a:ext uri="{FF2B5EF4-FFF2-40B4-BE49-F238E27FC236}">
                    <a16:creationId xmlns:a16="http://schemas.microsoft.com/office/drawing/2014/main" id="{F45597C4-335A-2AE4-21A4-A1F2F18DF60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5" name="Right Triangle 124">
                <a:extLst>
                  <a:ext uri="{FF2B5EF4-FFF2-40B4-BE49-F238E27FC236}">
                    <a16:creationId xmlns:a16="http://schemas.microsoft.com/office/drawing/2014/main" id="{FF56ECAF-4A12-599A-EA3D-6B6E192DFDBF}"/>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6" name="Flowchart: Terminator 125">
                <a:extLst>
                  <a:ext uri="{FF2B5EF4-FFF2-40B4-BE49-F238E27FC236}">
                    <a16:creationId xmlns:a16="http://schemas.microsoft.com/office/drawing/2014/main" id="{6032049D-144B-0895-972B-DB6CCB6CFCB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7" name="Flowchart: Connector 126">
                <a:extLst>
                  <a:ext uri="{FF2B5EF4-FFF2-40B4-BE49-F238E27FC236}">
                    <a16:creationId xmlns:a16="http://schemas.microsoft.com/office/drawing/2014/main" id="{D702BF89-1232-9C26-4A91-1CDEEC0322DA}"/>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8" name="Flowchart: Connector 127">
                <a:extLst>
                  <a:ext uri="{FF2B5EF4-FFF2-40B4-BE49-F238E27FC236}">
                    <a16:creationId xmlns:a16="http://schemas.microsoft.com/office/drawing/2014/main" id="{7C35A074-B3F7-38D4-82DE-14C2FAEB2C22}"/>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9" name="Freeform: Shape 128">
                <a:extLst>
                  <a:ext uri="{FF2B5EF4-FFF2-40B4-BE49-F238E27FC236}">
                    <a16:creationId xmlns:a16="http://schemas.microsoft.com/office/drawing/2014/main" id="{90F6FA1F-3D00-9B56-0AC3-CF8A6AC8F8B2}"/>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30" name="Group 129">
                <a:extLst>
                  <a:ext uri="{FF2B5EF4-FFF2-40B4-BE49-F238E27FC236}">
                    <a16:creationId xmlns:a16="http://schemas.microsoft.com/office/drawing/2014/main" id="{EED8C883-B57D-886B-1A48-30E05F59DD42}"/>
                  </a:ext>
                </a:extLst>
              </p:cNvPr>
              <p:cNvGrpSpPr/>
              <p:nvPr/>
            </p:nvGrpSpPr>
            <p:grpSpPr>
              <a:xfrm>
                <a:off x="1736703" y="3532400"/>
                <a:ext cx="325110" cy="522802"/>
                <a:chOff x="859632" y="2338402"/>
                <a:chExt cx="571500" cy="788345"/>
              </a:xfrm>
            </p:grpSpPr>
            <p:sp>
              <p:nvSpPr>
                <p:cNvPr id="159" name="Rectangle 158">
                  <a:extLst>
                    <a:ext uri="{FF2B5EF4-FFF2-40B4-BE49-F238E27FC236}">
                      <a16:creationId xmlns:a16="http://schemas.microsoft.com/office/drawing/2014/main" id="{E1925F66-8806-57E8-7882-790741313D60}"/>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60" name="Picture 159">
                  <a:extLst>
                    <a:ext uri="{FF2B5EF4-FFF2-40B4-BE49-F238E27FC236}">
                      <a16:creationId xmlns:a16="http://schemas.microsoft.com/office/drawing/2014/main" id="{C44DAD80-2870-2BB9-D865-3C9D8F4D8EE7}"/>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31" name="Group 130">
                <a:extLst>
                  <a:ext uri="{FF2B5EF4-FFF2-40B4-BE49-F238E27FC236}">
                    <a16:creationId xmlns:a16="http://schemas.microsoft.com/office/drawing/2014/main" id="{600E5470-6A2C-BE45-26E4-86DFD6D477B1}"/>
                  </a:ext>
                </a:extLst>
              </p:cNvPr>
              <p:cNvGrpSpPr/>
              <p:nvPr/>
            </p:nvGrpSpPr>
            <p:grpSpPr>
              <a:xfrm rot="19720146">
                <a:off x="1182580" y="2371883"/>
                <a:ext cx="386764" cy="226743"/>
                <a:chOff x="5136060" y="1710152"/>
                <a:chExt cx="538831" cy="347248"/>
              </a:xfrm>
            </p:grpSpPr>
            <p:sp>
              <p:nvSpPr>
                <p:cNvPr id="149" name="Oval 5">
                  <a:extLst>
                    <a:ext uri="{FF2B5EF4-FFF2-40B4-BE49-F238E27FC236}">
                      <a16:creationId xmlns:a16="http://schemas.microsoft.com/office/drawing/2014/main" id="{D507B0A4-CF84-B9DF-9FD1-C7B5689C991B}"/>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50" name="Group 149">
                  <a:extLst>
                    <a:ext uri="{FF2B5EF4-FFF2-40B4-BE49-F238E27FC236}">
                      <a16:creationId xmlns:a16="http://schemas.microsoft.com/office/drawing/2014/main" id="{A081B426-6554-0F10-1DEB-08BB2A36D333}"/>
                    </a:ext>
                  </a:extLst>
                </p:cNvPr>
                <p:cNvGrpSpPr/>
                <p:nvPr/>
              </p:nvGrpSpPr>
              <p:grpSpPr>
                <a:xfrm rot="20545732">
                  <a:off x="5242936" y="1710152"/>
                  <a:ext cx="85726" cy="45719"/>
                  <a:chOff x="5293988" y="1700325"/>
                  <a:chExt cx="85726" cy="42639"/>
                </a:xfrm>
              </p:grpSpPr>
              <p:cxnSp>
                <p:nvCxnSpPr>
                  <p:cNvPr id="156" name="Straight Connector 155">
                    <a:extLst>
                      <a:ext uri="{FF2B5EF4-FFF2-40B4-BE49-F238E27FC236}">
                        <a16:creationId xmlns:a16="http://schemas.microsoft.com/office/drawing/2014/main" id="{B5FBE9F1-36FF-4A41-2807-79D0A3A34030}"/>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7" name="Straight Connector 156">
                    <a:extLst>
                      <a:ext uri="{FF2B5EF4-FFF2-40B4-BE49-F238E27FC236}">
                        <a16:creationId xmlns:a16="http://schemas.microsoft.com/office/drawing/2014/main" id="{B24378F6-68CE-83FE-A87A-DA86AC78AA7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8" name="Straight Connector 157">
                    <a:extLst>
                      <a:ext uri="{FF2B5EF4-FFF2-40B4-BE49-F238E27FC236}">
                        <a16:creationId xmlns:a16="http://schemas.microsoft.com/office/drawing/2014/main" id="{6CB54822-4140-704A-B310-1C8F13C4C8C3}"/>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51" name="Oval 4">
                  <a:extLst>
                    <a:ext uri="{FF2B5EF4-FFF2-40B4-BE49-F238E27FC236}">
                      <a16:creationId xmlns:a16="http://schemas.microsoft.com/office/drawing/2014/main" id="{D907A101-C29B-C4F2-CE9C-29626E187E3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2" name="Oval 151">
                  <a:extLst>
                    <a:ext uri="{FF2B5EF4-FFF2-40B4-BE49-F238E27FC236}">
                      <a16:creationId xmlns:a16="http://schemas.microsoft.com/office/drawing/2014/main" id="{74105E9B-8DA8-1479-36B1-E3EACA88D3EC}"/>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3" name="Oval 152">
                  <a:extLst>
                    <a:ext uri="{FF2B5EF4-FFF2-40B4-BE49-F238E27FC236}">
                      <a16:creationId xmlns:a16="http://schemas.microsoft.com/office/drawing/2014/main" id="{50E47B78-932B-2318-5160-7E0E3EC193ED}"/>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54" name="Oval 153">
                  <a:extLst>
                    <a:ext uri="{FF2B5EF4-FFF2-40B4-BE49-F238E27FC236}">
                      <a16:creationId xmlns:a16="http://schemas.microsoft.com/office/drawing/2014/main" id="{65138768-7DEB-E438-9232-8A2B2E9C45B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55" name="Oval 154">
                  <a:extLst>
                    <a:ext uri="{FF2B5EF4-FFF2-40B4-BE49-F238E27FC236}">
                      <a16:creationId xmlns:a16="http://schemas.microsoft.com/office/drawing/2014/main" id="{787FAF92-E9C5-2F50-3958-EA1239C3FD70}"/>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32" name="Group 131">
                <a:extLst>
                  <a:ext uri="{FF2B5EF4-FFF2-40B4-BE49-F238E27FC236}">
                    <a16:creationId xmlns:a16="http://schemas.microsoft.com/office/drawing/2014/main" id="{B069DE35-6D93-216D-1976-439CA1005C4C}"/>
                  </a:ext>
                </a:extLst>
              </p:cNvPr>
              <p:cNvGrpSpPr/>
              <p:nvPr/>
            </p:nvGrpSpPr>
            <p:grpSpPr>
              <a:xfrm rot="1705800" flipH="1">
                <a:off x="1678571" y="2367738"/>
                <a:ext cx="386764" cy="226743"/>
                <a:chOff x="5136060" y="1710152"/>
                <a:chExt cx="538831" cy="347248"/>
              </a:xfrm>
            </p:grpSpPr>
            <p:sp>
              <p:nvSpPr>
                <p:cNvPr id="139" name="Oval 5">
                  <a:extLst>
                    <a:ext uri="{FF2B5EF4-FFF2-40B4-BE49-F238E27FC236}">
                      <a16:creationId xmlns:a16="http://schemas.microsoft.com/office/drawing/2014/main" id="{B44B582F-4118-9C3C-CC6A-E06D22FC939E}"/>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40" name="Group 139">
                  <a:extLst>
                    <a:ext uri="{FF2B5EF4-FFF2-40B4-BE49-F238E27FC236}">
                      <a16:creationId xmlns:a16="http://schemas.microsoft.com/office/drawing/2014/main" id="{FB8121A6-5BE1-172C-6EB6-E4F682CE8D80}"/>
                    </a:ext>
                  </a:extLst>
                </p:cNvPr>
                <p:cNvGrpSpPr/>
                <p:nvPr/>
              </p:nvGrpSpPr>
              <p:grpSpPr>
                <a:xfrm rot="20545732">
                  <a:off x="5242936" y="1710152"/>
                  <a:ext cx="85726" cy="45719"/>
                  <a:chOff x="5293988" y="1700325"/>
                  <a:chExt cx="85726" cy="42639"/>
                </a:xfrm>
              </p:grpSpPr>
              <p:cxnSp>
                <p:nvCxnSpPr>
                  <p:cNvPr id="146" name="Straight Connector 145">
                    <a:extLst>
                      <a:ext uri="{FF2B5EF4-FFF2-40B4-BE49-F238E27FC236}">
                        <a16:creationId xmlns:a16="http://schemas.microsoft.com/office/drawing/2014/main" id="{086C94AF-15FF-EE2A-55D4-566B0E447D2D}"/>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7" name="Straight Connector 146">
                    <a:extLst>
                      <a:ext uri="{FF2B5EF4-FFF2-40B4-BE49-F238E27FC236}">
                        <a16:creationId xmlns:a16="http://schemas.microsoft.com/office/drawing/2014/main" id="{96E4D296-5855-6008-31DE-0053776BE339}"/>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8" name="Straight Connector 147">
                    <a:extLst>
                      <a:ext uri="{FF2B5EF4-FFF2-40B4-BE49-F238E27FC236}">
                        <a16:creationId xmlns:a16="http://schemas.microsoft.com/office/drawing/2014/main" id="{6C991BC7-F456-FFC4-7BA7-199C66317657}"/>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41" name="Oval 4">
                  <a:extLst>
                    <a:ext uri="{FF2B5EF4-FFF2-40B4-BE49-F238E27FC236}">
                      <a16:creationId xmlns:a16="http://schemas.microsoft.com/office/drawing/2014/main" id="{D50C185A-E1B1-925A-61DD-B50349292DFC}"/>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2" name="Oval 141">
                  <a:extLst>
                    <a:ext uri="{FF2B5EF4-FFF2-40B4-BE49-F238E27FC236}">
                      <a16:creationId xmlns:a16="http://schemas.microsoft.com/office/drawing/2014/main" id="{88EB35C2-207D-E208-0EAE-F4F78337D4B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3" name="Oval 142">
                  <a:extLst>
                    <a:ext uri="{FF2B5EF4-FFF2-40B4-BE49-F238E27FC236}">
                      <a16:creationId xmlns:a16="http://schemas.microsoft.com/office/drawing/2014/main" id="{B6E13846-951E-F659-8933-24356C4CEEF0}"/>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4" name="Oval 143">
                  <a:extLst>
                    <a:ext uri="{FF2B5EF4-FFF2-40B4-BE49-F238E27FC236}">
                      <a16:creationId xmlns:a16="http://schemas.microsoft.com/office/drawing/2014/main" id="{D5F117EE-B17A-7201-4E2B-6D43BC040D05}"/>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5" name="Oval 144">
                  <a:extLst>
                    <a:ext uri="{FF2B5EF4-FFF2-40B4-BE49-F238E27FC236}">
                      <a16:creationId xmlns:a16="http://schemas.microsoft.com/office/drawing/2014/main" id="{9B6C7C9B-854E-4DDA-0066-C91CCDEC4C0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33" name="Freeform: Shape 132">
                <a:extLst>
                  <a:ext uri="{FF2B5EF4-FFF2-40B4-BE49-F238E27FC236}">
                    <a16:creationId xmlns:a16="http://schemas.microsoft.com/office/drawing/2014/main" id="{F01D90F7-C4A1-4A33-AF12-2C239613157F}"/>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4" name="Oval 133">
                <a:extLst>
                  <a:ext uri="{FF2B5EF4-FFF2-40B4-BE49-F238E27FC236}">
                    <a16:creationId xmlns:a16="http://schemas.microsoft.com/office/drawing/2014/main" id="{931E1767-8B0C-5A93-876F-EBB74C661754}"/>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35" name="Oval 134">
                <a:extLst>
                  <a:ext uri="{FF2B5EF4-FFF2-40B4-BE49-F238E27FC236}">
                    <a16:creationId xmlns:a16="http://schemas.microsoft.com/office/drawing/2014/main" id="{07639189-A8C1-9FA0-7B35-111A3E697CF0}"/>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36" name="Diagonal Stripe 135">
                <a:extLst>
                  <a:ext uri="{FF2B5EF4-FFF2-40B4-BE49-F238E27FC236}">
                    <a16:creationId xmlns:a16="http://schemas.microsoft.com/office/drawing/2014/main" id="{2EE80F1B-48BB-B914-09DA-A2137C95FDEB}"/>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7" name="Diagonal Stripe 136">
                <a:extLst>
                  <a:ext uri="{FF2B5EF4-FFF2-40B4-BE49-F238E27FC236}">
                    <a16:creationId xmlns:a16="http://schemas.microsoft.com/office/drawing/2014/main" id="{F9E0D4AE-F2CD-70E0-EAE0-B40B063CA06C}"/>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8" name="Isosceles Triangle 137">
                <a:extLst>
                  <a:ext uri="{FF2B5EF4-FFF2-40B4-BE49-F238E27FC236}">
                    <a16:creationId xmlns:a16="http://schemas.microsoft.com/office/drawing/2014/main" id="{95C62C17-3915-01A8-8127-3572FB824B2D}"/>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pic>
        <p:nvPicPr>
          <p:cNvPr id="24" name="Cafe LA Safety Plan Video">
            <a:hlinkClick r:id="" action="ppaction://media"/>
            <a:extLst>
              <a:ext uri="{FF2B5EF4-FFF2-40B4-BE49-F238E27FC236}">
                <a16:creationId xmlns:a16="http://schemas.microsoft.com/office/drawing/2014/main" id="{995B8427-3FA0-57E5-C32A-C2D7980043E9}"/>
              </a:ext>
            </a:extLst>
          </p:cNvPr>
          <p:cNvPicPr>
            <a:picLocks noChangeAspect="1"/>
          </p:cNvPicPr>
          <p:nvPr>
            <a:videoFile r:link="rId2"/>
            <p:extLst>
              <p:ext uri="{DAA4B4D4-6D71-4841-9C94-3DE7FCFB9230}">
                <p14:media xmlns:p14="http://schemas.microsoft.com/office/powerpoint/2010/main" r:embed="rId1"/>
              </p:ext>
            </p:extLst>
          </p:nvPr>
        </p:nvPicPr>
        <p:blipFill>
          <a:blip r:embed="rId7"/>
          <a:stretch>
            <a:fillRect/>
          </a:stretch>
        </p:blipFill>
        <p:spPr>
          <a:xfrm>
            <a:off x="2438356" y="1906609"/>
            <a:ext cx="7315200" cy="4114800"/>
          </a:xfrm>
          <a:prstGeom prst="rect">
            <a:avLst/>
          </a:prstGeom>
        </p:spPr>
      </p:pic>
    </p:spTree>
    <p:extLst>
      <p:ext uri="{BB962C8B-B14F-4D97-AF65-F5344CB8AC3E}">
        <p14:creationId xmlns:p14="http://schemas.microsoft.com/office/powerpoint/2010/main" val="1798184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38283" fill="hold"/>
                                        <p:tgtEl>
                                          <p:spTgt spid="24"/>
                                        </p:tgtEl>
                                      </p:cBhvr>
                                    </p:cmd>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7" fill="hold" display="0">
                  <p:stCondLst>
                    <p:cond delay="indefinite"/>
                  </p:stCondLst>
                </p:cTn>
                <p:tgtEl>
                  <p:spTgt spid="24"/>
                </p:tgtEl>
              </p:cMediaNode>
            </p:video>
            <p:seq concurrent="1" nextAc="seek">
              <p:cTn id="8" restart="whenNotActive" fill="hold" evtFilter="cancelBubble" nodeType="interactiveSeq">
                <p:stCondLst>
                  <p:cond evt="onClick" delay="0">
                    <p:tgtEl>
                      <p:spTgt spid="2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4"/>
                                        </p:tgtEl>
                                      </p:cBhvr>
                                    </p:cmd>
                                  </p:childTnLst>
                                </p:cTn>
                              </p:par>
                            </p:childTnLst>
                          </p:cTn>
                        </p:par>
                      </p:childTnLst>
                    </p:cTn>
                  </p:par>
                </p:childTnLst>
              </p:cTn>
              <p:nextCondLst>
                <p:cond evt="onClick" delay="0">
                  <p:tgtEl>
                    <p:spTgt spid="24"/>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524000" y="5705475"/>
            <a:ext cx="9144000" cy="116205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749D8572-49A0-4E65-BDE4-462C0443D930}"/>
              </a:ext>
            </a:extLst>
          </p:cNvPr>
          <p:cNvPicPr>
            <a:picLocks noChangeAspect="1"/>
          </p:cNvPicPr>
          <p:nvPr/>
        </p:nvPicPr>
        <p:blipFill>
          <a:blip r:embed="rId3"/>
          <a:stretch>
            <a:fillRect/>
          </a:stretch>
        </p:blipFill>
        <p:spPr>
          <a:xfrm>
            <a:off x="0" y="0"/>
            <a:ext cx="12192000" cy="6858000"/>
          </a:xfrm>
          <a:prstGeom prst="rect">
            <a:avLst/>
          </a:prstGeom>
        </p:spPr>
      </p:pic>
    </p:spTree>
    <p:extLst>
      <p:ext uri="{BB962C8B-B14F-4D97-AF65-F5344CB8AC3E}">
        <p14:creationId xmlns:p14="http://schemas.microsoft.com/office/powerpoint/2010/main" val="45517642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2657FB-502A-4430-9CD0-EB26C24BDBA9}"/>
              </a:ext>
            </a:extLst>
          </p:cNvPr>
          <p:cNvSpPr/>
          <p:nvPr/>
        </p:nvSpPr>
        <p:spPr>
          <a:xfrm>
            <a:off x="1524000" y="5705475"/>
            <a:ext cx="9144000" cy="116205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EDA99714-17D6-4F6A-8810-34314EB8D39B}"/>
              </a:ext>
            </a:extLst>
          </p:cNvPr>
          <p:cNvSpPr/>
          <p:nvPr/>
        </p:nvSpPr>
        <p:spPr>
          <a:xfrm>
            <a:off x="1504178" y="1"/>
            <a:ext cx="3044049" cy="6883907"/>
          </a:xfrm>
          <a:prstGeom prst="rect">
            <a:avLst/>
          </a:prstGeom>
          <a:solidFill>
            <a:schemeClr val="bg1"/>
          </a:solidFill>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7DE1302A-5231-1524-7FDE-A5B4C84B9F6D}"/>
              </a:ext>
            </a:extLst>
          </p:cNvPr>
          <p:cNvSpPr/>
          <p:nvPr/>
        </p:nvSpPr>
        <p:spPr>
          <a:xfrm>
            <a:off x="7608114" y="-16382"/>
            <a:ext cx="4624722" cy="6883907"/>
          </a:xfrm>
          <a:prstGeom prst="rect">
            <a:avLst/>
          </a:prstGeom>
          <a:solidFill>
            <a:schemeClr val="bg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A3AF5F7A-73AD-F2BE-3DD5-6D298CC5E95C}"/>
              </a:ext>
            </a:extLst>
          </p:cNvPr>
          <p:cNvGrpSpPr/>
          <p:nvPr/>
        </p:nvGrpSpPr>
        <p:grpSpPr>
          <a:xfrm>
            <a:off x="-266700" y="-413316"/>
            <a:ext cx="5520871" cy="7710536"/>
            <a:chOff x="-4642812" y="1068497"/>
            <a:chExt cx="4035785" cy="7710536"/>
          </a:xfrm>
        </p:grpSpPr>
        <p:grpSp>
          <p:nvGrpSpPr>
            <p:cNvPr id="2" name="Group 1">
              <a:extLst>
                <a:ext uri="{FF2B5EF4-FFF2-40B4-BE49-F238E27FC236}">
                  <a16:creationId xmlns:a16="http://schemas.microsoft.com/office/drawing/2014/main" id="{FE0FF57A-EADF-544C-027F-B901251AD9B9}"/>
                </a:ext>
              </a:extLst>
            </p:cNvPr>
            <p:cNvGrpSpPr/>
            <p:nvPr/>
          </p:nvGrpSpPr>
          <p:grpSpPr>
            <a:xfrm>
              <a:off x="-4525939" y="1068497"/>
              <a:ext cx="3918912" cy="1999648"/>
              <a:chOff x="4670" y="4705952"/>
              <a:chExt cx="5253089" cy="1999648"/>
            </a:xfrm>
          </p:grpSpPr>
          <p:sp>
            <p:nvSpPr>
              <p:cNvPr id="4" name="Rectangle 3">
                <a:extLst>
                  <a:ext uri="{FF2B5EF4-FFF2-40B4-BE49-F238E27FC236}">
                    <a16:creationId xmlns:a16="http://schemas.microsoft.com/office/drawing/2014/main" id="{49E9CA92-1813-6833-F128-8915EACBE280}"/>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AA5E03F7-5833-632B-AE9A-726244A683C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8" name="Group 7">
              <a:extLst>
                <a:ext uri="{FF2B5EF4-FFF2-40B4-BE49-F238E27FC236}">
                  <a16:creationId xmlns:a16="http://schemas.microsoft.com/office/drawing/2014/main" id="{B7101F65-9E05-97C9-0692-45E4E643B958}"/>
                </a:ext>
              </a:extLst>
            </p:cNvPr>
            <p:cNvGrpSpPr/>
            <p:nvPr/>
          </p:nvGrpSpPr>
          <p:grpSpPr>
            <a:xfrm>
              <a:off x="-4600235" y="2057641"/>
              <a:ext cx="3918912" cy="1999648"/>
              <a:chOff x="4670" y="4705952"/>
              <a:chExt cx="5253089" cy="1999648"/>
            </a:xfrm>
          </p:grpSpPr>
          <p:sp>
            <p:nvSpPr>
              <p:cNvPr id="11" name="Rectangle 10">
                <a:extLst>
                  <a:ext uri="{FF2B5EF4-FFF2-40B4-BE49-F238E27FC236}">
                    <a16:creationId xmlns:a16="http://schemas.microsoft.com/office/drawing/2014/main" id="{9884DE9D-84E2-589E-E58D-9BD6C996AB63}"/>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3A76A6FB-0004-2FE8-A626-C9C1B8F0FC4D}"/>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13" name="Group 12">
              <a:extLst>
                <a:ext uri="{FF2B5EF4-FFF2-40B4-BE49-F238E27FC236}">
                  <a16:creationId xmlns:a16="http://schemas.microsoft.com/office/drawing/2014/main" id="{FAC481E8-8EAF-742F-6B7A-B91BAF911F26}"/>
                </a:ext>
              </a:extLst>
            </p:cNvPr>
            <p:cNvGrpSpPr/>
            <p:nvPr/>
          </p:nvGrpSpPr>
          <p:grpSpPr>
            <a:xfrm>
              <a:off x="-4600235" y="3197910"/>
              <a:ext cx="3918912" cy="1999648"/>
              <a:chOff x="4670" y="4705952"/>
              <a:chExt cx="5253089" cy="1999648"/>
            </a:xfrm>
          </p:grpSpPr>
          <p:sp>
            <p:nvSpPr>
              <p:cNvPr id="14" name="Rectangle 13">
                <a:extLst>
                  <a:ext uri="{FF2B5EF4-FFF2-40B4-BE49-F238E27FC236}">
                    <a16:creationId xmlns:a16="http://schemas.microsoft.com/office/drawing/2014/main" id="{AD696F10-D946-ADE7-2841-5C36AAB26E55}"/>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CEEDDF57-48D4-CD44-2397-8A712D038173}"/>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17" name="Group 16">
              <a:extLst>
                <a:ext uri="{FF2B5EF4-FFF2-40B4-BE49-F238E27FC236}">
                  <a16:creationId xmlns:a16="http://schemas.microsoft.com/office/drawing/2014/main" id="{0491C818-7C02-D56E-125E-9C5937263ACF}"/>
                </a:ext>
              </a:extLst>
            </p:cNvPr>
            <p:cNvGrpSpPr/>
            <p:nvPr/>
          </p:nvGrpSpPr>
          <p:grpSpPr>
            <a:xfrm>
              <a:off x="-4623072" y="4430696"/>
              <a:ext cx="3918912" cy="1999648"/>
              <a:chOff x="4670" y="4705952"/>
              <a:chExt cx="5253089" cy="1999648"/>
            </a:xfrm>
          </p:grpSpPr>
          <p:sp>
            <p:nvSpPr>
              <p:cNvPr id="18" name="Rectangle 17">
                <a:extLst>
                  <a:ext uri="{FF2B5EF4-FFF2-40B4-BE49-F238E27FC236}">
                    <a16:creationId xmlns:a16="http://schemas.microsoft.com/office/drawing/2014/main" id="{2E008CD4-3D35-32C5-7E32-9BCC64F4A0FC}"/>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E316431E-8C2E-38FD-24CF-B5F807B0EE87}"/>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21" name="Group 20">
              <a:extLst>
                <a:ext uri="{FF2B5EF4-FFF2-40B4-BE49-F238E27FC236}">
                  <a16:creationId xmlns:a16="http://schemas.microsoft.com/office/drawing/2014/main" id="{39C721AE-BFAB-4659-CE7F-D22845B75257}"/>
                </a:ext>
              </a:extLst>
            </p:cNvPr>
            <p:cNvGrpSpPr/>
            <p:nvPr/>
          </p:nvGrpSpPr>
          <p:grpSpPr>
            <a:xfrm>
              <a:off x="-4642812" y="5526714"/>
              <a:ext cx="3918912" cy="1999648"/>
              <a:chOff x="4670" y="4705952"/>
              <a:chExt cx="5253089" cy="1999648"/>
            </a:xfrm>
          </p:grpSpPr>
          <p:sp>
            <p:nvSpPr>
              <p:cNvPr id="22" name="Rectangle 21">
                <a:extLst>
                  <a:ext uri="{FF2B5EF4-FFF2-40B4-BE49-F238E27FC236}">
                    <a16:creationId xmlns:a16="http://schemas.microsoft.com/office/drawing/2014/main" id="{8C00BE06-D52C-2D02-0C5D-80739030BD00}"/>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DF0F2E2B-5B4A-0801-A8C0-D973CCDBCEC9}"/>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24" name="Group 23">
              <a:extLst>
                <a:ext uri="{FF2B5EF4-FFF2-40B4-BE49-F238E27FC236}">
                  <a16:creationId xmlns:a16="http://schemas.microsoft.com/office/drawing/2014/main" id="{EDBAB06D-A9C8-3FF6-6112-A9780728269E}"/>
                </a:ext>
              </a:extLst>
            </p:cNvPr>
            <p:cNvGrpSpPr/>
            <p:nvPr/>
          </p:nvGrpSpPr>
          <p:grpSpPr>
            <a:xfrm>
              <a:off x="-4642812" y="6779385"/>
              <a:ext cx="3918912" cy="1999648"/>
              <a:chOff x="4670" y="4705952"/>
              <a:chExt cx="5253089" cy="1999648"/>
            </a:xfrm>
          </p:grpSpPr>
          <p:sp>
            <p:nvSpPr>
              <p:cNvPr id="25" name="Rectangle 24">
                <a:extLst>
                  <a:ext uri="{FF2B5EF4-FFF2-40B4-BE49-F238E27FC236}">
                    <a16:creationId xmlns:a16="http://schemas.microsoft.com/office/drawing/2014/main" id="{7B89E9BF-E94E-D1D9-B1CC-BB30D7921DFF}"/>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75C6307E-8398-E575-C2B1-D3B48F9B387D}"/>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sp>
        <p:nvSpPr>
          <p:cNvPr id="30" name="Rectangle 29">
            <a:extLst>
              <a:ext uri="{FF2B5EF4-FFF2-40B4-BE49-F238E27FC236}">
                <a16:creationId xmlns:a16="http://schemas.microsoft.com/office/drawing/2014/main" id="{C52696C9-1697-8C1B-E1DD-0B6718BD7FF3}"/>
              </a:ext>
            </a:extLst>
          </p:cNvPr>
          <p:cNvSpPr/>
          <p:nvPr/>
        </p:nvSpPr>
        <p:spPr>
          <a:xfrm>
            <a:off x="4331999" y="135907"/>
            <a:ext cx="3044049" cy="688390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Rectangle 2"/>
          <p:cNvSpPr/>
          <p:nvPr/>
        </p:nvSpPr>
        <p:spPr>
          <a:xfrm>
            <a:off x="547053" y="4670242"/>
            <a:ext cx="1958815" cy="1728108"/>
          </a:xfrm>
          <a:prstGeom prst="rect">
            <a:avLst/>
          </a:prstGeom>
          <a:solidFill>
            <a:srgbClr val="FB791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F</a:t>
            </a:r>
          </a:p>
        </p:txBody>
      </p:sp>
      <p:sp>
        <p:nvSpPr>
          <p:cNvPr id="6" name="TextBox 5"/>
          <p:cNvSpPr txBox="1"/>
          <p:nvPr/>
        </p:nvSpPr>
        <p:spPr>
          <a:xfrm>
            <a:off x="911903" y="4696697"/>
            <a:ext cx="1385391" cy="523220"/>
          </a:xfrm>
          <a:prstGeom prst="rect">
            <a:avLst/>
          </a:prstGeom>
          <a:noFill/>
        </p:spPr>
        <p:txBody>
          <a:bodyPr wrap="square" rtlCol="0">
            <a:spAutoFit/>
          </a:bodyPr>
          <a:lstStyle/>
          <a:p>
            <a:r>
              <a:rPr lang="en-US" sz="2800" b="1" dirty="0">
                <a:solidFill>
                  <a:srgbClr val="000000"/>
                </a:solidFill>
              </a:rPr>
              <a:t>FLOOR</a:t>
            </a:r>
          </a:p>
        </p:txBody>
      </p:sp>
      <p:pic>
        <p:nvPicPr>
          <p:cNvPr id="147" name="Picture 146">
            <a:extLst>
              <a:ext uri="{FF2B5EF4-FFF2-40B4-BE49-F238E27FC236}">
                <a16:creationId xmlns:a16="http://schemas.microsoft.com/office/drawing/2014/main" id="{3AB447B1-5B09-CCFC-74B5-CAB519A3186F}"/>
              </a:ext>
            </a:extLst>
          </p:cNvPr>
          <p:cNvPicPr>
            <a:picLocks noChangeAspect="1"/>
          </p:cNvPicPr>
          <p:nvPr/>
        </p:nvPicPr>
        <p:blipFill rotWithShape="1">
          <a:blip r:embed="rId4"/>
          <a:srcRect b="3652"/>
          <a:stretch/>
        </p:blipFill>
        <p:spPr>
          <a:xfrm>
            <a:off x="3850964" y="5330665"/>
            <a:ext cx="4281509" cy="1968764"/>
          </a:xfrm>
          <a:prstGeom prst="rect">
            <a:avLst/>
          </a:prstGeom>
          <a:scene3d>
            <a:camera prst="perspectiveRelaxed"/>
            <a:lightRig rig="threePt" dir="t"/>
          </a:scene3d>
        </p:spPr>
      </p:pic>
      <p:pic>
        <p:nvPicPr>
          <p:cNvPr id="88" name="Picture 87" descr="A picture containing building, square, rectangle, pattern&#10;&#10;Description automatically generated">
            <a:extLst>
              <a:ext uri="{FF2B5EF4-FFF2-40B4-BE49-F238E27FC236}">
                <a16:creationId xmlns:a16="http://schemas.microsoft.com/office/drawing/2014/main" id="{1F74FF3A-E3BB-B56D-4B86-10994FA1CEDE}"/>
              </a:ext>
            </a:extLst>
          </p:cNvPr>
          <p:cNvPicPr>
            <a:picLocks noChangeAspect="1"/>
          </p:cNvPicPr>
          <p:nvPr/>
        </p:nvPicPr>
        <p:blipFill>
          <a:blip r:embed="rId5"/>
          <a:stretch>
            <a:fillRect/>
          </a:stretch>
        </p:blipFill>
        <p:spPr>
          <a:xfrm>
            <a:off x="6842911" y="-1265094"/>
            <a:ext cx="5603271" cy="3088702"/>
          </a:xfrm>
          <a:prstGeom prst="rect">
            <a:avLst/>
          </a:prstGeom>
          <a:scene3d>
            <a:camera prst="isometricOffAxis1Top"/>
            <a:lightRig rig="threePt" dir="t"/>
          </a:scene3d>
        </p:spPr>
      </p:pic>
      <p:pic>
        <p:nvPicPr>
          <p:cNvPr id="91" name="Picture 90" descr="A picture containing building, square, rectangle, pattern&#10;&#10;Description automatically generated">
            <a:extLst>
              <a:ext uri="{FF2B5EF4-FFF2-40B4-BE49-F238E27FC236}">
                <a16:creationId xmlns:a16="http://schemas.microsoft.com/office/drawing/2014/main" id="{6DD4D7EA-F766-F993-2E17-A7CF8713ECB3}"/>
              </a:ext>
            </a:extLst>
          </p:cNvPr>
          <p:cNvPicPr>
            <a:picLocks noChangeAspect="1"/>
          </p:cNvPicPr>
          <p:nvPr/>
        </p:nvPicPr>
        <p:blipFill>
          <a:blip r:embed="rId5"/>
          <a:stretch>
            <a:fillRect/>
          </a:stretch>
        </p:blipFill>
        <p:spPr>
          <a:xfrm>
            <a:off x="8096510" y="-450785"/>
            <a:ext cx="5959340" cy="3197440"/>
          </a:xfrm>
          <a:prstGeom prst="rect">
            <a:avLst/>
          </a:prstGeom>
          <a:scene3d>
            <a:camera prst="isometricOffAxis1Top"/>
            <a:lightRig rig="threePt" dir="t"/>
          </a:scene3d>
        </p:spPr>
      </p:pic>
      <p:pic>
        <p:nvPicPr>
          <p:cNvPr id="143" name="Picture 142">
            <a:extLst>
              <a:ext uri="{FF2B5EF4-FFF2-40B4-BE49-F238E27FC236}">
                <a16:creationId xmlns:a16="http://schemas.microsoft.com/office/drawing/2014/main" id="{123F215E-C35F-AF0A-9623-4D9D11AC5EDB}"/>
              </a:ext>
            </a:extLst>
          </p:cNvPr>
          <p:cNvPicPr>
            <a:picLocks noChangeAspect="1"/>
          </p:cNvPicPr>
          <p:nvPr/>
        </p:nvPicPr>
        <p:blipFill rotWithShape="1">
          <a:blip r:embed="rId4"/>
          <a:srcRect b="3652"/>
          <a:stretch/>
        </p:blipFill>
        <p:spPr>
          <a:xfrm>
            <a:off x="3608620" y="-387424"/>
            <a:ext cx="4281509" cy="1825056"/>
          </a:xfrm>
          <a:prstGeom prst="rect">
            <a:avLst/>
          </a:prstGeom>
          <a:scene3d>
            <a:camera prst="perspectiveRelaxed"/>
            <a:lightRig rig="threePt" dir="t"/>
          </a:scene3d>
        </p:spPr>
      </p:pic>
      <p:pic>
        <p:nvPicPr>
          <p:cNvPr id="144" name="Picture 143">
            <a:extLst>
              <a:ext uri="{FF2B5EF4-FFF2-40B4-BE49-F238E27FC236}">
                <a16:creationId xmlns:a16="http://schemas.microsoft.com/office/drawing/2014/main" id="{BBA8D179-0860-44A9-C039-1037550DEBC4}"/>
              </a:ext>
            </a:extLst>
          </p:cNvPr>
          <p:cNvPicPr>
            <a:picLocks noChangeAspect="1"/>
          </p:cNvPicPr>
          <p:nvPr/>
        </p:nvPicPr>
        <p:blipFill rotWithShape="1">
          <a:blip r:embed="rId4"/>
          <a:srcRect b="3652"/>
          <a:stretch/>
        </p:blipFill>
        <p:spPr>
          <a:xfrm>
            <a:off x="3644718" y="1979871"/>
            <a:ext cx="4281509" cy="1825056"/>
          </a:xfrm>
          <a:prstGeom prst="rect">
            <a:avLst/>
          </a:prstGeom>
          <a:scene3d>
            <a:camera prst="perspectiveRelaxed"/>
            <a:lightRig rig="threePt" dir="t"/>
          </a:scene3d>
        </p:spPr>
      </p:pic>
      <p:pic>
        <p:nvPicPr>
          <p:cNvPr id="145" name="Picture 144">
            <a:extLst>
              <a:ext uri="{FF2B5EF4-FFF2-40B4-BE49-F238E27FC236}">
                <a16:creationId xmlns:a16="http://schemas.microsoft.com/office/drawing/2014/main" id="{5EE68EC8-12C8-C77D-19BD-7F914357D906}"/>
              </a:ext>
            </a:extLst>
          </p:cNvPr>
          <p:cNvPicPr>
            <a:picLocks noChangeAspect="1"/>
          </p:cNvPicPr>
          <p:nvPr/>
        </p:nvPicPr>
        <p:blipFill rotWithShape="1">
          <a:blip r:embed="rId4"/>
          <a:srcRect b="3652"/>
          <a:stretch/>
        </p:blipFill>
        <p:spPr>
          <a:xfrm>
            <a:off x="3757440" y="3148040"/>
            <a:ext cx="4281509" cy="1825056"/>
          </a:xfrm>
          <a:prstGeom prst="rect">
            <a:avLst/>
          </a:prstGeom>
          <a:scene3d>
            <a:camera prst="perspectiveRelaxed"/>
            <a:lightRig rig="threePt" dir="t"/>
          </a:scene3d>
        </p:spPr>
      </p:pic>
      <p:pic>
        <p:nvPicPr>
          <p:cNvPr id="146" name="Picture 145">
            <a:extLst>
              <a:ext uri="{FF2B5EF4-FFF2-40B4-BE49-F238E27FC236}">
                <a16:creationId xmlns:a16="http://schemas.microsoft.com/office/drawing/2014/main" id="{F17CC6F1-25C4-4A04-B98B-56BA13E482DD}"/>
              </a:ext>
            </a:extLst>
          </p:cNvPr>
          <p:cNvPicPr>
            <a:picLocks noChangeAspect="1"/>
          </p:cNvPicPr>
          <p:nvPr/>
        </p:nvPicPr>
        <p:blipFill rotWithShape="1">
          <a:blip r:embed="rId4"/>
          <a:srcRect b="3652"/>
          <a:stretch/>
        </p:blipFill>
        <p:spPr>
          <a:xfrm>
            <a:off x="3833663" y="4308134"/>
            <a:ext cx="4281509" cy="1825056"/>
          </a:xfrm>
          <a:prstGeom prst="rect">
            <a:avLst/>
          </a:prstGeom>
          <a:scene3d>
            <a:camera prst="perspectiveRelaxed"/>
            <a:lightRig rig="threePt" dir="t"/>
          </a:scene3d>
        </p:spPr>
      </p:pic>
      <p:pic>
        <p:nvPicPr>
          <p:cNvPr id="148" name="Picture 147">
            <a:extLst>
              <a:ext uri="{FF2B5EF4-FFF2-40B4-BE49-F238E27FC236}">
                <a16:creationId xmlns:a16="http://schemas.microsoft.com/office/drawing/2014/main" id="{25003044-E9FE-E88F-0EEC-2A6AA799FCFB}"/>
              </a:ext>
            </a:extLst>
          </p:cNvPr>
          <p:cNvPicPr>
            <a:picLocks noChangeAspect="1"/>
          </p:cNvPicPr>
          <p:nvPr/>
        </p:nvPicPr>
        <p:blipFill rotWithShape="1">
          <a:blip r:embed="rId4"/>
          <a:srcRect b="3652"/>
          <a:stretch/>
        </p:blipFill>
        <p:spPr>
          <a:xfrm>
            <a:off x="3644718" y="795824"/>
            <a:ext cx="4281509" cy="1825056"/>
          </a:xfrm>
          <a:prstGeom prst="rect">
            <a:avLst/>
          </a:prstGeom>
          <a:scene3d>
            <a:camera prst="perspectiveRelaxed"/>
            <a:lightRig rig="threePt" dir="t"/>
          </a:scene3d>
        </p:spPr>
      </p:pic>
      <p:grpSp>
        <p:nvGrpSpPr>
          <p:cNvPr id="33" name="Group 32">
            <a:extLst>
              <a:ext uri="{FF2B5EF4-FFF2-40B4-BE49-F238E27FC236}">
                <a16:creationId xmlns:a16="http://schemas.microsoft.com/office/drawing/2014/main" id="{7FE248D4-9BA7-F0F1-1084-DAACBED43B77}"/>
              </a:ext>
            </a:extLst>
          </p:cNvPr>
          <p:cNvGrpSpPr/>
          <p:nvPr/>
        </p:nvGrpSpPr>
        <p:grpSpPr>
          <a:xfrm>
            <a:off x="4558818" y="244147"/>
            <a:ext cx="2608417" cy="6438936"/>
            <a:chOff x="253636" y="2952227"/>
            <a:chExt cx="3087167" cy="3451962"/>
          </a:xfrm>
        </p:grpSpPr>
        <p:grpSp>
          <p:nvGrpSpPr>
            <p:cNvPr id="34" name="Group 33">
              <a:extLst>
                <a:ext uri="{FF2B5EF4-FFF2-40B4-BE49-F238E27FC236}">
                  <a16:creationId xmlns:a16="http://schemas.microsoft.com/office/drawing/2014/main" id="{2F06806E-284F-F731-A7B3-ACB1C95C3020}"/>
                </a:ext>
              </a:extLst>
            </p:cNvPr>
            <p:cNvGrpSpPr/>
            <p:nvPr/>
          </p:nvGrpSpPr>
          <p:grpSpPr>
            <a:xfrm>
              <a:off x="253636" y="2952227"/>
              <a:ext cx="3027731" cy="3451962"/>
              <a:chOff x="253636" y="2952227"/>
              <a:chExt cx="3027731" cy="3451962"/>
            </a:xfrm>
          </p:grpSpPr>
          <p:sp>
            <p:nvSpPr>
              <p:cNvPr id="36" name="Can 174">
                <a:extLst>
                  <a:ext uri="{FF2B5EF4-FFF2-40B4-BE49-F238E27FC236}">
                    <a16:creationId xmlns:a16="http://schemas.microsoft.com/office/drawing/2014/main" id="{F60128D8-5188-8F04-A66B-77B521A2F9B4}"/>
                  </a:ext>
                </a:extLst>
              </p:cNvPr>
              <p:cNvSpPr/>
              <p:nvPr/>
            </p:nvSpPr>
            <p:spPr>
              <a:xfrm>
                <a:off x="3065583" y="299703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7" name="Can 175">
                <a:extLst>
                  <a:ext uri="{FF2B5EF4-FFF2-40B4-BE49-F238E27FC236}">
                    <a16:creationId xmlns:a16="http://schemas.microsoft.com/office/drawing/2014/main" id="{7C803588-DE46-F55C-A369-EDC2E5A0299D}"/>
                  </a:ext>
                </a:extLst>
              </p:cNvPr>
              <p:cNvSpPr/>
              <p:nvPr/>
            </p:nvSpPr>
            <p:spPr>
              <a:xfrm>
                <a:off x="1851425" y="29522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8" name="Can 176">
                <a:extLst>
                  <a:ext uri="{FF2B5EF4-FFF2-40B4-BE49-F238E27FC236}">
                    <a16:creationId xmlns:a16="http://schemas.microsoft.com/office/drawing/2014/main" id="{2849E4B8-E3C4-F038-6E19-B559E0554151}"/>
                  </a:ext>
                </a:extLst>
              </p:cNvPr>
              <p:cNvSpPr/>
              <p:nvPr/>
            </p:nvSpPr>
            <p:spPr>
              <a:xfrm>
                <a:off x="477836" y="2976236"/>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9" name="Parallelogram 38">
                <a:extLst>
                  <a:ext uri="{FF2B5EF4-FFF2-40B4-BE49-F238E27FC236}">
                    <a16:creationId xmlns:a16="http://schemas.microsoft.com/office/drawing/2014/main" id="{3E79FDA5-265C-A8B0-ED5E-E55157605CFB}"/>
                  </a:ext>
                </a:extLst>
              </p:cNvPr>
              <p:cNvSpPr/>
              <p:nvPr/>
            </p:nvSpPr>
            <p:spPr>
              <a:xfrm>
                <a:off x="286499" y="5760791"/>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0" name="Parallelogram 39">
                <a:extLst>
                  <a:ext uri="{FF2B5EF4-FFF2-40B4-BE49-F238E27FC236}">
                    <a16:creationId xmlns:a16="http://schemas.microsoft.com/office/drawing/2014/main" id="{87E400F1-C2AE-1C00-3D78-DD6447B3DBB3}"/>
                  </a:ext>
                </a:extLst>
              </p:cNvPr>
              <p:cNvSpPr/>
              <p:nvPr/>
            </p:nvSpPr>
            <p:spPr>
              <a:xfrm>
                <a:off x="335690" y="4998192"/>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1" name="Parallelogram 40">
                <a:extLst>
                  <a:ext uri="{FF2B5EF4-FFF2-40B4-BE49-F238E27FC236}">
                    <a16:creationId xmlns:a16="http://schemas.microsoft.com/office/drawing/2014/main" id="{34BD5198-59CD-DE24-E3DA-761F4AC41692}"/>
                  </a:ext>
                </a:extLst>
              </p:cNvPr>
              <p:cNvSpPr/>
              <p:nvPr/>
            </p:nvSpPr>
            <p:spPr>
              <a:xfrm>
                <a:off x="287369" y="3353566"/>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2" name="Parallelogram 41">
                <a:extLst>
                  <a:ext uri="{FF2B5EF4-FFF2-40B4-BE49-F238E27FC236}">
                    <a16:creationId xmlns:a16="http://schemas.microsoft.com/office/drawing/2014/main" id="{089A265F-A714-78C5-D7AB-0FAB9769C690}"/>
                  </a:ext>
                </a:extLst>
              </p:cNvPr>
              <p:cNvSpPr/>
              <p:nvPr/>
            </p:nvSpPr>
            <p:spPr>
              <a:xfrm>
                <a:off x="317793" y="4286697"/>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3" name="Rectangle 42">
                <a:extLst>
                  <a:ext uri="{FF2B5EF4-FFF2-40B4-BE49-F238E27FC236}">
                    <a16:creationId xmlns:a16="http://schemas.microsoft.com/office/drawing/2014/main" id="{320E8C37-5B5A-FB8E-E603-8E00F93C0662}"/>
                  </a:ext>
                </a:extLst>
              </p:cNvPr>
              <p:cNvSpPr/>
              <p:nvPr/>
            </p:nvSpPr>
            <p:spPr>
              <a:xfrm>
                <a:off x="1851425" y="5749271"/>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4" name="Rectangle 43">
                <a:extLst>
                  <a:ext uri="{FF2B5EF4-FFF2-40B4-BE49-F238E27FC236}">
                    <a16:creationId xmlns:a16="http://schemas.microsoft.com/office/drawing/2014/main" id="{AC68BBCB-0753-23F1-F77F-F8316D45A749}"/>
                  </a:ext>
                </a:extLst>
              </p:cNvPr>
              <p:cNvSpPr/>
              <p:nvPr/>
            </p:nvSpPr>
            <p:spPr>
              <a:xfrm>
                <a:off x="1815256" y="4990293"/>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5" name="Rectangle 44">
                <a:extLst>
                  <a:ext uri="{FF2B5EF4-FFF2-40B4-BE49-F238E27FC236}">
                    <a16:creationId xmlns:a16="http://schemas.microsoft.com/office/drawing/2014/main" id="{01AEBB11-1022-EFAC-AC00-697E13CF7EE5}"/>
                  </a:ext>
                </a:extLst>
              </p:cNvPr>
              <p:cNvSpPr/>
              <p:nvPr/>
            </p:nvSpPr>
            <p:spPr>
              <a:xfrm>
                <a:off x="1815256" y="4286232"/>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6" name="Rectangle 45">
                <a:extLst>
                  <a:ext uri="{FF2B5EF4-FFF2-40B4-BE49-F238E27FC236}">
                    <a16:creationId xmlns:a16="http://schemas.microsoft.com/office/drawing/2014/main" id="{5829DACF-A1ED-FAEE-438B-0DDAC17138BC}"/>
                  </a:ext>
                </a:extLst>
              </p:cNvPr>
              <p:cNvSpPr/>
              <p:nvPr/>
            </p:nvSpPr>
            <p:spPr>
              <a:xfrm>
                <a:off x="1805164" y="3352389"/>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7" name="Cube 46">
                <a:extLst>
                  <a:ext uri="{FF2B5EF4-FFF2-40B4-BE49-F238E27FC236}">
                    <a16:creationId xmlns:a16="http://schemas.microsoft.com/office/drawing/2014/main" id="{B8A849E9-BB33-3D4B-EA25-E0DCCFC89F70}"/>
                  </a:ext>
                </a:extLst>
              </p:cNvPr>
              <p:cNvSpPr/>
              <p:nvPr/>
            </p:nvSpPr>
            <p:spPr>
              <a:xfrm>
                <a:off x="313072" y="5474886"/>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8" name="Cube 47">
                <a:extLst>
                  <a:ext uri="{FF2B5EF4-FFF2-40B4-BE49-F238E27FC236}">
                    <a16:creationId xmlns:a16="http://schemas.microsoft.com/office/drawing/2014/main" id="{D4DFA878-6CA5-D9F9-2E55-71BE4DF828D6}"/>
                  </a:ext>
                </a:extLst>
              </p:cNvPr>
              <p:cNvSpPr/>
              <p:nvPr/>
            </p:nvSpPr>
            <p:spPr>
              <a:xfrm>
                <a:off x="750411" y="5471754"/>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9" name="Cube 48">
                <a:extLst>
                  <a:ext uri="{FF2B5EF4-FFF2-40B4-BE49-F238E27FC236}">
                    <a16:creationId xmlns:a16="http://schemas.microsoft.com/office/drawing/2014/main" id="{25849192-6BB7-51B1-1335-BCF44BE634A9}"/>
                  </a:ext>
                </a:extLst>
              </p:cNvPr>
              <p:cNvSpPr/>
              <p:nvPr/>
            </p:nvSpPr>
            <p:spPr>
              <a:xfrm>
                <a:off x="1200365" y="5468622"/>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0" name="Can 188">
                <a:extLst>
                  <a:ext uri="{FF2B5EF4-FFF2-40B4-BE49-F238E27FC236}">
                    <a16:creationId xmlns:a16="http://schemas.microsoft.com/office/drawing/2014/main" id="{39F4AA20-D7FA-6FAE-FD43-C4AEEA2929CB}"/>
                  </a:ext>
                </a:extLst>
              </p:cNvPr>
              <p:cNvSpPr/>
              <p:nvPr/>
            </p:nvSpPr>
            <p:spPr>
              <a:xfrm>
                <a:off x="625950" y="468349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1" name="Can 189">
                <a:extLst>
                  <a:ext uri="{FF2B5EF4-FFF2-40B4-BE49-F238E27FC236}">
                    <a16:creationId xmlns:a16="http://schemas.microsoft.com/office/drawing/2014/main" id="{3A143CB4-08B7-C4E5-F477-828B4BD43181}"/>
                  </a:ext>
                </a:extLst>
              </p:cNvPr>
              <p:cNvSpPr/>
              <p:nvPr/>
            </p:nvSpPr>
            <p:spPr>
              <a:xfrm>
                <a:off x="538406" y="4797895"/>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2" name="Can 190">
                <a:extLst>
                  <a:ext uri="{FF2B5EF4-FFF2-40B4-BE49-F238E27FC236}">
                    <a16:creationId xmlns:a16="http://schemas.microsoft.com/office/drawing/2014/main" id="{9AB4DD57-6344-CB97-A517-8BF4EC0A77F7}"/>
                  </a:ext>
                </a:extLst>
              </p:cNvPr>
              <p:cNvSpPr/>
              <p:nvPr/>
            </p:nvSpPr>
            <p:spPr>
              <a:xfrm>
                <a:off x="408781" y="4911400"/>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3" name="Can 191">
                <a:extLst>
                  <a:ext uri="{FF2B5EF4-FFF2-40B4-BE49-F238E27FC236}">
                    <a16:creationId xmlns:a16="http://schemas.microsoft.com/office/drawing/2014/main" id="{7C9F6EA4-5CD8-F526-D201-A9DA21C6217D}"/>
                  </a:ext>
                </a:extLst>
              </p:cNvPr>
              <p:cNvSpPr/>
              <p:nvPr/>
            </p:nvSpPr>
            <p:spPr>
              <a:xfrm>
                <a:off x="886634" y="4693138"/>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4" name="Can 192">
                <a:extLst>
                  <a:ext uri="{FF2B5EF4-FFF2-40B4-BE49-F238E27FC236}">
                    <a16:creationId xmlns:a16="http://schemas.microsoft.com/office/drawing/2014/main" id="{6191577B-4A52-AD85-23A6-EEB5A71FAE97}"/>
                  </a:ext>
                </a:extLst>
              </p:cNvPr>
              <p:cNvSpPr/>
              <p:nvPr/>
            </p:nvSpPr>
            <p:spPr>
              <a:xfrm>
                <a:off x="820139" y="479840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5" name="Can 193">
                <a:extLst>
                  <a:ext uri="{FF2B5EF4-FFF2-40B4-BE49-F238E27FC236}">
                    <a16:creationId xmlns:a16="http://schemas.microsoft.com/office/drawing/2014/main" id="{59CA7618-A9E6-3045-B8B6-A475A01B6242}"/>
                  </a:ext>
                </a:extLst>
              </p:cNvPr>
              <p:cNvSpPr/>
              <p:nvPr/>
            </p:nvSpPr>
            <p:spPr>
              <a:xfrm>
                <a:off x="697469" y="4930127"/>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6" name="Cube 55">
                <a:extLst>
                  <a:ext uri="{FF2B5EF4-FFF2-40B4-BE49-F238E27FC236}">
                    <a16:creationId xmlns:a16="http://schemas.microsoft.com/office/drawing/2014/main" id="{96CCB62E-4268-6AC8-C83F-A33B1D565C5B}"/>
                  </a:ext>
                </a:extLst>
              </p:cNvPr>
              <p:cNvSpPr/>
              <p:nvPr/>
            </p:nvSpPr>
            <p:spPr>
              <a:xfrm>
                <a:off x="1996355" y="3726433"/>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7" name="Cube 56">
                <a:extLst>
                  <a:ext uri="{FF2B5EF4-FFF2-40B4-BE49-F238E27FC236}">
                    <a16:creationId xmlns:a16="http://schemas.microsoft.com/office/drawing/2014/main" id="{29C42A88-DABF-399A-36D8-99431D2C59FA}"/>
                  </a:ext>
                </a:extLst>
              </p:cNvPr>
              <p:cNvSpPr/>
              <p:nvPr/>
            </p:nvSpPr>
            <p:spPr>
              <a:xfrm>
                <a:off x="1936045" y="3858698"/>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8" name="Cube 57">
                <a:extLst>
                  <a:ext uri="{FF2B5EF4-FFF2-40B4-BE49-F238E27FC236}">
                    <a16:creationId xmlns:a16="http://schemas.microsoft.com/office/drawing/2014/main" id="{4EF64A60-F5E3-8899-EF65-6F8F6EE04FE9}"/>
                  </a:ext>
                </a:extLst>
              </p:cNvPr>
              <p:cNvSpPr/>
              <p:nvPr/>
            </p:nvSpPr>
            <p:spPr>
              <a:xfrm>
                <a:off x="2439142" y="3731105"/>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9" name="Cube 58">
                <a:extLst>
                  <a:ext uri="{FF2B5EF4-FFF2-40B4-BE49-F238E27FC236}">
                    <a16:creationId xmlns:a16="http://schemas.microsoft.com/office/drawing/2014/main" id="{82AC3665-E336-C124-0FF6-1E5E94A16FC6}"/>
                  </a:ext>
                </a:extLst>
              </p:cNvPr>
              <p:cNvSpPr/>
              <p:nvPr/>
            </p:nvSpPr>
            <p:spPr>
              <a:xfrm>
                <a:off x="2372498" y="3859021"/>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0" name="Can 198">
                <a:extLst>
                  <a:ext uri="{FF2B5EF4-FFF2-40B4-BE49-F238E27FC236}">
                    <a16:creationId xmlns:a16="http://schemas.microsoft.com/office/drawing/2014/main" id="{15DEF9BC-6513-72FD-D76A-7410ED272A76}"/>
                  </a:ext>
                </a:extLst>
              </p:cNvPr>
              <p:cNvSpPr/>
              <p:nvPr/>
            </p:nvSpPr>
            <p:spPr>
              <a:xfrm>
                <a:off x="2011160" y="540512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1" name="Can 199">
                <a:extLst>
                  <a:ext uri="{FF2B5EF4-FFF2-40B4-BE49-F238E27FC236}">
                    <a16:creationId xmlns:a16="http://schemas.microsoft.com/office/drawing/2014/main" id="{FD47D9B6-8F6C-78EE-EBC2-0E5DC636D5AB}"/>
                  </a:ext>
                </a:extLst>
              </p:cNvPr>
              <p:cNvSpPr/>
              <p:nvPr/>
            </p:nvSpPr>
            <p:spPr>
              <a:xfrm>
                <a:off x="2035414" y="5518918"/>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2" name="Can 200">
                <a:extLst>
                  <a:ext uri="{FF2B5EF4-FFF2-40B4-BE49-F238E27FC236}">
                    <a16:creationId xmlns:a16="http://schemas.microsoft.com/office/drawing/2014/main" id="{323F9808-33C5-BD11-59F9-AB041200EF5B}"/>
                  </a:ext>
                </a:extLst>
              </p:cNvPr>
              <p:cNvSpPr/>
              <p:nvPr/>
            </p:nvSpPr>
            <p:spPr>
              <a:xfrm>
                <a:off x="2344818" y="540209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3" name="Can 201">
                <a:extLst>
                  <a:ext uri="{FF2B5EF4-FFF2-40B4-BE49-F238E27FC236}">
                    <a16:creationId xmlns:a16="http://schemas.microsoft.com/office/drawing/2014/main" id="{7E3F3592-9A6D-714B-155A-17039E9F0381}"/>
                  </a:ext>
                </a:extLst>
              </p:cNvPr>
              <p:cNvSpPr/>
              <p:nvPr/>
            </p:nvSpPr>
            <p:spPr>
              <a:xfrm>
                <a:off x="2360121" y="550887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4" name="Can 202">
                <a:extLst>
                  <a:ext uri="{FF2B5EF4-FFF2-40B4-BE49-F238E27FC236}">
                    <a16:creationId xmlns:a16="http://schemas.microsoft.com/office/drawing/2014/main" id="{2A558261-EE32-C057-C2DD-192E977D6881}"/>
                  </a:ext>
                </a:extLst>
              </p:cNvPr>
              <p:cNvSpPr/>
              <p:nvPr/>
            </p:nvSpPr>
            <p:spPr>
              <a:xfrm>
                <a:off x="2409935" y="564697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5" name="Can 203">
                <a:extLst>
                  <a:ext uri="{FF2B5EF4-FFF2-40B4-BE49-F238E27FC236}">
                    <a16:creationId xmlns:a16="http://schemas.microsoft.com/office/drawing/2014/main" id="{1EC846C3-E579-D267-2554-EE6530C9B688}"/>
                  </a:ext>
                </a:extLst>
              </p:cNvPr>
              <p:cNvSpPr/>
              <p:nvPr/>
            </p:nvSpPr>
            <p:spPr>
              <a:xfrm>
                <a:off x="2084742" y="5658774"/>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6" name="Cube 65">
                <a:extLst>
                  <a:ext uri="{FF2B5EF4-FFF2-40B4-BE49-F238E27FC236}">
                    <a16:creationId xmlns:a16="http://schemas.microsoft.com/office/drawing/2014/main" id="{1739CA04-1F6F-E521-76A7-31AD2D64AF2A}"/>
                  </a:ext>
                </a:extLst>
              </p:cNvPr>
              <p:cNvSpPr/>
              <p:nvPr/>
            </p:nvSpPr>
            <p:spPr>
              <a:xfrm flipH="1">
                <a:off x="2538119" y="4690934"/>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7" name="Cube 66">
                <a:extLst>
                  <a:ext uri="{FF2B5EF4-FFF2-40B4-BE49-F238E27FC236}">
                    <a16:creationId xmlns:a16="http://schemas.microsoft.com/office/drawing/2014/main" id="{CEDE03D9-2A66-930E-7D21-1305A96521FA}"/>
                  </a:ext>
                </a:extLst>
              </p:cNvPr>
              <p:cNvSpPr/>
              <p:nvPr/>
            </p:nvSpPr>
            <p:spPr>
              <a:xfrm flipH="1">
                <a:off x="1902003" y="4705788"/>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8" name="Cube 67">
                <a:extLst>
                  <a:ext uri="{FF2B5EF4-FFF2-40B4-BE49-F238E27FC236}">
                    <a16:creationId xmlns:a16="http://schemas.microsoft.com/office/drawing/2014/main" id="{0E72DDCE-0EC7-C05C-0FD9-991C31E9D2D9}"/>
                  </a:ext>
                </a:extLst>
              </p:cNvPr>
              <p:cNvSpPr/>
              <p:nvPr/>
            </p:nvSpPr>
            <p:spPr>
              <a:xfrm>
                <a:off x="1104070" y="4941812"/>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9" name="Cube 68">
                <a:extLst>
                  <a:ext uri="{FF2B5EF4-FFF2-40B4-BE49-F238E27FC236}">
                    <a16:creationId xmlns:a16="http://schemas.microsoft.com/office/drawing/2014/main" id="{8B2D2568-5934-3125-72AD-20A70A4A846E}"/>
                  </a:ext>
                </a:extLst>
              </p:cNvPr>
              <p:cNvSpPr/>
              <p:nvPr/>
            </p:nvSpPr>
            <p:spPr>
              <a:xfrm>
                <a:off x="1133456" y="4733229"/>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70" name="Cube 69">
                <a:extLst>
                  <a:ext uri="{FF2B5EF4-FFF2-40B4-BE49-F238E27FC236}">
                    <a16:creationId xmlns:a16="http://schemas.microsoft.com/office/drawing/2014/main" id="{47629099-45A0-A11F-5271-DFBCE0FB0228}"/>
                  </a:ext>
                </a:extLst>
              </p:cNvPr>
              <p:cNvSpPr/>
              <p:nvPr/>
            </p:nvSpPr>
            <p:spPr>
              <a:xfrm>
                <a:off x="600440" y="405513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71" name="Cube 70">
                <a:extLst>
                  <a:ext uri="{FF2B5EF4-FFF2-40B4-BE49-F238E27FC236}">
                    <a16:creationId xmlns:a16="http://schemas.microsoft.com/office/drawing/2014/main" id="{D441402F-BA34-02D1-553C-9C0B3D73C776}"/>
                  </a:ext>
                </a:extLst>
              </p:cNvPr>
              <p:cNvSpPr/>
              <p:nvPr/>
            </p:nvSpPr>
            <p:spPr>
              <a:xfrm>
                <a:off x="483335" y="416264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72" name="Cube 71">
                <a:extLst>
                  <a:ext uri="{FF2B5EF4-FFF2-40B4-BE49-F238E27FC236}">
                    <a16:creationId xmlns:a16="http://schemas.microsoft.com/office/drawing/2014/main" id="{721D7FAC-9797-A40E-064F-41F2CFBF6FCA}"/>
                  </a:ext>
                </a:extLst>
              </p:cNvPr>
              <p:cNvSpPr/>
              <p:nvPr/>
            </p:nvSpPr>
            <p:spPr>
              <a:xfrm>
                <a:off x="610494" y="3795530"/>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73" name="Cube 72">
                <a:extLst>
                  <a:ext uri="{FF2B5EF4-FFF2-40B4-BE49-F238E27FC236}">
                    <a16:creationId xmlns:a16="http://schemas.microsoft.com/office/drawing/2014/main" id="{839489BB-60C9-D1BE-3DC2-AC36FE53933F}"/>
                  </a:ext>
                </a:extLst>
              </p:cNvPr>
              <p:cNvSpPr/>
              <p:nvPr/>
            </p:nvSpPr>
            <p:spPr>
              <a:xfrm>
                <a:off x="493092" y="389262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74" name="Cube 73">
                <a:extLst>
                  <a:ext uri="{FF2B5EF4-FFF2-40B4-BE49-F238E27FC236}">
                    <a16:creationId xmlns:a16="http://schemas.microsoft.com/office/drawing/2014/main" id="{50DEBD2E-F6D6-35F4-526B-8C0927FEB882}"/>
                  </a:ext>
                </a:extLst>
              </p:cNvPr>
              <p:cNvSpPr/>
              <p:nvPr/>
            </p:nvSpPr>
            <p:spPr>
              <a:xfrm>
                <a:off x="914141" y="4044202"/>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75" name="Cube 74">
                <a:extLst>
                  <a:ext uri="{FF2B5EF4-FFF2-40B4-BE49-F238E27FC236}">
                    <a16:creationId xmlns:a16="http://schemas.microsoft.com/office/drawing/2014/main" id="{5E293BF0-05E4-B08E-CDB6-5ED25AEA9F19}"/>
                  </a:ext>
                </a:extLst>
              </p:cNvPr>
              <p:cNvSpPr/>
              <p:nvPr/>
            </p:nvSpPr>
            <p:spPr>
              <a:xfrm>
                <a:off x="918726" y="378541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76" name="Cube 75">
                <a:extLst>
                  <a:ext uri="{FF2B5EF4-FFF2-40B4-BE49-F238E27FC236}">
                    <a16:creationId xmlns:a16="http://schemas.microsoft.com/office/drawing/2014/main" id="{98A62DF9-FAD3-B6DC-5C50-F1584808CAF6}"/>
                  </a:ext>
                </a:extLst>
              </p:cNvPr>
              <p:cNvSpPr/>
              <p:nvPr/>
            </p:nvSpPr>
            <p:spPr>
              <a:xfrm>
                <a:off x="1228964" y="4035268"/>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77" name="Cube 76">
                <a:extLst>
                  <a:ext uri="{FF2B5EF4-FFF2-40B4-BE49-F238E27FC236}">
                    <a16:creationId xmlns:a16="http://schemas.microsoft.com/office/drawing/2014/main" id="{FBB32A01-69BD-E3EC-E216-FE2A14F860DE}"/>
                  </a:ext>
                </a:extLst>
              </p:cNvPr>
              <p:cNvSpPr/>
              <p:nvPr/>
            </p:nvSpPr>
            <p:spPr>
              <a:xfrm>
                <a:off x="1253013" y="377140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78" name="Cube 77">
                <a:extLst>
                  <a:ext uri="{FF2B5EF4-FFF2-40B4-BE49-F238E27FC236}">
                    <a16:creationId xmlns:a16="http://schemas.microsoft.com/office/drawing/2014/main" id="{555F2851-B310-268A-056D-BA217FEBCD70}"/>
                  </a:ext>
                </a:extLst>
              </p:cNvPr>
              <p:cNvSpPr/>
              <p:nvPr/>
            </p:nvSpPr>
            <p:spPr>
              <a:xfrm>
                <a:off x="822076" y="414664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79" name="Cube 78">
                <a:extLst>
                  <a:ext uri="{FF2B5EF4-FFF2-40B4-BE49-F238E27FC236}">
                    <a16:creationId xmlns:a16="http://schemas.microsoft.com/office/drawing/2014/main" id="{68829BD4-990D-3BCD-9EC3-92E97E29058E}"/>
                  </a:ext>
                </a:extLst>
              </p:cNvPr>
              <p:cNvSpPr/>
              <p:nvPr/>
            </p:nvSpPr>
            <p:spPr>
              <a:xfrm>
                <a:off x="1161283" y="4147679"/>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0" name="Cube 79">
                <a:extLst>
                  <a:ext uri="{FF2B5EF4-FFF2-40B4-BE49-F238E27FC236}">
                    <a16:creationId xmlns:a16="http://schemas.microsoft.com/office/drawing/2014/main" id="{479FFF72-B907-001F-7DBE-2BDDD2C2AC81}"/>
                  </a:ext>
                </a:extLst>
              </p:cNvPr>
              <p:cNvSpPr/>
              <p:nvPr/>
            </p:nvSpPr>
            <p:spPr>
              <a:xfrm>
                <a:off x="1171145" y="388277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1" name="Cube 80">
                <a:extLst>
                  <a:ext uri="{FF2B5EF4-FFF2-40B4-BE49-F238E27FC236}">
                    <a16:creationId xmlns:a16="http://schemas.microsoft.com/office/drawing/2014/main" id="{BDE4B7BE-9C67-E9FC-9E50-1C7E726F8406}"/>
                  </a:ext>
                </a:extLst>
              </p:cNvPr>
              <p:cNvSpPr/>
              <p:nvPr/>
            </p:nvSpPr>
            <p:spPr>
              <a:xfrm flipH="1">
                <a:off x="2441294" y="3328150"/>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2" name="Cube 81">
                <a:extLst>
                  <a:ext uri="{FF2B5EF4-FFF2-40B4-BE49-F238E27FC236}">
                    <a16:creationId xmlns:a16="http://schemas.microsoft.com/office/drawing/2014/main" id="{96749B00-A89D-662A-4916-4E1EA4C27A3F}"/>
                  </a:ext>
                </a:extLst>
              </p:cNvPr>
              <p:cNvSpPr/>
              <p:nvPr/>
            </p:nvSpPr>
            <p:spPr>
              <a:xfrm flipH="1">
                <a:off x="2425927" y="3130893"/>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3" name="Can 221">
                <a:extLst>
                  <a:ext uri="{FF2B5EF4-FFF2-40B4-BE49-F238E27FC236}">
                    <a16:creationId xmlns:a16="http://schemas.microsoft.com/office/drawing/2014/main" id="{E80A2D71-25DE-A85C-EA3D-604DF46B5E5B}"/>
                  </a:ext>
                </a:extLst>
              </p:cNvPr>
              <p:cNvSpPr/>
              <p:nvPr/>
            </p:nvSpPr>
            <p:spPr>
              <a:xfrm>
                <a:off x="253636" y="30806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4" name="Cube 83">
                <a:extLst>
                  <a:ext uri="{FF2B5EF4-FFF2-40B4-BE49-F238E27FC236}">
                    <a16:creationId xmlns:a16="http://schemas.microsoft.com/office/drawing/2014/main" id="{D18E072F-3CEE-DFC9-2CB0-FDEA21130F3B}"/>
                  </a:ext>
                </a:extLst>
              </p:cNvPr>
              <p:cNvSpPr/>
              <p:nvPr/>
            </p:nvSpPr>
            <p:spPr>
              <a:xfrm flipH="1">
                <a:off x="1736564" y="3332404"/>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5" name="Cube 84">
                <a:extLst>
                  <a:ext uri="{FF2B5EF4-FFF2-40B4-BE49-F238E27FC236}">
                    <a16:creationId xmlns:a16="http://schemas.microsoft.com/office/drawing/2014/main" id="{7ECC18B2-9CEF-3A7C-03B7-96DDE74F0E39}"/>
                  </a:ext>
                </a:extLst>
              </p:cNvPr>
              <p:cNvSpPr/>
              <p:nvPr/>
            </p:nvSpPr>
            <p:spPr>
              <a:xfrm flipH="1">
                <a:off x="1721189" y="3129227"/>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6" name="Can 224">
                <a:extLst>
                  <a:ext uri="{FF2B5EF4-FFF2-40B4-BE49-F238E27FC236}">
                    <a16:creationId xmlns:a16="http://schemas.microsoft.com/office/drawing/2014/main" id="{B4437585-3ECB-87E4-A57E-1CCA91A637A1}"/>
                  </a:ext>
                </a:extLst>
              </p:cNvPr>
              <p:cNvSpPr/>
              <p:nvPr/>
            </p:nvSpPr>
            <p:spPr>
              <a:xfrm>
                <a:off x="1799843" y="3139989"/>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7" name="Can 225">
                <a:extLst>
                  <a:ext uri="{FF2B5EF4-FFF2-40B4-BE49-F238E27FC236}">
                    <a16:creationId xmlns:a16="http://schemas.microsoft.com/office/drawing/2014/main" id="{EE837772-9F8F-67D7-04AD-37246CD83121}"/>
                  </a:ext>
                </a:extLst>
              </p:cNvPr>
              <p:cNvSpPr/>
              <p:nvPr/>
            </p:nvSpPr>
            <p:spPr>
              <a:xfrm>
                <a:off x="1629756" y="3154111"/>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sp>
          <p:nvSpPr>
            <p:cNvPr id="35" name="Can 173">
              <a:extLst>
                <a:ext uri="{FF2B5EF4-FFF2-40B4-BE49-F238E27FC236}">
                  <a16:creationId xmlns:a16="http://schemas.microsoft.com/office/drawing/2014/main" id="{1A3957C3-ED10-CF28-8244-61908BA1EC18}"/>
                </a:ext>
              </a:extLst>
            </p:cNvPr>
            <p:cNvSpPr/>
            <p:nvPr/>
          </p:nvSpPr>
          <p:spPr>
            <a:xfrm>
              <a:off x="3221931" y="310500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sp>
        <p:nvSpPr>
          <p:cNvPr id="16" name="Rectangle 15"/>
          <p:cNvSpPr/>
          <p:nvPr/>
        </p:nvSpPr>
        <p:spPr>
          <a:xfrm>
            <a:off x="4892285" y="2341099"/>
            <a:ext cx="1958815" cy="1728108"/>
          </a:xfrm>
          <a:prstGeom prst="rect">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I</a:t>
            </a:r>
          </a:p>
        </p:txBody>
      </p:sp>
      <p:sp>
        <p:nvSpPr>
          <p:cNvPr id="27" name="TextBox 26"/>
          <p:cNvSpPr txBox="1"/>
          <p:nvPr/>
        </p:nvSpPr>
        <p:spPr>
          <a:xfrm>
            <a:off x="4857624" y="2320332"/>
            <a:ext cx="2050823" cy="523220"/>
          </a:xfrm>
          <a:prstGeom prst="rect">
            <a:avLst/>
          </a:prstGeom>
          <a:noFill/>
        </p:spPr>
        <p:txBody>
          <a:bodyPr wrap="square" rtlCol="0">
            <a:spAutoFit/>
          </a:bodyPr>
          <a:lstStyle/>
          <a:p>
            <a:r>
              <a:rPr lang="en-US" sz="2800" b="1" dirty="0">
                <a:solidFill>
                  <a:srgbClr val="000000"/>
                </a:solidFill>
              </a:rPr>
              <a:t>IN BETWEEN</a:t>
            </a:r>
          </a:p>
        </p:txBody>
      </p:sp>
      <p:cxnSp>
        <p:nvCxnSpPr>
          <p:cNvPr id="93" name="Straight Connector 92">
            <a:extLst>
              <a:ext uri="{FF2B5EF4-FFF2-40B4-BE49-F238E27FC236}">
                <a16:creationId xmlns:a16="http://schemas.microsoft.com/office/drawing/2014/main" id="{5DCA7481-4D64-BD17-0FEF-E5D90F1075D6}"/>
              </a:ext>
            </a:extLst>
          </p:cNvPr>
          <p:cNvCxnSpPr>
            <a:cxnSpLocks/>
          </p:cNvCxnSpPr>
          <p:nvPr/>
        </p:nvCxnSpPr>
        <p:spPr>
          <a:xfrm>
            <a:off x="9096925" y="2004923"/>
            <a:ext cx="12518" cy="4958188"/>
          </a:xfrm>
          <a:prstGeom prst="line">
            <a:avLst/>
          </a:prstGeom>
          <a:ln>
            <a:solidFill>
              <a:schemeClr val="bg2">
                <a:lumMod val="20000"/>
                <a:lumOff val="80000"/>
              </a:schemeClr>
            </a:solidFill>
          </a:ln>
        </p:spPr>
        <p:style>
          <a:lnRef idx="2">
            <a:schemeClr val="accent1"/>
          </a:lnRef>
          <a:fillRef idx="0">
            <a:schemeClr val="accent1"/>
          </a:fillRef>
          <a:effectRef idx="1">
            <a:schemeClr val="accent1"/>
          </a:effectRef>
          <a:fontRef idx="minor">
            <a:schemeClr val="tx1"/>
          </a:fontRef>
        </p:style>
      </p:cxnSp>
      <p:grpSp>
        <p:nvGrpSpPr>
          <p:cNvPr id="95" name="Group 94">
            <a:extLst>
              <a:ext uri="{FF2B5EF4-FFF2-40B4-BE49-F238E27FC236}">
                <a16:creationId xmlns:a16="http://schemas.microsoft.com/office/drawing/2014/main" id="{AF74C165-5B88-D88B-F637-E2430E41CAF1}"/>
              </a:ext>
            </a:extLst>
          </p:cNvPr>
          <p:cNvGrpSpPr/>
          <p:nvPr/>
        </p:nvGrpSpPr>
        <p:grpSpPr>
          <a:xfrm flipH="1">
            <a:off x="9300385" y="3142987"/>
            <a:ext cx="2738535" cy="4217753"/>
            <a:chOff x="2755232" y="1082839"/>
            <a:chExt cx="3429000" cy="5245772"/>
          </a:xfrm>
        </p:grpSpPr>
        <p:sp>
          <p:nvSpPr>
            <p:cNvPr id="96" name="Cube 95">
              <a:extLst>
                <a:ext uri="{FF2B5EF4-FFF2-40B4-BE49-F238E27FC236}">
                  <a16:creationId xmlns:a16="http://schemas.microsoft.com/office/drawing/2014/main" id="{F2890A0D-9F2A-BA7D-399F-65C4E4CA90D6}"/>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nvGrpSpPr>
            <p:cNvPr id="97" name="Group 96">
              <a:extLst>
                <a:ext uri="{FF2B5EF4-FFF2-40B4-BE49-F238E27FC236}">
                  <a16:creationId xmlns:a16="http://schemas.microsoft.com/office/drawing/2014/main" id="{CEA67927-DDDF-7685-18B2-72118064C8B0}"/>
                </a:ext>
              </a:extLst>
            </p:cNvPr>
            <p:cNvGrpSpPr/>
            <p:nvPr/>
          </p:nvGrpSpPr>
          <p:grpSpPr>
            <a:xfrm>
              <a:off x="2755232" y="1407694"/>
              <a:ext cx="3092115" cy="4920917"/>
              <a:chOff x="5835316" y="1335504"/>
              <a:chExt cx="3092115" cy="4920917"/>
            </a:xfrm>
          </p:grpSpPr>
          <p:sp>
            <p:nvSpPr>
              <p:cNvPr id="98" name="Rectangle 97">
                <a:extLst>
                  <a:ext uri="{FF2B5EF4-FFF2-40B4-BE49-F238E27FC236}">
                    <a16:creationId xmlns:a16="http://schemas.microsoft.com/office/drawing/2014/main" id="{6AB4E5E6-2492-BF77-5991-F9384F472293}"/>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9" name="Rectangle 98">
                <a:extLst>
                  <a:ext uri="{FF2B5EF4-FFF2-40B4-BE49-F238E27FC236}">
                    <a16:creationId xmlns:a16="http://schemas.microsoft.com/office/drawing/2014/main" id="{446359CC-68A9-6D39-AEC0-639B8926797B}"/>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0" name="Rectangle 99">
                <a:extLst>
                  <a:ext uri="{FF2B5EF4-FFF2-40B4-BE49-F238E27FC236}">
                    <a16:creationId xmlns:a16="http://schemas.microsoft.com/office/drawing/2014/main" id="{A27257C3-6E23-0927-842C-82D84ED09E1F}"/>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1" name="Flowchart: Predefined Process 100">
                <a:extLst>
                  <a:ext uri="{FF2B5EF4-FFF2-40B4-BE49-F238E27FC236}">
                    <a16:creationId xmlns:a16="http://schemas.microsoft.com/office/drawing/2014/main" id="{668AA02D-9EBB-CD18-DD53-7561AAE4DB33}"/>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2" name="Rectangle 101">
                <a:extLst>
                  <a:ext uri="{FF2B5EF4-FFF2-40B4-BE49-F238E27FC236}">
                    <a16:creationId xmlns:a16="http://schemas.microsoft.com/office/drawing/2014/main" id="{0D4AFFB4-40FF-C481-E342-C1807EFC9F9F}"/>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ln>
                    <a:solidFill>
                      <a:srgbClr val="454545">
                        <a:lumMod val="40000"/>
                        <a:lumOff val="60000"/>
                      </a:srgbClr>
                    </a:solidFill>
                  </a:ln>
                  <a:solidFill>
                    <a:srgbClr val="DCDCE0"/>
                  </a:solidFill>
                  <a:latin typeface="Century Gothic" panose="020B0502020202020204"/>
                </a:endParaRPr>
              </a:p>
            </p:txBody>
          </p:sp>
          <p:sp>
            <p:nvSpPr>
              <p:cNvPr id="103" name="Rectangle 102">
                <a:extLst>
                  <a:ext uri="{FF2B5EF4-FFF2-40B4-BE49-F238E27FC236}">
                    <a16:creationId xmlns:a16="http://schemas.microsoft.com/office/drawing/2014/main" id="{572B920E-6105-6ADF-326D-47BB61D05C20}"/>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ln>
                    <a:solidFill>
                      <a:srgbClr val="454545">
                        <a:lumMod val="40000"/>
                        <a:lumOff val="60000"/>
                      </a:srgbClr>
                    </a:solidFill>
                  </a:ln>
                  <a:solidFill>
                    <a:srgbClr val="DCDCE0"/>
                  </a:solidFill>
                  <a:latin typeface="Century Gothic" panose="020B0502020202020204"/>
                </a:endParaRPr>
              </a:p>
            </p:txBody>
          </p:sp>
          <p:sp>
            <p:nvSpPr>
              <p:cNvPr id="104" name="Rectangle 103">
                <a:extLst>
                  <a:ext uri="{FF2B5EF4-FFF2-40B4-BE49-F238E27FC236}">
                    <a16:creationId xmlns:a16="http://schemas.microsoft.com/office/drawing/2014/main" id="{6C8C6226-1709-6E55-40D0-4C389DE4E07F}"/>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5" name="Rectangle 104">
                <a:extLst>
                  <a:ext uri="{FF2B5EF4-FFF2-40B4-BE49-F238E27FC236}">
                    <a16:creationId xmlns:a16="http://schemas.microsoft.com/office/drawing/2014/main" id="{99D7A891-4610-2ACD-2C00-EE6148D45C1D}"/>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grpSp>
      <p:sp>
        <p:nvSpPr>
          <p:cNvPr id="19" name="Rectangle 18"/>
          <p:cNvSpPr/>
          <p:nvPr/>
        </p:nvSpPr>
        <p:spPr>
          <a:xfrm>
            <a:off x="9457003" y="744579"/>
            <a:ext cx="1958815" cy="1728108"/>
          </a:xfrm>
          <a:prstGeom prst="rect">
            <a:avLst/>
          </a:prstGeom>
          <a:solidFill>
            <a:srgbClr val="04AB5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T</a:t>
            </a:r>
          </a:p>
        </p:txBody>
      </p:sp>
      <p:sp>
        <p:nvSpPr>
          <p:cNvPr id="26" name="TextBox 25"/>
          <p:cNvSpPr txBox="1"/>
          <p:nvPr/>
        </p:nvSpPr>
        <p:spPr>
          <a:xfrm>
            <a:off x="10034185" y="754455"/>
            <a:ext cx="804449" cy="523220"/>
          </a:xfrm>
          <a:prstGeom prst="rect">
            <a:avLst/>
          </a:prstGeom>
          <a:noFill/>
        </p:spPr>
        <p:txBody>
          <a:bodyPr wrap="square" rtlCol="0">
            <a:spAutoFit/>
          </a:bodyPr>
          <a:lstStyle/>
          <a:p>
            <a:r>
              <a:rPr lang="en-US" sz="2800" b="1" dirty="0">
                <a:solidFill>
                  <a:srgbClr val="000000"/>
                </a:solidFill>
              </a:rPr>
              <a:t>TOP</a:t>
            </a:r>
          </a:p>
        </p:txBody>
      </p:sp>
      <p:sp>
        <p:nvSpPr>
          <p:cNvPr id="5" name="Rectangle 4">
            <a:extLst>
              <a:ext uri="{FF2B5EF4-FFF2-40B4-BE49-F238E27FC236}">
                <a16:creationId xmlns:a16="http://schemas.microsoft.com/office/drawing/2014/main" id="{97FFB3F9-79DF-D4EA-4A5A-45E5D04D1ABC}"/>
              </a:ext>
            </a:extLst>
          </p:cNvPr>
          <p:cNvSpPr/>
          <p:nvPr/>
        </p:nvSpPr>
        <p:spPr>
          <a:xfrm>
            <a:off x="3480920" y="-188510"/>
            <a:ext cx="446573" cy="7208324"/>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F3D48FE-F2B3-4E15-AC9C-5B41E1D3C753}"/>
              </a:ext>
            </a:extLst>
          </p:cNvPr>
          <p:cNvSpPr/>
          <p:nvPr/>
        </p:nvSpPr>
        <p:spPr>
          <a:xfrm>
            <a:off x="7798412" y="-130687"/>
            <a:ext cx="446573" cy="7208324"/>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3176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500" fill="hold"/>
                                        <p:tgtEl>
                                          <p:spTgt spid="27"/>
                                        </p:tgtEl>
                                        <p:attrNameLst>
                                          <p:attrName>ppt_w</p:attrName>
                                        </p:attrNameLst>
                                      </p:cBhvr>
                                      <p:tavLst>
                                        <p:tav tm="0">
                                          <p:val>
                                            <p:fltVal val="0"/>
                                          </p:val>
                                        </p:tav>
                                        <p:tav tm="100000">
                                          <p:val>
                                            <p:strVal val="#ppt_w"/>
                                          </p:val>
                                        </p:tav>
                                      </p:tavLst>
                                    </p:anim>
                                    <p:anim calcmode="lin" valueType="num">
                                      <p:cBhvr>
                                        <p:cTn id="15" dur="500" fill="hold"/>
                                        <p:tgtEl>
                                          <p:spTgt spid="27"/>
                                        </p:tgtEl>
                                        <p:attrNameLst>
                                          <p:attrName>ppt_h</p:attrName>
                                        </p:attrNameLst>
                                      </p:cBhvr>
                                      <p:tavLst>
                                        <p:tav tm="0">
                                          <p:val>
                                            <p:fltVal val="0"/>
                                          </p:val>
                                        </p:tav>
                                        <p:tav tm="100000">
                                          <p:val>
                                            <p:strVal val="#ppt_h"/>
                                          </p:val>
                                        </p:tav>
                                      </p:tavLst>
                                    </p:anim>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500" fill="hold"/>
                                        <p:tgtEl>
                                          <p:spTgt spid="26"/>
                                        </p:tgtEl>
                                        <p:attrNameLst>
                                          <p:attrName>ppt_w</p:attrName>
                                        </p:attrNameLst>
                                      </p:cBhvr>
                                      <p:tavLst>
                                        <p:tav tm="0">
                                          <p:val>
                                            <p:fltVal val="0"/>
                                          </p:val>
                                        </p:tav>
                                        <p:tav tm="100000">
                                          <p:val>
                                            <p:strVal val="#ppt_w"/>
                                          </p:val>
                                        </p:tav>
                                      </p:tavLst>
                                    </p:anim>
                                    <p:anim calcmode="lin" valueType="num">
                                      <p:cBhvr>
                                        <p:cTn id="22" dur="500" fill="hold"/>
                                        <p:tgtEl>
                                          <p:spTgt spid="26"/>
                                        </p:tgtEl>
                                        <p:attrNameLst>
                                          <p:attrName>ppt_h</p:attrName>
                                        </p:attrNameLst>
                                      </p:cBhvr>
                                      <p:tavLst>
                                        <p:tav tm="0">
                                          <p:val>
                                            <p:fltVal val="0"/>
                                          </p:val>
                                        </p:tav>
                                        <p:tav tm="100000">
                                          <p:val>
                                            <p:strVal val="#ppt_h"/>
                                          </p:val>
                                        </p:tav>
                                      </p:tavLst>
                                    </p:anim>
                                    <p:animEffect transition="in" filter="fade">
                                      <p:cBhvr>
                                        <p:cTn id="23"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7"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9" name="Group 148">
            <a:extLst>
              <a:ext uri="{FF2B5EF4-FFF2-40B4-BE49-F238E27FC236}">
                <a16:creationId xmlns:a16="http://schemas.microsoft.com/office/drawing/2014/main" id="{9CF00E4C-75E7-B06E-08D2-A3454DB65C05}"/>
              </a:ext>
            </a:extLst>
          </p:cNvPr>
          <p:cNvGrpSpPr/>
          <p:nvPr/>
        </p:nvGrpSpPr>
        <p:grpSpPr>
          <a:xfrm>
            <a:off x="-330200" y="4605723"/>
            <a:ext cx="12801599" cy="2586105"/>
            <a:chOff x="-96930" y="4552859"/>
            <a:chExt cx="9423252" cy="2698841"/>
          </a:xfrm>
        </p:grpSpPr>
        <p:grpSp>
          <p:nvGrpSpPr>
            <p:cNvPr id="150" name="Group 149">
              <a:extLst>
                <a:ext uri="{FF2B5EF4-FFF2-40B4-BE49-F238E27FC236}">
                  <a16:creationId xmlns:a16="http://schemas.microsoft.com/office/drawing/2014/main" id="{B4E25469-4179-BA4A-C93E-B7CFD035EC39}"/>
                </a:ext>
              </a:extLst>
            </p:cNvPr>
            <p:cNvGrpSpPr/>
            <p:nvPr/>
          </p:nvGrpSpPr>
          <p:grpSpPr>
            <a:xfrm>
              <a:off x="-20730" y="5251359"/>
              <a:ext cx="9347052" cy="2000341"/>
              <a:chOff x="4670" y="4705259"/>
              <a:chExt cx="9347052" cy="2000341"/>
            </a:xfrm>
          </p:grpSpPr>
          <p:sp>
            <p:nvSpPr>
              <p:cNvPr id="155" name="Rectangle 154">
                <a:extLst>
                  <a:ext uri="{FF2B5EF4-FFF2-40B4-BE49-F238E27FC236}">
                    <a16:creationId xmlns:a16="http://schemas.microsoft.com/office/drawing/2014/main" id="{4525659B-FE2F-7413-EDC6-107929B0590B}"/>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algn="ctr" defTabSz="342900">
                  <a:defRPr/>
                </a:pPr>
                <a:endParaRPr lang="en-US" sz="1350" kern="0">
                  <a:solidFill>
                    <a:prstClr val="white"/>
                  </a:solidFill>
                  <a:latin typeface="Calibri"/>
                </a:endParaRPr>
              </a:p>
            </p:txBody>
          </p:sp>
          <p:sp>
            <p:nvSpPr>
              <p:cNvPr id="156" name="Rectangle 155">
                <a:extLst>
                  <a:ext uri="{FF2B5EF4-FFF2-40B4-BE49-F238E27FC236}">
                    <a16:creationId xmlns:a16="http://schemas.microsoft.com/office/drawing/2014/main" id="{A6387B47-C87B-16E1-5D5E-2990FCE0359A}"/>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sp>
            <p:nvSpPr>
              <p:cNvPr id="157" name="Rectangle 156">
                <a:extLst>
                  <a:ext uri="{FF2B5EF4-FFF2-40B4-BE49-F238E27FC236}">
                    <a16:creationId xmlns:a16="http://schemas.microsoft.com/office/drawing/2014/main" id="{0DACF1F9-BED9-5443-4FD6-08A09D2164FB}"/>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grpSp>
        <p:grpSp>
          <p:nvGrpSpPr>
            <p:cNvPr id="151" name="Group 150">
              <a:extLst>
                <a:ext uri="{FF2B5EF4-FFF2-40B4-BE49-F238E27FC236}">
                  <a16:creationId xmlns:a16="http://schemas.microsoft.com/office/drawing/2014/main" id="{89ACB5C8-745D-63BD-227F-670A2ADD4853}"/>
                </a:ext>
              </a:extLst>
            </p:cNvPr>
            <p:cNvGrpSpPr/>
            <p:nvPr/>
          </p:nvGrpSpPr>
          <p:grpSpPr>
            <a:xfrm>
              <a:off x="-96930" y="4552859"/>
              <a:ext cx="9347052" cy="2000341"/>
              <a:chOff x="4670" y="4705259"/>
              <a:chExt cx="9347052" cy="2000341"/>
            </a:xfrm>
          </p:grpSpPr>
          <p:sp>
            <p:nvSpPr>
              <p:cNvPr id="152" name="Rectangle 151">
                <a:extLst>
                  <a:ext uri="{FF2B5EF4-FFF2-40B4-BE49-F238E27FC236}">
                    <a16:creationId xmlns:a16="http://schemas.microsoft.com/office/drawing/2014/main" id="{B9A2D836-0C0A-F4F8-6F60-D4E20E19259A}"/>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algn="ctr" defTabSz="342900">
                  <a:defRPr/>
                </a:pPr>
                <a:endParaRPr lang="en-US" sz="1350" kern="0">
                  <a:solidFill>
                    <a:prstClr val="white"/>
                  </a:solidFill>
                  <a:latin typeface="Calibri"/>
                </a:endParaRPr>
              </a:p>
            </p:txBody>
          </p:sp>
          <p:sp>
            <p:nvSpPr>
              <p:cNvPr id="153" name="Rectangle 152">
                <a:extLst>
                  <a:ext uri="{FF2B5EF4-FFF2-40B4-BE49-F238E27FC236}">
                    <a16:creationId xmlns:a16="http://schemas.microsoft.com/office/drawing/2014/main" id="{EAB05E0D-C9F3-92A0-3282-45C50855A800}"/>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sp>
            <p:nvSpPr>
              <p:cNvPr id="154" name="Rectangle 153">
                <a:extLst>
                  <a:ext uri="{FF2B5EF4-FFF2-40B4-BE49-F238E27FC236}">
                    <a16:creationId xmlns:a16="http://schemas.microsoft.com/office/drawing/2014/main" id="{26E537C5-B763-BA8F-E692-CB95F175A017}"/>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grpSp>
      </p:grpSp>
      <p:grpSp>
        <p:nvGrpSpPr>
          <p:cNvPr id="138" name="Group 137">
            <a:extLst>
              <a:ext uri="{FF2B5EF4-FFF2-40B4-BE49-F238E27FC236}">
                <a16:creationId xmlns:a16="http://schemas.microsoft.com/office/drawing/2014/main" id="{3152BB68-63C4-E72F-692E-4F9DE222DFF3}"/>
              </a:ext>
            </a:extLst>
          </p:cNvPr>
          <p:cNvGrpSpPr/>
          <p:nvPr/>
        </p:nvGrpSpPr>
        <p:grpSpPr>
          <a:xfrm flipH="1">
            <a:off x="9690887" y="1998735"/>
            <a:ext cx="1846679" cy="3624989"/>
            <a:chOff x="2755232" y="1082839"/>
            <a:chExt cx="3429000" cy="5245772"/>
          </a:xfrm>
        </p:grpSpPr>
        <p:sp>
          <p:nvSpPr>
            <p:cNvPr id="139" name="Cube 138">
              <a:extLst>
                <a:ext uri="{FF2B5EF4-FFF2-40B4-BE49-F238E27FC236}">
                  <a16:creationId xmlns:a16="http://schemas.microsoft.com/office/drawing/2014/main" id="{C71FCCAE-C95E-50E7-8282-F9042CDF387F}"/>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nvGrpSpPr>
            <p:cNvPr id="140" name="Group 139">
              <a:extLst>
                <a:ext uri="{FF2B5EF4-FFF2-40B4-BE49-F238E27FC236}">
                  <a16:creationId xmlns:a16="http://schemas.microsoft.com/office/drawing/2014/main" id="{42607577-DAFC-4037-8066-BC098873C72F}"/>
                </a:ext>
              </a:extLst>
            </p:cNvPr>
            <p:cNvGrpSpPr/>
            <p:nvPr/>
          </p:nvGrpSpPr>
          <p:grpSpPr>
            <a:xfrm>
              <a:off x="2755232" y="1407694"/>
              <a:ext cx="3092115" cy="4920917"/>
              <a:chOff x="5835316" y="1335504"/>
              <a:chExt cx="3092115" cy="4920917"/>
            </a:xfrm>
          </p:grpSpPr>
          <p:sp>
            <p:nvSpPr>
              <p:cNvPr id="141" name="Rectangle 140">
                <a:extLst>
                  <a:ext uri="{FF2B5EF4-FFF2-40B4-BE49-F238E27FC236}">
                    <a16:creationId xmlns:a16="http://schemas.microsoft.com/office/drawing/2014/main" id="{309CF5DC-F9D6-1C42-8180-F79D476BBCA8}"/>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2" name="Rectangle 141">
                <a:extLst>
                  <a:ext uri="{FF2B5EF4-FFF2-40B4-BE49-F238E27FC236}">
                    <a16:creationId xmlns:a16="http://schemas.microsoft.com/office/drawing/2014/main" id="{F12B547F-D5B3-F362-8AB9-C11CDFA583CB}"/>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3" name="Rectangle 142">
                <a:extLst>
                  <a:ext uri="{FF2B5EF4-FFF2-40B4-BE49-F238E27FC236}">
                    <a16:creationId xmlns:a16="http://schemas.microsoft.com/office/drawing/2014/main" id="{46209319-9487-A66B-6DF3-CE59604D30D7}"/>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4" name="Flowchart: Predefined Process 143">
                <a:extLst>
                  <a:ext uri="{FF2B5EF4-FFF2-40B4-BE49-F238E27FC236}">
                    <a16:creationId xmlns:a16="http://schemas.microsoft.com/office/drawing/2014/main" id="{43F5ED15-292A-132A-A00B-CA9AB22C0D1B}"/>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5" name="Rectangle 144">
                <a:extLst>
                  <a:ext uri="{FF2B5EF4-FFF2-40B4-BE49-F238E27FC236}">
                    <a16:creationId xmlns:a16="http://schemas.microsoft.com/office/drawing/2014/main" id="{E8662B73-5929-AAB6-DA14-C7ED94FA3CC6}"/>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ln>
                    <a:solidFill>
                      <a:srgbClr val="454545">
                        <a:lumMod val="40000"/>
                        <a:lumOff val="60000"/>
                      </a:srgbClr>
                    </a:solidFill>
                  </a:ln>
                  <a:solidFill>
                    <a:srgbClr val="DCDCE0"/>
                  </a:solidFill>
                  <a:latin typeface="Century Gothic" panose="020B0502020202020204"/>
                </a:endParaRPr>
              </a:p>
            </p:txBody>
          </p:sp>
          <p:sp>
            <p:nvSpPr>
              <p:cNvPr id="146" name="Rectangle 145">
                <a:extLst>
                  <a:ext uri="{FF2B5EF4-FFF2-40B4-BE49-F238E27FC236}">
                    <a16:creationId xmlns:a16="http://schemas.microsoft.com/office/drawing/2014/main" id="{BE1636BE-3DE8-22D1-3431-163E9F621EE0}"/>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ln>
                    <a:solidFill>
                      <a:srgbClr val="454545">
                        <a:lumMod val="40000"/>
                        <a:lumOff val="60000"/>
                      </a:srgbClr>
                    </a:solidFill>
                  </a:ln>
                  <a:solidFill>
                    <a:srgbClr val="DCDCE0"/>
                  </a:solidFill>
                  <a:latin typeface="Century Gothic" panose="020B0502020202020204"/>
                </a:endParaRPr>
              </a:p>
            </p:txBody>
          </p:sp>
          <p:sp>
            <p:nvSpPr>
              <p:cNvPr id="147" name="Rectangle 146">
                <a:extLst>
                  <a:ext uri="{FF2B5EF4-FFF2-40B4-BE49-F238E27FC236}">
                    <a16:creationId xmlns:a16="http://schemas.microsoft.com/office/drawing/2014/main" id="{A992B748-09C5-A0B8-2884-9B0095BBBF83}"/>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8" name="Rectangle 147">
                <a:extLst>
                  <a:ext uri="{FF2B5EF4-FFF2-40B4-BE49-F238E27FC236}">
                    <a16:creationId xmlns:a16="http://schemas.microsoft.com/office/drawing/2014/main" id="{D0375D6B-1F81-5B81-4FE3-5253475BE826}"/>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grpSp>
      <p:grpSp>
        <p:nvGrpSpPr>
          <p:cNvPr id="83" name="Group 82">
            <a:extLst>
              <a:ext uri="{FF2B5EF4-FFF2-40B4-BE49-F238E27FC236}">
                <a16:creationId xmlns:a16="http://schemas.microsoft.com/office/drawing/2014/main" id="{46123185-0149-36E1-A04A-9BB8BDBE50D5}"/>
              </a:ext>
            </a:extLst>
          </p:cNvPr>
          <p:cNvGrpSpPr/>
          <p:nvPr/>
        </p:nvGrpSpPr>
        <p:grpSpPr>
          <a:xfrm>
            <a:off x="6011189" y="1702098"/>
            <a:ext cx="2608417" cy="3866004"/>
            <a:chOff x="253636" y="2952227"/>
            <a:chExt cx="3087167" cy="3451962"/>
          </a:xfrm>
        </p:grpSpPr>
        <p:grpSp>
          <p:nvGrpSpPr>
            <p:cNvPr id="84" name="Group 83">
              <a:extLst>
                <a:ext uri="{FF2B5EF4-FFF2-40B4-BE49-F238E27FC236}">
                  <a16:creationId xmlns:a16="http://schemas.microsoft.com/office/drawing/2014/main" id="{84D20D45-26E1-B9C2-0769-33E32E6433C1}"/>
                </a:ext>
              </a:extLst>
            </p:cNvPr>
            <p:cNvGrpSpPr/>
            <p:nvPr/>
          </p:nvGrpSpPr>
          <p:grpSpPr>
            <a:xfrm>
              <a:off x="253636" y="2952227"/>
              <a:ext cx="3027731" cy="3451962"/>
              <a:chOff x="253636" y="2952227"/>
              <a:chExt cx="3027731" cy="3451962"/>
            </a:xfrm>
          </p:grpSpPr>
          <p:sp>
            <p:nvSpPr>
              <p:cNvPr id="86" name="Can 174">
                <a:extLst>
                  <a:ext uri="{FF2B5EF4-FFF2-40B4-BE49-F238E27FC236}">
                    <a16:creationId xmlns:a16="http://schemas.microsoft.com/office/drawing/2014/main" id="{EDD243C4-C0F4-1E32-4B86-ECA67C21CFB0}"/>
                  </a:ext>
                </a:extLst>
              </p:cNvPr>
              <p:cNvSpPr/>
              <p:nvPr/>
            </p:nvSpPr>
            <p:spPr>
              <a:xfrm>
                <a:off x="3065583" y="299703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7" name="Can 175">
                <a:extLst>
                  <a:ext uri="{FF2B5EF4-FFF2-40B4-BE49-F238E27FC236}">
                    <a16:creationId xmlns:a16="http://schemas.microsoft.com/office/drawing/2014/main" id="{A07D6F5E-3A73-D53F-F116-F804744F684F}"/>
                  </a:ext>
                </a:extLst>
              </p:cNvPr>
              <p:cNvSpPr/>
              <p:nvPr/>
            </p:nvSpPr>
            <p:spPr>
              <a:xfrm>
                <a:off x="1851425" y="29522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8" name="Can 176">
                <a:extLst>
                  <a:ext uri="{FF2B5EF4-FFF2-40B4-BE49-F238E27FC236}">
                    <a16:creationId xmlns:a16="http://schemas.microsoft.com/office/drawing/2014/main" id="{FEFBF12E-A981-1CD7-1B96-DDC30D657263}"/>
                  </a:ext>
                </a:extLst>
              </p:cNvPr>
              <p:cNvSpPr/>
              <p:nvPr/>
            </p:nvSpPr>
            <p:spPr>
              <a:xfrm>
                <a:off x="477836" y="2976236"/>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9" name="Parallelogram 88">
                <a:extLst>
                  <a:ext uri="{FF2B5EF4-FFF2-40B4-BE49-F238E27FC236}">
                    <a16:creationId xmlns:a16="http://schemas.microsoft.com/office/drawing/2014/main" id="{90822188-131E-3950-75A6-913B35A2B33F}"/>
                  </a:ext>
                </a:extLst>
              </p:cNvPr>
              <p:cNvSpPr/>
              <p:nvPr/>
            </p:nvSpPr>
            <p:spPr>
              <a:xfrm>
                <a:off x="286499" y="5760791"/>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0" name="Parallelogram 89">
                <a:extLst>
                  <a:ext uri="{FF2B5EF4-FFF2-40B4-BE49-F238E27FC236}">
                    <a16:creationId xmlns:a16="http://schemas.microsoft.com/office/drawing/2014/main" id="{802C6C38-10E8-2628-0655-6640431F6D4C}"/>
                  </a:ext>
                </a:extLst>
              </p:cNvPr>
              <p:cNvSpPr/>
              <p:nvPr/>
            </p:nvSpPr>
            <p:spPr>
              <a:xfrm>
                <a:off x="335690" y="4998192"/>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1" name="Parallelogram 90">
                <a:extLst>
                  <a:ext uri="{FF2B5EF4-FFF2-40B4-BE49-F238E27FC236}">
                    <a16:creationId xmlns:a16="http://schemas.microsoft.com/office/drawing/2014/main" id="{B9804BA7-931F-7140-3670-D50518DB3EA3}"/>
                  </a:ext>
                </a:extLst>
              </p:cNvPr>
              <p:cNvSpPr/>
              <p:nvPr/>
            </p:nvSpPr>
            <p:spPr>
              <a:xfrm>
                <a:off x="287369" y="3353566"/>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2" name="Parallelogram 91">
                <a:extLst>
                  <a:ext uri="{FF2B5EF4-FFF2-40B4-BE49-F238E27FC236}">
                    <a16:creationId xmlns:a16="http://schemas.microsoft.com/office/drawing/2014/main" id="{3C509BFF-ED55-BFF1-B666-4D955ACCB56C}"/>
                  </a:ext>
                </a:extLst>
              </p:cNvPr>
              <p:cNvSpPr/>
              <p:nvPr/>
            </p:nvSpPr>
            <p:spPr>
              <a:xfrm>
                <a:off x="317793" y="4286697"/>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3" name="Rectangle 92">
                <a:extLst>
                  <a:ext uri="{FF2B5EF4-FFF2-40B4-BE49-F238E27FC236}">
                    <a16:creationId xmlns:a16="http://schemas.microsoft.com/office/drawing/2014/main" id="{A45173C4-791A-08A0-FEF8-15C599F83375}"/>
                  </a:ext>
                </a:extLst>
              </p:cNvPr>
              <p:cNvSpPr/>
              <p:nvPr/>
            </p:nvSpPr>
            <p:spPr>
              <a:xfrm>
                <a:off x="1851425" y="5749271"/>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4" name="Rectangle 93">
                <a:extLst>
                  <a:ext uri="{FF2B5EF4-FFF2-40B4-BE49-F238E27FC236}">
                    <a16:creationId xmlns:a16="http://schemas.microsoft.com/office/drawing/2014/main" id="{74206511-EE91-8562-4A66-24969522AE63}"/>
                  </a:ext>
                </a:extLst>
              </p:cNvPr>
              <p:cNvSpPr/>
              <p:nvPr/>
            </p:nvSpPr>
            <p:spPr>
              <a:xfrm>
                <a:off x="1815256" y="4990293"/>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5" name="Rectangle 94">
                <a:extLst>
                  <a:ext uri="{FF2B5EF4-FFF2-40B4-BE49-F238E27FC236}">
                    <a16:creationId xmlns:a16="http://schemas.microsoft.com/office/drawing/2014/main" id="{CB47912E-2D2E-E6AC-B66C-F47E994D1AE3}"/>
                  </a:ext>
                </a:extLst>
              </p:cNvPr>
              <p:cNvSpPr/>
              <p:nvPr/>
            </p:nvSpPr>
            <p:spPr>
              <a:xfrm>
                <a:off x="1815256" y="4286232"/>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6" name="Rectangle 95">
                <a:extLst>
                  <a:ext uri="{FF2B5EF4-FFF2-40B4-BE49-F238E27FC236}">
                    <a16:creationId xmlns:a16="http://schemas.microsoft.com/office/drawing/2014/main" id="{FA508EC1-2327-AD46-CF5F-16A8A33C9F8D}"/>
                  </a:ext>
                </a:extLst>
              </p:cNvPr>
              <p:cNvSpPr/>
              <p:nvPr/>
            </p:nvSpPr>
            <p:spPr>
              <a:xfrm>
                <a:off x="1805164" y="3352389"/>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7" name="Cube 96">
                <a:extLst>
                  <a:ext uri="{FF2B5EF4-FFF2-40B4-BE49-F238E27FC236}">
                    <a16:creationId xmlns:a16="http://schemas.microsoft.com/office/drawing/2014/main" id="{2E9859EB-766B-A93F-7359-EE9FEF08CE7A}"/>
                  </a:ext>
                </a:extLst>
              </p:cNvPr>
              <p:cNvSpPr/>
              <p:nvPr/>
            </p:nvSpPr>
            <p:spPr>
              <a:xfrm>
                <a:off x="313072" y="5474886"/>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8" name="Cube 97">
                <a:extLst>
                  <a:ext uri="{FF2B5EF4-FFF2-40B4-BE49-F238E27FC236}">
                    <a16:creationId xmlns:a16="http://schemas.microsoft.com/office/drawing/2014/main" id="{006D17C8-FE59-849C-1236-5C444D7EEBCB}"/>
                  </a:ext>
                </a:extLst>
              </p:cNvPr>
              <p:cNvSpPr/>
              <p:nvPr/>
            </p:nvSpPr>
            <p:spPr>
              <a:xfrm>
                <a:off x="750411" y="5471754"/>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9" name="Cube 98">
                <a:extLst>
                  <a:ext uri="{FF2B5EF4-FFF2-40B4-BE49-F238E27FC236}">
                    <a16:creationId xmlns:a16="http://schemas.microsoft.com/office/drawing/2014/main" id="{089C5E5B-E83C-B1C8-3D3C-83A3B62F6ADE}"/>
                  </a:ext>
                </a:extLst>
              </p:cNvPr>
              <p:cNvSpPr/>
              <p:nvPr/>
            </p:nvSpPr>
            <p:spPr>
              <a:xfrm>
                <a:off x="1200365" y="5468622"/>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0" name="Can 188">
                <a:extLst>
                  <a:ext uri="{FF2B5EF4-FFF2-40B4-BE49-F238E27FC236}">
                    <a16:creationId xmlns:a16="http://schemas.microsoft.com/office/drawing/2014/main" id="{E4C23B13-E652-16D7-6CA6-75146B3C8C51}"/>
                  </a:ext>
                </a:extLst>
              </p:cNvPr>
              <p:cNvSpPr/>
              <p:nvPr/>
            </p:nvSpPr>
            <p:spPr>
              <a:xfrm>
                <a:off x="625950" y="468349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1" name="Can 189">
                <a:extLst>
                  <a:ext uri="{FF2B5EF4-FFF2-40B4-BE49-F238E27FC236}">
                    <a16:creationId xmlns:a16="http://schemas.microsoft.com/office/drawing/2014/main" id="{517DB92C-C3DE-1999-1927-80DAC2283ABA}"/>
                  </a:ext>
                </a:extLst>
              </p:cNvPr>
              <p:cNvSpPr/>
              <p:nvPr/>
            </p:nvSpPr>
            <p:spPr>
              <a:xfrm>
                <a:off x="538406" y="4797895"/>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2" name="Can 190">
                <a:extLst>
                  <a:ext uri="{FF2B5EF4-FFF2-40B4-BE49-F238E27FC236}">
                    <a16:creationId xmlns:a16="http://schemas.microsoft.com/office/drawing/2014/main" id="{12A3DC91-81F6-BF12-A206-5D5181E2A0E5}"/>
                  </a:ext>
                </a:extLst>
              </p:cNvPr>
              <p:cNvSpPr/>
              <p:nvPr/>
            </p:nvSpPr>
            <p:spPr>
              <a:xfrm>
                <a:off x="408781" y="4911400"/>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3" name="Can 191">
                <a:extLst>
                  <a:ext uri="{FF2B5EF4-FFF2-40B4-BE49-F238E27FC236}">
                    <a16:creationId xmlns:a16="http://schemas.microsoft.com/office/drawing/2014/main" id="{D83D9EAA-B19A-2698-2582-BC0A032842C8}"/>
                  </a:ext>
                </a:extLst>
              </p:cNvPr>
              <p:cNvSpPr/>
              <p:nvPr/>
            </p:nvSpPr>
            <p:spPr>
              <a:xfrm>
                <a:off x="886634" y="4693138"/>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4" name="Can 192">
                <a:extLst>
                  <a:ext uri="{FF2B5EF4-FFF2-40B4-BE49-F238E27FC236}">
                    <a16:creationId xmlns:a16="http://schemas.microsoft.com/office/drawing/2014/main" id="{EA1F6D29-EC85-6C66-9154-52893E73AC29}"/>
                  </a:ext>
                </a:extLst>
              </p:cNvPr>
              <p:cNvSpPr/>
              <p:nvPr/>
            </p:nvSpPr>
            <p:spPr>
              <a:xfrm>
                <a:off x="820139" y="479840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5" name="Can 193">
                <a:extLst>
                  <a:ext uri="{FF2B5EF4-FFF2-40B4-BE49-F238E27FC236}">
                    <a16:creationId xmlns:a16="http://schemas.microsoft.com/office/drawing/2014/main" id="{9E746467-F226-B50D-0428-320C27B7306E}"/>
                  </a:ext>
                </a:extLst>
              </p:cNvPr>
              <p:cNvSpPr/>
              <p:nvPr/>
            </p:nvSpPr>
            <p:spPr>
              <a:xfrm>
                <a:off x="697469" y="4930127"/>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6" name="Cube 105">
                <a:extLst>
                  <a:ext uri="{FF2B5EF4-FFF2-40B4-BE49-F238E27FC236}">
                    <a16:creationId xmlns:a16="http://schemas.microsoft.com/office/drawing/2014/main" id="{20FBD71F-B5D9-55BD-1D28-64F644081A90}"/>
                  </a:ext>
                </a:extLst>
              </p:cNvPr>
              <p:cNvSpPr/>
              <p:nvPr/>
            </p:nvSpPr>
            <p:spPr>
              <a:xfrm>
                <a:off x="1996355" y="3726433"/>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7" name="Cube 106">
                <a:extLst>
                  <a:ext uri="{FF2B5EF4-FFF2-40B4-BE49-F238E27FC236}">
                    <a16:creationId xmlns:a16="http://schemas.microsoft.com/office/drawing/2014/main" id="{EEFD8321-6DC4-3F94-FAC6-BA85597D8AFC}"/>
                  </a:ext>
                </a:extLst>
              </p:cNvPr>
              <p:cNvSpPr/>
              <p:nvPr/>
            </p:nvSpPr>
            <p:spPr>
              <a:xfrm>
                <a:off x="1936045" y="3858698"/>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8" name="Cube 107">
                <a:extLst>
                  <a:ext uri="{FF2B5EF4-FFF2-40B4-BE49-F238E27FC236}">
                    <a16:creationId xmlns:a16="http://schemas.microsoft.com/office/drawing/2014/main" id="{F8523341-0D6B-6D08-F0C5-E72F5BE15823}"/>
                  </a:ext>
                </a:extLst>
              </p:cNvPr>
              <p:cNvSpPr/>
              <p:nvPr/>
            </p:nvSpPr>
            <p:spPr>
              <a:xfrm>
                <a:off x="2439142" y="3731105"/>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9" name="Cube 108">
                <a:extLst>
                  <a:ext uri="{FF2B5EF4-FFF2-40B4-BE49-F238E27FC236}">
                    <a16:creationId xmlns:a16="http://schemas.microsoft.com/office/drawing/2014/main" id="{D0C5BE0D-D269-1ED1-8C3D-71A642AC5C3D}"/>
                  </a:ext>
                </a:extLst>
              </p:cNvPr>
              <p:cNvSpPr/>
              <p:nvPr/>
            </p:nvSpPr>
            <p:spPr>
              <a:xfrm>
                <a:off x="2372498" y="3859021"/>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0" name="Can 198">
                <a:extLst>
                  <a:ext uri="{FF2B5EF4-FFF2-40B4-BE49-F238E27FC236}">
                    <a16:creationId xmlns:a16="http://schemas.microsoft.com/office/drawing/2014/main" id="{5EC25A99-67A4-6EFA-ECA5-F4A19CEA79C8}"/>
                  </a:ext>
                </a:extLst>
              </p:cNvPr>
              <p:cNvSpPr/>
              <p:nvPr/>
            </p:nvSpPr>
            <p:spPr>
              <a:xfrm>
                <a:off x="2011160" y="540512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1" name="Can 199">
                <a:extLst>
                  <a:ext uri="{FF2B5EF4-FFF2-40B4-BE49-F238E27FC236}">
                    <a16:creationId xmlns:a16="http://schemas.microsoft.com/office/drawing/2014/main" id="{62860459-8F85-C07A-62B6-4292A55C1293}"/>
                  </a:ext>
                </a:extLst>
              </p:cNvPr>
              <p:cNvSpPr/>
              <p:nvPr/>
            </p:nvSpPr>
            <p:spPr>
              <a:xfrm>
                <a:off x="2035414" y="5518918"/>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2" name="Can 200">
                <a:extLst>
                  <a:ext uri="{FF2B5EF4-FFF2-40B4-BE49-F238E27FC236}">
                    <a16:creationId xmlns:a16="http://schemas.microsoft.com/office/drawing/2014/main" id="{FC4BB05C-AB50-59A1-6B96-ECDB99FBE5FF}"/>
                  </a:ext>
                </a:extLst>
              </p:cNvPr>
              <p:cNvSpPr/>
              <p:nvPr/>
            </p:nvSpPr>
            <p:spPr>
              <a:xfrm>
                <a:off x="2344818" y="540209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3" name="Can 201">
                <a:extLst>
                  <a:ext uri="{FF2B5EF4-FFF2-40B4-BE49-F238E27FC236}">
                    <a16:creationId xmlns:a16="http://schemas.microsoft.com/office/drawing/2014/main" id="{86AE0D6A-04BE-5377-6FA0-1BCCDE4F7B92}"/>
                  </a:ext>
                </a:extLst>
              </p:cNvPr>
              <p:cNvSpPr/>
              <p:nvPr/>
            </p:nvSpPr>
            <p:spPr>
              <a:xfrm>
                <a:off x="2360121" y="550887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4" name="Can 202">
                <a:extLst>
                  <a:ext uri="{FF2B5EF4-FFF2-40B4-BE49-F238E27FC236}">
                    <a16:creationId xmlns:a16="http://schemas.microsoft.com/office/drawing/2014/main" id="{F9272277-CD2F-DBE2-B22D-A90041474901}"/>
                  </a:ext>
                </a:extLst>
              </p:cNvPr>
              <p:cNvSpPr/>
              <p:nvPr/>
            </p:nvSpPr>
            <p:spPr>
              <a:xfrm>
                <a:off x="2409935" y="564697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5" name="Can 203">
                <a:extLst>
                  <a:ext uri="{FF2B5EF4-FFF2-40B4-BE49-F238E27FC236}">
                    <a16:creationId xmlns:a16="http://schemas.microsoft.com/office/drawing/2014/main" id="{716E0B86-DD58-3817-C64D-2D219D01325C}"/>
                  </a:ext>
                </a:extLst>
              </p:cNvPr>
              <p:cNvSpPr/>
              <p:nvPr/>
            </p:nvSpPr>
            <p:spPr>
              <a:xfrm>
                <a:off x="2084742" y="5658774"/>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6" name="Cube 115">
                <a:extLst>
                  <a:ext uri="{FF2B5EF4-FFF2-40B4-BE49-F238E27FC236}">
                    <a16:creationId xmlns:a16="http://schemas.microsoft.com/office/drawing/2014/main" id="{D7843E74-16FA-69FF-27C3-D5FCB3276DA8}"/>
                  </a:ext>
                </a:extLst>
              </p:cNvPr>
              <p:cNvSpPr/>
              <p:nvPr/>
            </p:nvSpPr>
            <p:spPr>
              <a:xfrm flipH="1">
                <a:off x="2538119" y="4690934"/>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7" name="Cube 116">
                <a:extLst>
                  <a:ext uri="{FF2B5EF4-FFF2-40B4-BE49-F238E27FC236}">
                    <a16:creationId xmlns:a16="http://schemas.microsoft.com/office/drawing/2014/main" id="{DC4DD884-E5A6-34B3-8ACE-AAA4A0DB0CC5}"/>
                  </a:ext>
                </a:extLst>
              </p:cNvPr>
              <p:cNvSpPr/>
              <p:nvPr/>
            </p:nvSpPr>
            <p:spPr>
              <a:xfrm flipH="1">
                <a:off x="1902003" y="4705788"/>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8" name="Cube 117">
                <a:extLst>
                  <a:ext uri="{FF2B5EF4-FFF2-40B4-BE49-F238E27FC236}">
                    <a16:creationId xmlns:a16="http://schemas.microsoft.com/office/drawing/2014/main" id="{CF8EA593-8339-A346-1841-D3FE56DA975D}"/>
                  </a:ext>
                </a:extLst>
              </p:cNvPr>
              <p:cNvSpPr/>
              <p:nvPr/>
            </p:nvSpPr>
            <p:spPr>
              <a:xfrm>
                <a:off x="1104070" y="4941812"/>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9" name="Cube 118">
                <a:extLst>
                  <a:ext uri="{FF2B5EF4-FFF2-40B4-BE49-F238E27FC236}">
                    <a16:creationId xmlns:a16="http://schemas.microsoft.com/office/drawing/2014/main" id="{64386858-26C3-33B6-2C00-EE37DD2A9D7F}"/>
                  </a:ext>
                </a:extLst>
              </p:cNvPr>
              <p:cNvSpPr/>
              <p:nvPr/>
            </p:nvSpPr>
            <p:spPr>
              <a:xfrm>
                <a:off x="1133456" y="4733229"/>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0" name="Cube 119">
                <a:extLst>
                  <a:ext uri="{FF2B5EF4-FFF2-40B4-BE49-F238E27FC236}">
                    <a16:creationId xmlns:a16="http://schemas.microsoft.com/office/drawing/2014/main" id="{32FAEF11-8219-AC85-D085-7AFAB3AC6B9E}"/>
                  </a:ext>
                </a:extLst>
              </p:cNvPr>
              <p:cNvSpPr/>
              <p:nvPr/>
            </p:nvSpPr>
            <p:spPr>
              <a:xfrm>
                <a:off x="600440" y="405513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1" name="Cube 120">
                <a:extLst>
                  <a:ext uri="{FF2B5EF4-FFF2-40B4-BE49-F238E27FC236}">
                    <a16:creationId xmlns:a16="http://schemas.microsoft.com/office/drawing/2014/main" id="{94F20C2B-CF4D-74D9-7E4B-B06684611163}"/>
                  </a:ext>
                </a:extLst>
              </p:cNvPr>
              <p:cNvSpPr/>
              <p:nvPr/>
            </p:nvSpPr>
            <p:spPr>
              <a:xfrm>
                <a:off x="483335" y="416264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2" name="Cube 121">
                <a:extLst>
                  <a:ext uri="{FF2B5EF4-FFF2-40B4-BE49-F238E27FC236}">
                    <a16:creationId xmlns:a16="http://schemas.microsoft.com/office/drawing/2014/main" id="{8059623A-E5B2-DB70-5DD2-3DFB8DFD2D00}"/>
                  </a:ext>
                </a:extLst>
              </p:cNvPr>
              <p:cNvSpPr/>
              <p:nvPr/>
            </p:nvSpPr>
            <p:spPr>
              <a:xfrm>
                <a:off x="610494" y="3795530"/>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3" name="Cube 122">
                <a:extLst>
                  <a:ext uri="{FF2B5EF4-FFF2-40B4-BE49-F238E27FC236}">
                    <a16:creationId xmlns:a16="http://schemas.microsoft.com/office/drawing/2014/main" id="{2244C510-B02E-1DFA-E7CF-4833C8B667BD}"/>
                  </a:ext>
                </a:extLst>
              </p:cNvPr>
              <p:cNvSpPr/>
              <p:nvPr/>
            </p:nvSpPr>
            <p:spPr>
              <a:xfrm>
                <a:off x="493092" y="389262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4" name="Cube 123">
                <a:extLst>
                  <a:ext uri="{FF2B5EF4-FFF2-40B4-BE49-F238E27FC236}">
                    <a16:creationId xmlns:a16="http://schemas.microsoft.com/office/drawing/2014/main" id="{76C8C410-8369-4CF8-A170-9A7231B8766E}"/>
                  </a:ext>
                </a:extLst>
              </p:cNvPr>
              <p:cNvSpPr/>
              <p:nvPr/>
            </p:nvSpPr>
            <p:spPr>
              <a:xfrm>
                <a:off x="914141" y="4044202"/>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5" name="Cube 124">
                <a:extLst>
                  <a:ext uri="{FF2B5EF4-FFF2-40B4-BE49-F238E27FC236}">
                    <a16:creationId xmlns:a16="http://schemas.microsoft.com/office/drawing/2014/main" id="{C7804E34-9FBE-CB29-0F08-ADE023DD53F5}"/>
                  </a:ext>
                </a:extLst>
              </p:cNvPr>
              <p:cNvSpPr/>
              <p:nvPr/>
            </p:nvSpPr>
            <p:spPr>
              <a:xfrm>
                <a:off x="918726" y="378541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6" name="Cube 125">
                <a:extLst>
                  <a:ext uri="{FF2B5EF4-FFF2-40B4-BE49-F238E27FC236}">
                    <a16:creationId xmlns:a16="http://schemas.microsoft.com/office/drawing/2014/main" id="{B35C411C-EAF4-1FB0-301A-EF4B3B55D874}"/>
                  </a:ext>
                </a:extLst>
              </p:cNvPr>
              <p:cNvSpPr/>
              <p:nvPr/>
            </p:nvSpPr>
            <p:spPr>
              <a:xfrm>
                <a:off x="1228964" y="4035268"/>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7" name="Cube 126">
                <a:extLst>
                  <a:ext uri="{FF2B5EF4-FFF2-40B4-BE49-F238E27FC236}">
                    <a16:creationId xmlns:a16="http://schemas.microsoft.com/office/drawing/2014/main" id="{2991BC40-9A53-48D3-20D1-B56E951B5CCA}"/>
                  </a:ext>
                </a:extLst>
              </p:cNvPr>
              <p:cNvSpPr/>
              <p:nvPr/>
            </p:nvSpPr>
            <p:spPr>
              <a:xfrm>
                <a:off x="1253013" y="377140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8" name="Cube 127">
                <a:extLst>
                  <a:ext uri="{FF2B5EF4-FFF2-40B4-BE49-F238E27FC236}">
                    <a16:creationId xmlns:a16="http://schemas.microsoft.com/office/drawing/2014/main" id="{7FF07AC2-060B-D198-4E41-B64AAE13948D}"/>
                  </a:ext>
                </a:extLst>
              </p:cNvPr>
              <p:cNvSpPr/>
              <p:nvPr/>
            </p:nvSpPr>
            <p:spPr>
              <a:xfrm>
                <a:off x="822076" y="414664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9" name="Cube 128">
                <a:extLst>
                  <a:ext uri="{FF2B5EF4-FFF2-40B4-BE49-F238E27FC236}">
                    <a16:creationId xmlns:a16="http://schemas.microsoft.com/office/drawing/2014/main" id="{9A70946C-FCAF-6A25-E7AE-639917E1C7D3}"/>
                  </a:ext>
                </a:extLst>
              </p:cNvPr>
              <p:cNvSpPr/>
              <p:nvPr/>
            </p:nvSpPr>
            <p:spPr>
              <a:xfrm>
                <a:off x="1161283" y="4147679"/>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0" name="Cube 129">
                <a:extLst>
                  <a:ext uri="{FF2B5EF4-FFF2-40B4-BE49-F238E27FC236}">
                    <a16:creationId xmlns:a16="http://schemas.microsoft.com/office/drawing/2014/main" id="{9B403B57-2A8A-FE20-1FAD-D5480FD29E62}"/>
                  </a:ext>
                </a:extLst>
              </p:cNvPr>
              <p:cNvSpPr/>
              <p:nvPr/>
            </p:nvSpPr>
            <p:spPr>
              <a:xfrm>
                <a:off x="1171145" y="388277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1" name="Cube 130">
                <a:extLst>
                  <a:ext uri="{FF2B5EF4-FFF2-40B4-BE49-F238E27FC236}">
                    <a16:creationId xmlns:a16="http://schemas.microsoft.com/office/drawing/2014/main" id="{02809335-CB38-DE6D-CCED-FAEF24FBDFBC}"/>
                  </a:ext>
                </a:extLst>
              </p:cNvPr>
              <p:cNvSpPr/>
              <p:nvPr/>
            </p:nvSpPr>
            <p:spPr>
              <a:xfrm flipH="1">
                <a:off x="2441294" y="3328150"/>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2" name="Cube 131">
                <a:extLst>
                  <a:ext uri="{FF2B5EF4-FFF2-40B4-BE49-F238E27FC236}">
                    <a16:creationId xmlns:a16="http://schemas.microsoft.com/office/drawing/2014/main" id="{81ED8865-188B-E201-477C-BB8644EA9BD5}"/>
                  </a:ext>
                </a:extLst>
              </p:cNvPr>
              <p:cNvSpPr/>
              <p:nvPr/>
            </p:nvSpPr>
            <p:spPr>
              <a:xfrm flipH="1">
                <a:off x="2425927" y="3130893"/>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3" name="Can 221">
                <a:extLst>
                  <a:ext uri="{FF2B5EF4-FFF2-40B4-BE49-F238E27FC236}">
                    <a16:creationId xmlns:a16="http://schemas.microsoft.com/office/drawing/2014/main" id="{E8CE93BB-0FBC-5B19-D5BE-43063B683212}"/>
                  </a:ext>
                </a:extLst>
              </p:cNvPr>
              <p:cNvSpPr/>
              <p:nvPr/>
            </p:nvSpPr>
            <p:spPr>
              <a:xfrm>
                <a:off x="253636" y="30806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4" name="Cube 133">
                <a:extLst>
                  <a:ext uri="{FF2B5EF4-FFF2-40B4-BE49-F238E27FC236}">
                    <a16:creationId xmlns:a16="http://schemas.microsoft.com/office/drawing/2014/main" id="{5316D539-5506-6F52-87F8-292EA4AFDDB8}"/>
                  </a:ext>
                </a:extLst>
              </p:cNvPr>
              <p:cNvSpPr/>
              <p:nvPr/>
            </p:nvSpPr>
            <p:spPr>
              <a:xfrm flipH="1">
                <a:off x="1736564" y="3332404"/>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5" name="Cube 134">
                <a:extLst>
                  <a:ext uri="{FF2B5EF4-FFF2-40B4-BE49-F238E27FC236}">
                    <a16:creationId xmlns:a16="http://schemas.microsoft.com/office/drawing/2014/main" id="{702DA84C-E185-FBFF-7749-17508A26FC1C}"/>
                  </a:ext>
                </a:extLst>
              </p:cNvPr>
              <p:cNvSpPr/>
              <p:nvPr/>
            </p:nvSpPr>
            <p:spPr>
              <a:xfrm flipH="1">
                <a:off x="1721189" y="3129227"/>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6" name="Can 224">
                <a:extLst>
                  <a:ext uri="{FF2B5EF4-FFF2-40B4-BE49-F238E27FC236}">
                    <a16:creationId xmlns:a16="http://schemas.microsoft.com/office/drawing/2014/main" id="{4DC3E9E6-99FC-AC34-ECBF-26F774C7D8E9}"/>
                  </a:ext>
                </a:extLst>
              </p:cNvPr>
              <p:cNvSpPr/>
              <p:nvPr/>
            </p:nvSpPr>
            <p:spPr>
              <a:xfrm>
                <a:off x="1799843" y="3139989"/>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7" name="Can 225">
                <a:extLst>
                  <a:ext uri="{FF2B5EF4-FFF2-40B4-BE49-F238E27FC236}">
                    <a16:creationId xmlns:a16="http://schemas.microsoft.com/office/drawing/2014/main" id="{4A0C4A1D-876D-4B7D-9744-9D7BA0F86264}"/>
                  </a:ext>
                </a:extLst>
              </p:cNvPr>
              <p:cNvSpPr/>
              <p:nvPr/>
            </p:nvSpPr>
            <p:spPr>
              <a:xfrm>
                <a:off x="1629756" y="3154111"/>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sp>
          <p:nvSpPr>
            <p:cNvPr id="85" name="Can 173">
              <a:extLst>
                <a:ext uri="{FF2B5EF4-FFF2-40B4-BE49-F238E27FC236}">
                  <a16:creationId xmlns:a16="http://schemas.microsoft.com/office/drawing/2014/main" id="{23A0343D-8F85-4150-50F9-E8A7D9D33695}"/>
                </a:ext>
              </a:extLst>
            </p:cNvPr>
            <p:cNvSpPr/>
            <p:nvPr/>
          </p:nvSpPr>
          <p:spPr>
            <a:xfrm>
              <a:off x="3221931" y="310500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grpSp>
        <p:nvGrpSpPr>
          <p:cNvPr id="158" name="Group 157">
            <a:extLst>
              <a:ext uri="{FF2B5EF4-FFF2-40B4-BE49-F238E27FC236}">
                <a16:creationId xmlns:a16="http://schemas.microsoft.com/office/drawing/2014/main" id="{A4E4B4D1-73B0-3E09-3922-CA3DE4B0E617}"/>
              </a:ext>
            </a:extLst>
          </p:cNvPr>
          <p:cNvGrpSpPr/>
          <p:nvPr/>
        </p:nvGrpSpPr>
        <p:grpSpPr>
          <a:xfrm>
            <a:off x="639812" y="3748688"/>
            <a:ext cx="4792058" cy="1709395"/>
            <a:chOff x="-1054600" y="3194599"/>
            <a:chExt cx="8966122" cy="2634617"/>
          </a:xfrm>
        </p:grpSpPr>
        <p:grpSp>
          <p:nvGrpSpPr>
            <p:cNvPr id="159" name="Group 158">
              <a:extLst>
                <a:ext uri="{FF2B5EF4-FFF2-40B4-BE49-F238E27FC236}">
                  <a16:creationId xmlns:a16="http://schemas.microsoft.com/office/drawing/2014/main" id="{BD08C4A8-FEF6-362B-BD0D-CA02F64D6BCD}"/>
                </a:ext>
              </a:extLst>
            </p:cNvPr>
            <p:cNvGrpSpPr/>
            <p:nvPr/>
          </p:nvGrpSpPr>
          <p:grpSpPr>
            <a:xfrm>
              <a:off x="-27434" y="3290993"/>
              <a:ext cx="724828" cy="530305"/>
              <a:chOff x="4119659" y="3069397"/>
              <a:chExt cx="852739" cy="623888"/>
            </a:xfrm>
          </p:grpSpPr>
          <p:sp>
            <p:nvSpPr>
              <p:cNvPr id="166" name="Rectangle: Rounded Corners 21">
                <a:extLst>
                  <a:ext uri="{FF2B5EF4-FFF2-40B4-BE49-F238E27FC236}">
                    <a16:creationId xmlns:a16="http://schemas.microsoft.com/office/drawing/2014/main" id="{F87A2ECE-5B9C-8AD9-B7A1-A538614C9074}"/>
                  </a:ext>
                </a:extLst>
              </p:cNvPr>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solidFill>
                <a:srgbClr val="5B9BD5"/>
              </a:solidFill>
              <a:ln w="12700" cap="flat" cmpd="sng" algn="ctr">
                <a:noFill/>
                <a:prstDash val="solid"/>
                <a:miter lim="800000"/>
              </a:ln>
              <a:effectLst/>
            </p:spPr>
            <p:txBody>
              <a:bodyPr rtlCol="0" anchor="ctr"/>
              <a:lstStyle/>
              <a:p>
                <a:pPr algn="ctr" defTabSz="685800">
                  <a:defRPr/>
                </a:pPr>
                <a:endParaRPr lang="en-US" sz="1148" kern="0">
                  <a:solidFill>
                    <a:prstClr val="white"/>
                  </a:solidFill>
                  <a:latin typeface="Calibri" panose="020F0502020204030204"/>
                </a:endParaRPr>
              </a:p>
            </p:txBody>
          </p:sp>
          <p:sp>
            <p:nvSpPr>
              <p:cNvPr id="168" name="Oval 9">
                <a:extLst>
                  <a:ext uri="{FF2B5EF4-FFF2-40B4-BE49-F238E27FC236}">
                    <a16:creationId xmlns:a16="http://schemas.microsoft.com/office/drawing/2014/main" id="{16976890-AE4A-BDA8-B9A9-89563945360A}"/>
                  </a:ext>
                </a:extLst>
              </p:cNvPr>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ysClr val="window" lastClr="FFFFFF"/>
              </a:solidFill>
              <a:ln w="12700" cap="flat" cmpd="sng" algn="ctr">
                <a:noFill/>
                <a:prstDash val="solid"/>
                <a:miter lim="800000"/>
              </a:ln>
              <a:effectLst/>
            </p:spPr>
            <p:txBody>
              <a:bodyPr rtlCol="0" anchor="ctr"/>
              <a:lstStyle/>
              <a:p>
                <a:pPr algn="ctr" defTabSz="685800">
                  <a:defRPr/>
                </a:pPr>
                <a:endParaRPr lang="en-US" sz="1148" kern="0">
                  <a:solidFill>
                    <a:prstClr val="white"/>
                  </a:solidFill>
                  <a:latin typeface="Calibri" panose="020F0502020204030204"/>
                </a:endParaRPr>
              </a:p>
            </p:txBody>
          </p:sp>
          <p:cxnSp>
            <p:nvCxnSpPr>
              <p:cNvPr id="169" name="Straight Connector 168">
                <a:extLst>
                  <a:ext uri="{FF2B5EF4-FFF2-40B4-BE49-F238E27FC236}">
                    <a16:creationId xmlns:a16="http://schemas.microsoft.com/office/drawing/2014/main" id="{BB791394-1DA8-DA95-09EF-EA62AD27120D}"/>
                  </a:ext>
                </a:extLst>
              </p:cNvPr>
              <p:cNvCxnSpPr/>
              <p:nvPr/>
            </p:nvCxnSpPr>
            <p:spPr>
              <a:xfrm>
                <a:off x="4540076" y="3200764"/>
                <a:ext cx="107156" cy="0"/>
              </a:xfrm>
              <a:prstGeom prst="line">
                <a:avLst/>
              </a:prstGeom>
              <a:noFill/>
              <a:ln w="25400" cap="flat" cmpd="sng" algn="ctr">
                <a:solidFill>
                  <a:srgbClr val="ADADAD"/>
                </a:solidFill>
                <a:prstDash val="solid"/>
                <a:miter lim="800000"/>
              </a:ln>
              <a:effectLst/>
            </p:spPr>
          </p:cxnSp>
          <p:cxnSp>
            <p:nvCxnSpPr>
              <p:cNvPr id="170" name="Straight Connector 169">
                <a:extLst>
                  <a:ext uri="{FF2B5EF4-FFF2-40B4-BE49-F238E27FC236}">
                    <a16:creationId xmlns:a16="http://schemas.microsoft.com/office/drawing/2014/main" id="{FE277459-4F59-4754-9B2C-C4AD396DAED6}"/>
                  </a:ext>
                </a:extLst>
              </p:cNvPr>
              <p:cNvCxnSpPr/>
              <p:nvPr/>
            </p:nvCxnSpPr>
            <p:spPr>
              <a:xfrm>
                <a:off x="4566865" y="3262676"/>
                <a:ext cx="53578" cy="0"/>
              </a:xfrm>
              <a:prstGeom prst="line">
                <a:avLst/>
              </a:prstGeom>
              <a:noFill/>
              <a:ln w="25400" cap="flat" cmpd="sng" algn="ctr">
                <a:solidFill>
                  <a:srgbClr val="ADADAD"/>
                </a:solidFill>
                <a:prstDash val="solid"/>
                <a:miter lim="800000"/>
              </a:ln>
              <a:effectLst/>
            </p:spPr>
          </p:cxnSp>
          <p:cxnSp>
            <p:nvCxnSpPr>
              <p:cNvPr id="171" name="Straight Connector 170">
                <a:extLst>
                  <a:ext uri="{FF2B5EF4-FFF2-40B4-BE49-F238E27FC236}">
                    <a16:creationId xmlns:a16="http://schemas.microsoft.com/office/drawing/2014/main" id="{C44B1DBE-16A8-0A02-FF0D-14C5FC118187}"/>
                  </a:ext>
                </a:extLst>
              </p:cNvPr>
              <p:cNvCxnSpPr/>
              <p:nvPr/>
            </p:nvCxnSpPr>
            <p:spPr>
              <a:xfrm>
                <a:off x="4540076" y="3319827"/>
                <a:ext cx="107156" cy="0"/>
              </a:xfrm>
              <a:prstGeom prst="line">
                <a:avLst/>
              </a:prstGeom>
              <a:noFill/>
              <a:ln w="25400" cap="flat" cmpd="sng" algn="ctr">
                <a:solidFill>
                  <a:srgbClr val="ADADAD"/>
                </a:solidFill>
                <a:prstDash val="solid"/>
                <a:miter lim="800000"/>
              </a:ln>
              <a:effectLst/>
            </p:spPr>
          </p:cxnSp>
          <p:cxnSp>
            <p:nvCxnSpPr>
              <p:cNvPr id="172" name="Straight Connector 171">
                <a:extLst>
                  <a:ext uri="{FF2B5EF4-FFF2-40B4-BE49-F238E27FC236}">
                    <a16:creationId xmlns:a16="http://schemas.microsoft.com/office/drawing/2014/main" id="{A3E6F5C4-80D3-7936-D6F0-8319C53B3BF5}"/>
                  </a:ext>
                </a:extLst>
              </p:cNvPr>
              <p:cNvCxnSpPr/>
              <p:nvPr/>
            </p:nvCxnSpPr>
            <p:spPr>
              <a:xfrm>
                <a:off x="4566865" y="3381739"/>
                <a:ext cx="53578" cy="0"/>
              </a:xfrm>
              <a:prstGeom prst="line">
                <a:avLst/>
              </a:prstGeom>
              <a:noFill/>
              <a:ln w="25400" cap="flat" cmpd="sng" algn="ctr">
                <a:solidFill>
                  <a:srgbClr val="ADADAD"/>
                </a:solidFill>
                <a:prstDash val="solid"/>
                <a:miter lim="800000"/>
              </a:ln>
              <a:effectLst/>
            </p:spPr>
          </p:cxnSp>
          <p:cxnSp>
            <p:nvCxnSpPr>
              <p:cNvPr id="173" name="Straight Connector 172">
                <a:extLst>
                  <a:ext uri="{FF2B5EF4-FFF2-40B4-BE49-F238E27FC236}">
                    <a16:creationId xmlns:a16="http://schemas.microsoft.com/office/drawing/2014/main" id="{F17C77C2-1245-348A-246E-3D4CC3CE5759}"/>
                  </a:ext>
                </a:extLst>
              </p:cNvPr>
              <p:cNvCxnSpPr/>
              <p:nvPr/>
            </p:nvCxnSpPr>
            <p:spPr>
              <a:xfrm>
                <a:off x="4540076" y="3438889"/>
                <a:ext cx="107156" cy="0"/>
              </a:xfrm>
              <a:prstGeom prst="line">
                <a:avLst/>
              </a:prstGeom>
              <a:noFill/>
              <a:ln w="25400" cap="flat" cmpd="sng" algn="ctr">
                <a:solidFill>
                  <a:srgbClr val="ADADAD"/>
                </a:solidFill>
                <a:prstDash val="solid"/>
                <a:miter lim="800000"/>
              </a:ln>
              <a:effectLst/>
            </p:spPr>
          </p:cxnSp>
          <p:cxnSp>
            <p:nvCxnSpPr>
              <p:cNvPr id="174" name="Straight Connector 173">
                <a:extLst>
                  <a:ext uri="{FF2B5EF4-FFF2-40B4-BE49-F238E27FC236}">
                    <a16:creationId xmlns:a16="http://schemas.microsoft.com/office/drawing/2014/main" id="{69CD16F5-D4DE-BB19-7AA6-EF4F35AB10B0}"/>
                  </a:ext>
                </a:extLst>
              </p:cNvPr>
              <p:cNvCxnSpPr/>
              <p:nvPr/>
            </p:nvCxnSpPr>
            <p:spPr>
              <a:xfrm>
                <a:off x="4566865" y="3500801"/>
                <a:ext cx="53578" cy="0"/>
              </a:xfrm>
              <a:prstGeom prst="line">
                <a:avLst/>
              </a:prstGeom>
              <a:noFill/>
              <a:ln w="25400" cap="flat" cmpd="sng" algn="ctr">
                <a:solidFill>
                  <a:srgbClr val="ADADAD"/>
                </a:solidFill>
                <a:prstDash val="solid"/>
                <a:miter lim="800000"/>
              </a:ln>
              <a:effectLst/>
            </p:spPr>
          </p:cxnSp>
          <p:cxnSp>
            <p:nvCxnSpPr>
              <p:cNvPr id="175" name="Straight Connector 174">
                <a:extLst>
                  <a:ext uri="{FF2B5EF4-FFF2-40B4-BE49-F238E27FC236}">
                    <a16:creationId xmlns:a16="http://schemas.microsoft.com/office/drawing/2014/main" id="{5A7095A2-A501-CD06-83D9-FE89303F8911}"/>
                  </a:ext>
                </a:extLst>
              </p:cNvPr>
              <p:cNvCxnSpPr/>
              <p:nvPr/>
            </p:nvCxnSpPr>
            <p:spPr>
              <a:xfrm>
                <a:off x="4540076" y="3565095"/>
                <a:ext cx="107156" cy="0"/>
              </a:xfrm>
              <a:prstGeom prst="line">
                <a:avLst/>
              </a:prstGeom>
              <a:noFill/>
              <a:ln w="25400" cap="flat" cmpd="sng" algn="ctr">
                <a:solidFill>
                  <a:srgbClr val="ADADAD"/>
                </a:solidFill>
                <a:prstDash val="solid"/>
                <a:miter lim="800000"/>
              </a:ln>
              <a:effectLst/>
            </p:spPr>
          </p:cxnSp>
          <p:sp>
            <p:nvSpPr>
              <p:cNvPr id="167" name="Rectangle: Rounded Corners 3">
                <a:extLst>
                  <a:ext uri="{FF2B5EF4-FFF2-40B4-BE49-F238E27FC236}">
                    <a16:creationId xmlns:a16="http://schemas.microsoft.com/office/drawing/2014/main" id="{EBEEDCA7-FC2C-FCFD-320B-375D2168EC61}"/>
                  </a:ext>
                </a:extLst>
              </p:cNvPr>
              <p:cNvSpPr/>
              <p:nvPr/>
            </p:nvSpPr>
            <p:spPr>
              <a:xfrm>
                <a:off x="4268486" y="3069397"/>
                <a:ext cx="703912"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w="12700" cap="flat" cmpd="sng" algn="ctr">
                <a:noFill/>
                <a:prstDash val="solid"/>
                <a:miter lim="800000"/>
              </a:ln>
              <a:effectLst/>
            </p:spPr>
            <p:txBody>
              <a:bodyPr rtlCol="0" anchor="ctr"/>
              <a:lstStyle/>
              <a:p>
                <a:pPr algn="ctr" defTabSz="685800">
                  <a:defRPr/>
                </a:pPr>
                <a:endParaRPr lang="en-US" sz="1148" kern="0">
                  <a:solidFill>
                    <a:prstClr val="white"/>
                  </a:solidFill>
                  <a:latin typeface="Calibri" panose="020F0502020204030204"/>
                </a:endParaRPr>
              </a:p>
            </p:txBody>
          </p:sp>
        </p:grpSp>
        <p:grpSp>
          <p:nvGrpSpPr>
            <p:cNvPr id="160" name="Group 159">
              <a:extLst>
                <a:ext uri="{FF2B5EF4-FFF2-40B4-BE49-F238E27FC236}">
                  <a16:creationId xmlns:a16="http://schemas.microsoft.com/office/drawing/2014/main" id="{80191A6B-2FAE-F93A-F7B8-74EC7D496A70}"/>
                </a:ext>
              </a:extLst>
            </p:cNvPr>
            <p:cNvGrpSpPr/>
            <p:nvPr/>
          </p:nvGrpSpPr>
          <p:grpSpPr>
            <a:xfrm>
              <a:off x="-1054600" y="3194599"/>
              <a:ext cx="8966122" cy="2634617"/>
              <a:chOff x="-1054600" y="3194599"/>
              <a:chExt cx="8966122" cy="2634617"/>
            </a:xfrm>
          </p:grpSpPr>
          <p:sp>
            <p:nvSpPr>
              <p:cNvPr id="161" name="Rectangle 160">
                <a:extLst>
                  <a:ext uri="{FF2B5EF4-FFF2-40B4-BE49-F238E27FC236}">
                    <a16:creationId xmlns:a16="http://schemas.microsoft.com/office/drawing/2014/main" id="{EF0A378C-8BD8-F68E-93FB-0BE069494B93}"/>
                  </a:ext>
                </a:extLst>
              </p:cNvPr>
              <p:cNvSpPr/>
              <p:nvPr/>
            </p:nvSpPr>
            <p:spPr>
              <a:xfrm>
                <a:off x="-175055" y="4078775"/>
                <a:ext cx="7199207" cy="1750441"/>
              </a:xfrm>
              <a:prstGeom prst="rect">
                <a:avLst/>
              </a:prstGeom>
              <a:noFill/>
              <a:ln w="206375" cap="sq" cmpd="sng" algn="ctr">
                <a:solidFill>
                  <a:srgbClr val="B4B4B4"/>
                </a:solidFill>
                <a:prstDash val="solid"/>
                <a:miter lim="800000"/>
              </a:ln>
              <a:effectLst/>
              <a:scene3d>
                <a:camera prst="orthographicFront"/>
                <a:lightRig rig="threePt" dir="t"/>
              </a:scene3d>
              <a:sp3d>
                <a:bevelT/>
              </a:sp3d>
            </p:spPr>
            <p:txBody>
              <a:bodyPr rtlCol="0" anchor="ctr"/>
              <a:lstStyle/>
              <a:p>
                <a:pPr algn="ctr" defTabSz="685800">
                  <a:defRPr/>
                </a:pPr>
                <a:endParaRPr lang="en-US" sz="1148" kern="0">
                  <a:solidFill>
                    <a:prstClr val="white"/>
                  </a:solidFill>
                  <a:latin typeface="Calibri" panose="020F0502020204030204"/>
                </a:endParaRPr>
              </a:p>
            </p:txBody>
          </p:sp>
          <p:sp>
            <p:nvSpPr>
              <p:cNvPr id="162" name="Rectangle 63">
                <a:extLst>
                  <a:ext uri="{FF2B5EF4-FFF2-40B4-BE49-F238E27FC236}">
                    <a16:creationId xmlns:a16="http://schemas.microsoft.com/office/drawing/2014/main" id="{29FE1288-A122-4092-22DC-B91DE2F45E9C}"/>
                  </a:ext>
                </a:extLst>
              </p:cNvPr>
              <p:cNvSpPr/>
              <p:nvPr/>
            </p:nvSpPr>
            <p:spPr>
              <a:xfrm rot="21154528">
                <a:off x="-1054600" y="3194599"/>
                <a:ext cx="8966122" cy="1480723"/>
              </a:xfrm>
              <a:custGeom>
                <a:avLst/>
                <a:gdLst>
                  <a:gd name="connsiteX0" fmla="*/ 0 w 8702151"/>
                  <a:gd name="connsiteY0" fmla="*/ 0 h 2059342"/>
                  <a:gd name="connsiteX1" fmla="*/ 8702151 w 8702151"/>
                  <a:gd name="connsiteY1" fmla="*/ 0 h 2059342"/>
                  <a:gd name="connsiteX2" fmla="*/ 8702151 w 8702151"/>
                  <a:gd name="connsiteY2" fmla="*/ 2059342 h 2059342"/>
                  <a:gd name="connsiteX3" fmla="*/ 0 w 8702151"/>
                  <a:gd name="connsiteY3" fmla="*/ 2059342 h 2059342"/>
                  <a:gd name="connsiteX4" fmla="*/ 0 w 8702151"/>
                  <a:gd name="connsiteY4" fmla="*/ 0 h 2059342"/>
                  <a:gd name="connsiteX0" fmla="*/ 0 w 9195338"/>
                  <a:gd name="connsiteY0" fmla="*/ 0 h 2113985"/>
                  <a:gd name="connsiteX1" fmla="*/ 9195338 w 9195338"/>
                  <a:gd name="connsiteY1" fmla="*/ 54643 h 2113985"/>
                  <a:gd name="connsiteX2" fmla="*/ 9195338 w 9195338"/>
                  <a:gd name="connsiteY2" fmla="*/ 2113985 h 2113985"/>
                  <a:gd name="connsiteX3" fmla="*/ 493187 w 9195338"/>
                  <a:gd name="connsiteY3" fmla="*/ 2113985 h 2113985"/>
                  <a:gd name="connsiteX4" fmla="*/ 0 w 9195338"/>
                  <a:gd name="connsiteY4" fmla="*/ 0 h 2113985"/>
                  <a:gd name="connsiteX0" fmla="*/ 0 w 9931806"/>
                  <a:gd name="connsiteY0" fmla="*/ 0 h 2113985"/>
                  <a:gd name="connsiteX1" fmla="*/ 9195338 w 9931806"/>
                  <a:gd name="connsiteY1" fmla="*/ 54643 h 2113985"/>
                  <a:gd name="connsiteX2" fmla="*/ 9931806 w 9931806"/>
                  <a:gd name="connsiteY2" fmla="*/ 2033647 h 2113985"/>
                  <a:gd name="connsiteX3" fmla="*/ 493187 w 9931806"/>
                  <a:gd name="connsiteY3" fmla="*/ 2113985 h 2113985"/>
                  <a:gd name="connsiteX4" fmla="*/ 0 w 9931806"/>
                  <a:gd name="connsiteY4" fmla="*/ 0 h 2113985"/>
                  <a:gd name="connsiteX0" fmla="*/ 0 w 10032483"/>
                  <a:gd name="connsiteY0" fmla="*/ 0 h 2113985"/>
                  <a:gd name="connsiteX1" fmla="*/ 9195338 w 10032483"/>
                  <a:gd name="connsiteY1" fmla="*/ 54643 h 2113985"/>
                  <a:gd name="connsiteX2" fmla="*/ 10032483 w 10032483"/>
                  <a:gd name="connsiteY2" fmla="*/ 1938890 h 2113985"/>
                  <a:gd name="connsiteX3" fmla="*/ 493187 w 10032483"/>
                  <a:gd name="connsiteY3" fmla="*/ 2113985 h 2113985"/>
                  <a:gd name="connsiteX4" fmla="*/ 0 w 10032483"/>
                  <a:gd name="connsiteY4" fmla="*/ 0 h 2113985"/>
                  <a:gd name="connsiteX0" fmla="*/ 0 w 10070244"/>
                  <a:gd name="connsiteY0" fmla="*/ 0 h 2113985"/>
                  <a:gd name="connsiteX1" fmla="*/ 9195338 w 10070244"/>
                  <a:gd name="connsiteY1" fmla="*/ 54643 h 2113985"/>
                  <a:gd name="connsiteX2" fmla="*/ 10070244 w 10070244"/>
                  <a:gd name="connsiteY2" fmla="*/ 1875152 h 2113985"/>
                  <a:gd name="connsiteX3" fmla="*/ 493187 w 10070244"/>
                  <a:gd name="connsiteY3" fmla="*/ 2113985 h 2113985"/>
                  <a:gd name="connsiteX4" fmla="*/ 0 w 10070244"/>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56196"/>
                  <a:gd name="connsiteY0" fmla="*/ 0 h 2113985"/>
                  <a:gd name="connsiteX1" fmla="*/ 9195338 w 9956196"/>
                  <a:gd name="connsiteY1" fmla="*/ 54643 h 2113985"/>
                  <a:gd name="connsiteX2" fmla="*/ 9956196 w 9956196"/>
                  <a:gd name="connsiteY2" fmla="*/ 1771953 h 2113985"/>
                  <a:gd name="connsiteX3" fmla="*/ 493187 w 9956196"/>
                  <a:gd name="connsiteY3" fmla="*/ 2113985 h 2113985"/>
                  <a:gd name="connsiteX4" fmla="*/ 0 w 9956196"/>
                  <a:gd name="connsiteY4" fmla="*/ 0 h 2113985"/>
                  <a:gd name="connsiteX0" fmla="*/ 0 w 9907968"/>
                  <a:gd name="connsiteY0" fmla="*/ 0 h 2113985"/>
                  <a:gd name="connsiteX1" fmla="*/ 9195338 w 9907968"/>
                  <a:gd name="connsiteY1" fmla="*/ 54643 h 2113985"/>
                  <a:gd name="connsiteX2" fmla="*/ 9907968 w 9907968"/>
                  <a:gd name="connsiteY2" fmla="*/ 1765649 h 2113985"/>
                  <a:gd name="connsiteX3" fmla="*/ 493187 w 9907968"/>
                  <a:gd name="connsiteY3" fmla="*/ 2113985 h 2113985"/>
                  <a:gd name="connsiteX4" fmla="*/ 0 w 9907968"/>
                  <a:gd name="connsiteY4" fmla="*/ 0 h 2113985"/>
                  <a:gd name="connsiteX0" fmla="*/ 0 w 9941948"/>
                  <a:gd name="connsiteY0" fmla="*/ 0 h 2113985"/>
                  <a:gd name="connsiteX1" fmla="*/ 9195338 w 9941948"/>
                  <a:gd name="connsiteY1" fmla="*/ 54643 h 2113985"/>
                  <a:gd name="connsiteX2" fmla="*/ 9941948 w 9941948"/>
                  <a:gd name="connsiteY2" fmla="*/ 1730848 h 2113985"/>
                  <a:gd name="connsiteX3" fmla="*/ 493187 w 9941948"/>
                  <a:gd name="connsiteY3" fmla="*/ 2113985 h 2113985"/>
                  <a:gd name="connsiteX4" fmla="*/ 0 w 9941948"/>
                  <a:gd name="connsiteY4" fmla="*/ 0 h 2113985"/>
                  <a:gd name="connsiteX0" fmla="*/ 0 w 9938167"/>
                  <a:gd name="connsiteY0" fmla="*/ 0 h 2113985"/>
                  <a:gd name="connsiteX1" fmla="*/ 9195338 w 9938167"/>
                  <a:gd name="connsiteY1" fmla="*/ 54643 h 2113985"/>
                  <a:gd name="connsiteX2" fmla="*/ 9938167 w 9938167"/>
                  <a:gd name="connsiteY2" fmla="*/ 1759785 h 2113985"/>
                  <a:gd name="connsiteX3" fmla="*/ 493187 w 9938167"/>
                  <a:gd name="connsiteY3" fmla="*/ 2113985 h 2113985"/>
                  <a:gd name="connsiteX4" fmla="*/ 0 w 9938167"/>
                  <a:gd name="connsiteY4" fmla="*/ 0 h 2113985"/>
                  <a:gd name="connsiteX0" fmla="*/ 0 w 9938167"/>
                  <a:gd name="connsiteY0" fmla="*/ 0 h 2113985"/>
                  <a:gd name="connsiteX1" fmla="*/ 8972228 w 9938167"/>
                  <a:gd name="connsiteY1" fmla="*/ 35296 h 2113985"/>
                  <a:gd name="connsiteX2" fmla="*/ 9938167 w 9938167"/>
                  <a:gd name="connsiteY2" fmla="*/ 1759785 h 2113985"/>
                  <a:gd name="connsiteX3" fmla="*/ 493187 w 9938167"/>
                  <a:gd name="connsiteY3" fmla="*/ 2113985 h 2113985"/>
                  <a:gd name="connsiteX4" fmla="*/ 0 w 9938167"/>
                  <a:gd name="connsiteY4" fmla="*/ 0 h 2113985"/>
                  <a:gd name="connsiteX0" fmla="*/ 0 w 10239703"/>
                  <a:gd name="connsiteY0" fmla="*/ 0 h 2133771"/>
                  <a:gd name="connsiteX1" fmla="*/ 9273764 w 10239703"/>
                  <a:gd name="connsiteY1" fmla="*/ 55082 h 2133771"/>
                  <a:gd name="connsiteX2" fmla="*/ 10239703 w 10239703"/>
                  <a:gd name="connsiteY2" fmla="*/ 1779571 h 2133771"/>
                  <a:gd name="connsiteX3" fmla="*/ 794723 w 10239703"/>
                  <a:gd name="connsiteY3" fmla="*/ 2133771 h 2133771"/>
                  <a:gd name="connsiteX4" fmla="*/ 0 w 10239703"/>
                  <a:gd name="connsiteY4" fmla="*/ 0 h 2133771"/>
                  <a:gd name="connsiteX0" fmla="*/ 0 w 10476680"/>
                  <a:gd name="connsiteY0" fmla="*/ 31673 h 2078689"/>
                  <a:gd name="connsiteX1" fmla="*/ 9510741 w 10476680"/>
                  <a:gd name="connsiteY1" fmla="*/ 0 h 2078689"/>
                  <a:gd name="connsiteX2" fmla="*/ 10476680 w 10476680"/>
                  <a:gd name="connsiteY2" fmla="*/ 1724489 h 2078689"/>
                  <a:gd name="connsiteX3" fmla="*/ 1031700 w 10476680"/>
                  <a:gd name="connsiteY3" fmla="*/ 2078689 h 2078689"/>
                  <a:gd name="connsiteX4" fmla="*/ 0 w 10476680"/>
                  <a:gd name="connsiteY4" fmla="*/ 31673 h 2078689"/>
                  <a:gd name="connsiteX0" fmla="*/ 0 w 10439359"/>
                  <a:gd name="connsiteY0" fmla="*/ 46360 h 2078689"/>
                  <a:gd name="connsiteX1" fmla="*/ 9473420 w 10439359"/>
                  <a:gd name="connsiteY1" fmla="*/ 0 h 2078689"/>
                  <a:gd name="connsiteX2" fmla="*/ 10439359 w 10439359"/>
                  <a:gd name="connsiteY2" fmla="*/ 1724489 h 2078689"/>
                  <a:gd name="connsiteX3" fmla="*/ 994379 w 10439359"/>
                  <a:gd name="connsiteY3" fmla="*/ 2078689 h 2078689"/>
                  <a:gd name="connsiteX4" fmla="*/ 0 w 10439359"/>
                  <a:gd name="connsiteY4" fmla="*/ 46360 h 2078689"/>
                  <a:gd name="connsiteX0" fmla="*/ 0 w 10410422"/>
                  <a:gd name="connsiteY0" fmla="*/ 50142 h 2078689"/>
                  <a:gd name="connsiteX1" fmla="*/ 9444483 w 10410422"/>
                  <a:gd name="connsiteY1" fmla="*/ 0 h 2078689"/>
                  <a:gd name="connsiteX2" fmla="*/ 10410422 w 10410422"/>
                  <a:gd name="connsiteY2" fmla="*/ 1724489 h 2078689"/>
                  <a:gd name="connsiteX3" fmla="*/ 965442 w 10410422"/>
                  <a:gd name="connsiteY3" fmla="*/ 2078689 h 2078689"/>
                  <a:gd name="connsiteX4" fmla="*/ 0 w 10410422"/>
                  <a:gd name="connsiteY4" fmla="*/ 50142 h 2078689"/>
                  <a:gd name="connsiteX0" fmla="*/ 0 w 10410422"/>
                  <a:gd name="connsiteY0" fmla="*/ 50142 h 2065700"/>
                  <a:gd name="connsiteX1" fmla="*/ 9444483 w 10410422"/>
                  <a:gd name="connsiteY1" fmla="*/ 0 h 2065700"/>
                  <a:gd name="connsiteX2" fmla="*/ 10410422 w 10410422"/>
                  <a:gd name="connsiteY2" fmla="*/ 1724489 h 2065700"/>
                  <a:gd name="connsiteX3" fmla="*/ 1016191 w 10410422"/>
                  <a:gd name="connsiteY3" fmla="*/ 2065700 h 2065700"/>
                  <a:gd name="connsiteX4" fmla="*/ 0 w 10410422"/>
                  <a:gd name="connsiteY4" fmla="*/ 50142 h 2065700"/>
                  <a:gd name="connsiteX0" fmla="*/ 0 w 10352987"/>
                  <a:gd name="connsiteY0" fmla="*/ 136131 h 2065700"/>
                  <a:gd name="connsiteX1" fmla="*/ 9387048 w 10352987"/>
                  <a:gd name="connsiteY1" fmla="*/ 0 h 2065700"/>
                  <a:gd name="connsiteX2" fmla="*/ 10352987 w 10352987"/>
                  <a:gd name="connsiteY2" fmla="*/ 1724489 h 2065700"/>
                  <a:gd name="connsiteX3" fmla="*/ 958756 w 10352987"/>
                  <a:gd name="connsiteY3" fmla="*/ 2065700 h 2065700"/>
                  <a:gd name="connsiteX4" fmla="*/ 0 w 10352987"/>
                  <a:gd name="connsiteY4" fmla="*/ 136131 h 2065700"/>
                  <a:gd name="connsiteX0" fmla="*/ 0 w 10262833"/>
                  <a:gd name="connsiteY0" fmla="*/ 196966 h 2065700"/>
                  <a:gd name="connsiteX1" fmla="*/ 9296894 w 10262833"/>
                  <a:gd name="connsiteY1" fmla="*/ 0 h 2065700"/>
                  <a:gd name="connsiteX2" fmla="*/ 10262833 w 10262833"/>
                  <a:gd name="connsiteY2" fmla="*/ 1724489 h 2065700"/>
                  <a:gd name="connsiteX3" fmla="*/ 868602 w 10262833"/>
                  <a:gd name="connsiteY3" fmla="*/ 2065700 h 2065700"/>
                  <a:gd name="connsiteX4" fmla="*/ 0 w 10262833"/>
                  <a:gd name="connsiteY4" fmla="*/ 196966 h 2065700"/>
                  <a:gd name="connsiteX0" fmla="*/ 0 w 10262833"/>
                  <a:gd name="connsiteY0" fmla="*/ 196966 h 2065700"/>
                  <a:gd name="connsiteX1" fmla="*/ 199674 w 10262833"/>
                  <a:gd name="connsiteY1" fmla="*/ 241406 h 2065700"/>
                  <a:gd name="connsiteX2" fmla="*/ 9296894 w 10262833"/>
                  <a:gd name="connsiteY2" fmla="*/ 0 h 2065700"/>
                  <a:gd name="connsiteX3" fmla="*/ 10262833 w 10262833"/>
                  <a:gd name="connsiteY3" fmla="*/ 1724489 h 2065700"/>
                  <a:gd name="connsiteX4" fmla="*/ 868602 w 10262833"/>
                  <a:gd name="connsiteY4" fmla="*/ 2065700 h 2065700"/>
                  <a:gd name="connsiteX5" fmla="*/ 0 w 10262833"/>
                  <a:gd name="connsiteY5" fmla="*/ 196966 h 2065700"/>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9136"/>
                  <a:gd name="connsiteY0" fmla="*/ 196966 h 2049752"/>
                  <a:gd name="connsiteX1" fmla="*/ 199674 w 10269136"/>
                  <a:gd name="connsiteY1" fmla="*/ 241406 h 2049752"/>
                  <a:gd name="connsiteX2" fmla="*/ 9296894 w 10269136"/>
                  <a:gd name="connsiteY2" fmla="*/ 0 h 2049752"/>
                  <a:gd name="connsiteX3" fmla="*/ 10269136 w 10269136"/>
                  <a:gd name="connsiteY3" fmla="*/ 1676261 h 2049752"/>
                  <a:gd name="connsiteX4" fmla="*/ 821635 w 10269136"/>
                  <a:gd name="connsiteY4" fmla="*/ 2049752 h 2049752"/>
                  <a:gd name="connsiteX5" fmla="*/ 0 w 10269136"/>
                  <a:gd name="connsiteY5" fmla="*/ 196966 h 2049752"/>
                  <a:gd name="connsiteX0" fmla="*/ 0 w 10253626"/>
                  <a:gd name="connsiteY0" fmla="*/ 196966 h 2049752"/>
                  <a:gd name="connsiteX1" fmla="*/ 199674 w 10253626"/>
                  <a:gd name="connsiteY1" fmla="*/ 241406 h 2049752"/>
                  <a:gd name="connsiteX2" fmla="*/ 9296894 w 10253626"/>
                  <a:gd name="connsiteY2" fmla="*/ 0 h 2049752"/>
                  <a:gd name="connsiteX3" fmla="*/ 10253626 w 10253626"/>
                  <a:gd name="connsiteY3" fmla="*/ 1644803 h 2049752"/>
                  <a:gd name="connsiteX4" fmla="*/ 821635 w 10253626"/>
                  <a:gd name="connsiteY4" fmla="*/ 2049752 h 2049752"/>
                  <a:gd name="connsiteX5" fmla="*/ 0 w 10253626"/>
                  <a:gd name="connsiteY5" fmla="*/ 196966 h 2049752"/>
                  <a:gd name="connsiteX0" fmla="*/ 0 w 10186106"/>
                  <a:gd name="connsiteY0" fmla="*/ 196966 h 2049752"/>
                  <a:gd name="connsiteX1" fmla="*/ 199674 w 10186106"/>
                  <a:gd name="connsiteY1" fmla="*/ 241406 h 2049752"/>
                  <a:gd name="connsiteX2" fmla="*/ 9296894 w 10186106"/>
                  <a:gd name="connsiteY2" fmla="*/ 0 h 2049752"/>
                  <a:gd name="connsiteX3" fmla="*/ 10186106 w 10186106"/>
                  <a:gd name="connsiteY3" fmla="*/ 1635979 h 2049752"/>
                  <a:gd name="connsiteX4" fmla="*/ 821635 w 10186106"/>
                  <a:gd name="connsiteY4" fmla="*/ 2049752 h 2049752"/>
                  <a:gd name="connsiteX5" fmla="*/ 0 w 10186106"/>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9731"/>
                  <a:gd name="connsiteY0" fmla="*/ 196966 h 2049752"/>
                  <a:gd name="connsiteX1" fmla="*/ 199674 w 10229731"/>
                  <a:gd name="connsiteY1" fmla="*/ 241406 h 2049752"/>
                  <a:gd name="connsiteX2" fmla="*/ 9296894 w 10229731"/>
                  <a:gd name="connsiteY2" fmla="*/ 0 h 2049752"/>
                  <a:gd name="connsiteX3" fmla="*/ 10229731 w 10229731"/>
                  <a:gd name="connsiteY3" fmla="*/ 1602439 h 2049752"/>
                  <a:gd name="connsiteX4" fmla="*/ 821635 w 10229731"/>
                  <a:gd name="connsiteY4" fmla="*/ 2049752 h 2049752"/>
                  <a:gd name="connsiteX5" fmla="*/ 0 w 10229731"/>
                  <a:gd name="connsiteY5" fmla="*/ 196966 h 2049752"/>
                  <a:gd name="connsiteX0" fmla="*/ 0 w 10221346"/>
                  <a:gd name="connsiteY0" fmla="*/ 196966 h 2049752"/>
                  <a:gd name="connsiteX1" fmla="*/ 199674 w 10221346"/>
                  <a:gd name="connsiteY1" fmla="*/ 241406 h 2049752"/>
                  <a:gd name="connsiteX2" fmla="*/ 9296894 w 10221346"/>
                  <a:gd name="connsiteY2" fmla="*/ 0 h 2049752"/>
                  <a:gd name="connsiteX3" fmla="*/ 10221346 w 10221346"/>
                  <a:gd name="connsiteY3" fmla="*/ 1591533 h 2049752"/>
                  <a:gd name="connsiteX4" fmla="*/ 821635 w 10221346"/>
                  <a:gd name="connsiteY4" fmla="*/ 2049752 h 2049752"/>
                  <a:gd name="connsiteX5" fmla="*/ 0 w 10221346"/>
                  <a:gd name="connsiteY5" fmla="*/ 196966 h 2049752"/>
                  <a:gd name="connsiteX0" fmla="*/ 0 w 10221346"/>
                  <a:gd name="connsiteY0" fmla="*/ 205790 h 2058576"/>
                  <a:gd name="connsiteX1" fmla="*/ 199674 w 10221346"/>
                  <a:gd name="connsiteY1" fmla="*/ 250230 h 2058576"/>
                  <a:gd name="connsiteX2" fmla="*/ 9229374 w 10221346"/>
                  <a:gd name="connsiteY2" fmla="*/ 0 h 2058576"/>
                  <a:gd name="connsiteX3" fmla="*/ 10221346 w 10221346"/>
                  <a:gd name="connsiteY3" fmla="*/ 1600357 h 2058576"/>
                  <a:gd name="connsiteX4" fmla="*/ 821635 w 10221346"/>
                  <a:gd name="connsiteY4" fmla="*/ 2058576 h 2058576"/>
                  <a:gd name="connsiteX5" fmla="*/ 0 w 10221346"/>
                  <a:gd name="connsiteY5" fmla="*/ 205790 h 2058576"/>
                  <a:gd name="connsiteX0" fmla="*/ 0 w 10221346"/>
                  <a:gd name="connsiteY0" fmla="*/ 194941 h 2047727"/>
                  <a:gd name="connsiteX1" fmla="*/ 199674 w 10221346"/>
                  <a:gd name="connsiteY1" fmla="*/ 239381 h 2047727"/>
                  <a:gd name="connsiteX2" fmla="*/ 9012128 w 10221346"/>
                  <a:gd name="connsiteY2" fmla="*/ 0 h 2047727"/>
                  <a:gd name="connsiteX3" fmla="*/ 10221346 w 10221346"/>
                  <a:gd name="connsiteY3" fmla="*/ 1589508 h 2047727"/>
                  <a:gd name="connsiteX4" fmla="*/ 821635 w 10221346"/>
                  <a:gd name="connsiteY4" fmla="*/ 2047727 h 2047727"/>
                  <a:gd name="connsiteX5" fmla="*/ 0 w 10221346"/>
                  <a:gd name="connsiteY5" fmla="*/ 194941 h 2047727"/>
                  <a:gd name="connsiteX0" fmla="*/ 0 w 10221346"/>
                  <a:gd name="connsiteY0" fmla="*/ 203822 h 2056608"/>
                  <a:gd name="connsiteX1" fmla="*/ 199674 w 10221346"/>
                  <a:gd name="connsiteY1" fmla="*/ 248262 h 2056608"/>
                  <a:gd name="connsiteX2" fmla="*/ 8718977 w 10221346"/>
                  <a:gd name="connsiteY2" fmla="*/ 0 h 2056608"/>
                  <a:gd name="connsiteX3" fmla="*/ 10221346 w 10221346"/>
                  <a:gd name="connsiteY3" fmla="*/ 1598389 h 2056608"/>
                  <a:gd name="connsiteX4" fmla="*/ 821635 w 10221346"/>
                  <a:gd name="connsiteY4" fmla="*/ 2056608 h 2056608"/>
                  <a:gd name="connsiteX5" fmla="*/ 0 w 10221346"/>
                  <a:gd name="connsiteY5" fmla="*/ 203822 h 2056608"/>
                  <a:gd name="connsiteX0" fmla="*/ 621961 w 10021672"/>
                  <a:gd name="connsiteY0" fmla="*/ 2056608 h 2056608"/>
                  <a:gd name="connsiteX1" fmla="*/ 0 w 10021672"/>
                  <a:gd name="connsiteY1" fmla="*/ 248262 h 2056608"/>
                  <a:gd name="connsiteX2" fmla="*/ 8519303 w 10021672"/>
                  <a:gd name="connsiteY2" fmla="*/ 0 h 2056608"/>
                  <a:gd name="connsiteX3" fmla="*/ 10021672 w 10021672"/>
                  <a:gd name="connsiteY3" fmla="*/ 1598389 h 2056608"/>
                  <a:gd name="connsiteX4" fmla="*/ 621961 w 10021672"/>
                  <a:gd name="connsiteY4" fmla="*/ 2056608 h 2056608"/>
                  <a:gd name="connsiteX0" fmla="*/ 731461 w 10131172"/>
                  <a:gd name="connsiteY0" fmla="*/ 2056608 h 2056608"/>
                  <a:gd name="connsiteX1" fmla="*/ 0 w 10131172"/>
                  <a:gd name="connsiteY1" fmla="*/ 410537 h 2056608"/>
                  <a:gd name="connsiteX2" fmla="*/ 8628803 w 10131172"/>
                  <a:gd name="connsiteY2" fmla="*/ 0 h 2056608"/>
                  <a:gd name="connsiteX3" fmla="*/ 10131172 w 10131172"/>
                  <a:gd name="connsiteY3" fmla="*/ 1598389 h 2056608"/>
                  <a:gd name="connsiteX4" fmla="*/ 731461 w 10131172"/>
                  <a:gd name="connsiteY4" fmla="*/ 2056608 h 2056608"/>
                  <a:gd name="connsiteX0" fmla="*/ 658956 w 10058667"/>
                  <a:gd name="connsiteY0" fmla="*/ 2056608 h 2056608"/>
                  <a:gd name="connsiteX1" fmla="*/ 0 w 10058667"/>
                  <a:gd name="connsiteY1" fmla="*/ 606410 h 2056608"/>
                  <a:gd name="connsiteX2" fmla="*/ 8556298 w 10058667"/>
                  <a:gd name="connsiteY2" fmla="*/ 0 h 2056608"/>
                  <a:gd name="connsiteX3" fmla="*/ 10058667 w 10058667"/>
                  <a:gd name="connsiteY3" fmla="*/ 1598389 h 2056608"/>
                  <a:gd name="connsiteX4" fmla="*/ 658956 w 10058667"/>
                  <a:gd name="connsiteY4" fmla="*/ 2056608 h 2056608"/>
                  <a:gd name="connsiteX0" fmla="*/ 599056 w 9998767"/>
                  <a:gd name="connsiteY0" fmla="*/ 2056608 h 2056608"/>
                  <a:gd name="connsiteX1" fmla="*/ 0 w 9998767"/>
                  <a:gd name="connsiteY1" fmla="*/ 898739 h 2056608"/>
                  <a:gd name="connsiteX2" fmla="*/ 8496398 w 9998767"/>
                  <a:gd name="connsiteY2" fmla="*/ 0 h 2056608"/>
                  <a:gd name="connsiteX3" fmla="*/ 9998767 w 9998767"/>
                  <a:gd name="connsiteY3" fmla="*/ 1598389 h 2056608"/>
                  <a:gd name="connsiteX4" fmla="*/ 599056 w 9998767"/>
                  <a:gd name="connsiteY4" fmla="*/ 2056608 h 2056608"/>
                  <a:gd name="connsiteX0" fmla="*/ 459852 w 9859563"/>
                  <a:gd name="connsiteY0" fmla="*/ 2056608 h 2056608"/>
                  <a:gd name="connsiteX1" fmla="*/ 0 w 9859563"/>
                  <a:gd name="connsiteY1" fmla="*/ 1034656 h 2056608"/>
                  <a:gd name="connsiteX2" fmla="*/ 8357194 w 9859563"/>
                  <a:gd name="connsiteY2" fmla="*/ 0 h 2056608"/>
                  <a:gd name="connsiteX3" fmla="*/ 9859563 w 9859563"/>
                  <a:gd name="connsiteY3" fmla="*/ 1598389 h 2056608"/>
                  <a:gd name="connsiteX4" fmla="*/ 459852 w 9859563"/>
                  <a:gd name="connsiteY4" fmla="*/ 2056608 h 2056608"/>
                  <a:gd name="connsiteX0" fmla="*/ 388933 w 9788644"/>
                  <a:gd name="connsiteY0" fmla="*/ 2056608 h 2056608"/>
                  <a:gd name="connsiteX1" fmla="*/ 0 w 9788644"/>
                  <a:gd name="connsiteY1" fmla="*/ 867337 h 2056608"/>
                  <a:gd name="connsiteX2" fmla="*/ 8286275 w 9788644"/>
                  <a:gd name="connsiteY2" fmla="*/ 0 h 2056608"/>
                  <a:gd name="connsiteX3" fmla="*/ 9788644 w 9788644"/>
                  <a:gd name="connsiteY3" fmla="*/ 1598389 h 2056608"/>
                  <a:gd name="connsiteX4" fmla="*/ 388933 w 9788644"/>
                  <a:gd name="connsiteY4" fmla="*/ 2056608 h 2056608"/>
                  <a:gd name="connsiteX0" fmla="*/ 543263 w 9942974"/>
                  <a:gd name="connsiteY0" fmla="*/ 2056608 h 2056608"/>
                  <a:gd name="connsiteX1" fmla="*/ 0 w 9942974"/>
                  <a:gd name="connsiteY1" fmla="*/ 847167 h 2056608"/>
                  <a:gd name="connsiteX2" fmla="*/ 8440605 w 9942974"/>
                  <a:gd name="connsiteY2" fmla="*/ 0 h 2056608"/>
                  <a:gd name="connsiteX3" fmla="*/ 9942974 w 9942974"/>
                  <a:gd name="connsiteY3" fmla="*/ 1598389 h 2056608"/>
                  <a:gd name="connsiteX4" fmla="*/ 543263 w 9942974"/>
                  <a:gd name="connsiteY4" fmla="*/ 2056608 h 2056608"/>
                  <a:gd name="connsiteX0" fmla="*/ 543263 w 9942974"/>
                  <a:gd name="connsiteY0" fmla="*/ 1956370 h 1956370"/>
                  <a:gd name="connsiteX1" fmla="*/ 0 w 9942974"/>
                  <a:gd name="connsiteY1" fmla="*/ 746929 h 1956370"/>
                  <a:gd name="connsiteX2" fmla="*/ 8456936 w 9942974"/>
                  <a:gd name="connsiteY2" fmla="*/ 0 h 1956370"/>
                  <a:gd name="connsiteX3" fmla="*/ 9942974 w 9942974"/>
                  <a:gd name="connsiteY3" fmla="*/ 1498151 h 1956370"/>
                  <a:gd name="connsiteX4" fmla="*/ 543263 w 9942974"/>
                  <a:gd name="connsiteY4" fmla="*/ 1956370 h 1956370"/>
                  <a:gd name="connsiteX0" fmla="*/ 543263 w 9942974"/>
                  <a:gd name="connsiteY0" fmla="*/ 1853610 h 1853610"/>
                  <a:gd name="connsiteX1" fmla="*/ 0 w 9942974"/>
                  <a:gd name="connsiteY1" fmla="*/ 644169 h 1853610"/>
                  <a:gd name="connsiteX2" fmla="*/ 8492558 w 9942974"/>
                  <a:gd name="connsiteY2" fmla="*/ 0 h 1853610"/>
                  <a:gd name="connsiteX3" fmla="*/ 9942974 w 9942974"/>
                  <a:gd name="connsiteY3" fmla="*/ 1395391 h 1853610"/>
                  <a:gd name="connsiteX4" fmla="*/ 543263 w 9942974"/>
                  <a:gd name="connsiteY4" fmla="*/ 1853610 h 1853610"/>
                  <a:gd name="connsiteX0" fmla="*/ 543263 w 9942974"/>
                  <a:gd name="connsiteY0" fmla="*/ 1778527 h 1778527"/>
                  <a:gd name="connsiteX1" fmla="*/ 0 w 9942974"/>
                  <a:gd name="connsiteY1" fmla="*/ 569086 h 1778527"/>
                  <a:gd name="connsiteX2" fmla="*/ 8541608 w 9942974"/>
                  <a:gd name="connsiteY2" fmla="*/ 0 h 1778527"/>
                  <a:gd name="connsiteX3" fmla="*/ 9942974 w 9942974"/>
                  <a:gd name="connsiteY3" fmla="*/ 1320308 h 1778527"/>
                  <a:gd name="connsiteX4" fmla="*/ 543263 w 9942974"/>
                  <a:gd name="connsiteY4" fmla="*/ 1778527 h 1778527"/>
                  <a:gd name="connsiteX0" fmla="*/ 543263 w 9818020"/>
                  <a:gd name="connsiteY0" fmla="*/ 1778527 h 1778527"/>
                  <a:gd name="connsiteX1" fmla="*/ 0 w 9818020"/>
                  <a:gd name="connsiteY1" fmla="*/ 569086 h 1778527"/>
                  <a:gd name="connsiteX2" fmla="*/ 8541608 w 9818020"/>
                  <a:gd name="connsiteY2" fmla="*/ 0 h 1778527"/>
                  <a:gd name="connsiteX3" fmla="*/ 9818020 w 9818020"/>
                  <a:gd name="connsiteY3" fmla="*/ 1225496 h 1778527"/>
                  <a:gd name="connsiteX4" fmla="*/ 543263 w 9818020"/>
                  <a:gd name="connsiteY4" fmla="*/ 1778527 h 1778527"/>
                  <a:gd name="connsiteX0" fmla="*/ 543263 w 9782398"/>
                  <a:gd name="connsiteY0" fmla="*/ 1778527 h 1778527"/>
                  <a:gd name="connsiteX1" fmla="*/ 0 w 9782398"/>
                  <a:gd name="connsiteY1" fmla="*/ 569086 h 1778527"/>
                  <a:gd name="connsiteX2" fmla="*/ 8541608 w 9782398"/>
                  <a:gd name="connsiteY2" fmla="*/ 0 h 1778527"/>
                  <a:gd name="connsiteX3" fmla="*/ 9782398 w 9782398"/>
                  <a:gd name="connsiteY3" fmla="*/ 1122736 h 1778527"/>
                  <a:gd name="connsiteX4" fmla="*/ 543263 w 9782398"/>
                  <a:gd name="connsiteY4" fmla="*/ 1778527 h 1778527"/>
                  <a:gd name="connsiteX0" fmla="*/ 543263 w 9797910"/>
                  <a:gd name="connsiteY0" fmla="*/ 1778527 h 1778527"/>
                  <a:gd name="connsiteX1" fmla="*/ 0 w 9797910"/>
                  <a:gd name="connsiteY1" fmla="*/ 569086 h 1778527"/>
                  <a:gd name="connsiteX2" fmla="*/ 8541608 w 9797910"/>
                  <a:gd name="connsiteY2" fmla="*/ 0 h 1778527"/>
                  <a:gd name="connsiteX3" fmla="*/ 9797910 w 9797910"/>
                  <a:gd name="connsiteY3" fmla="*/ 1154194 h 1778527"/>
                  <a:gd name="connsiteX4" fmla="*/ 543263 w 9797910"/>
                  <a:gd name="connsiteY4" fmla="*/ 1778527 h 1778527"/>
                  <a:gd name="connsiteX0" fmla="*/ 616646 w 9871293"/>
                  <a:gd name="connsiteY0" fmla="*/ 1778527 h 1778527"/>
                  <a:gd name="connsiteX1" fmla="*/ 0 w 9871293"/>
                  <a:gd name="connsiteY1" fmla="*/ 530064 h 1778527"/>
                  <a:gd name="connsiteX2" fmla="*/ 8614991 w 9871293"/>
                  <a:gd name="connsiteY2" fmla="*/ 0 h 1778527"/>
                  <a:gd name="connsiteX3" fmla="*/ 9871293 w 9871293"/>
                  <a:gd name="connsiteY3" fmla="*/ 1154194 h 1778527"/>
                  <a:gd name="connsiteX4" fmla="*/ 616646 w 9871293"/>
                  <a:gd name="connsiteY4" fmla="*/ 1778527 h 1778527"/>
                  <a:gd name="connsiteX0" fmla="*/ 562553 w 9871293"/>
                  <a:gd name="connsiteY0" fmla="*/ 1742027 h 1742027"/>
                  <a:gd name="connsiteX1" fmla="*/ 0 w 9871293"/>
                  <a:gd name="connsiteY1" fmla="*/ 530064 h 1742027"/>
                  <a:gd name="connsiteX2" fmla="*/ 8614991 w 9871293"/>
                  <a:gd name="connsiteY2" fmla="*/ 0 h 1742027"/>
                  <a:gd name="connsiteX3" fmla="*/ 9871293 w 9871293"/>
                  <a:gd name="connsiteY3" fmla="*/ 1154194 h 1742027"/>
                  <a:gd name="connsiteX4" fmla="*/ 562553 w 9871293"/>
                  <a:gd name="connsiteY4" fmla="*/ 1742027 h 174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1293" h="1742027">
                    <a:moveTo>
                      <a:pt x="562553" y="1742027"/>
                    </a:moveTo>
                    <a:lnTo>
                      <a:pt x="0" y="530064"/>
                    </a:lnTo>
                    <a:lnTo>
                      <a:pt x="8614991" y="0"/>
                    </a:lnTo>
                    <a:lnTo>
                      <a:pt x="9871293" y="1154194"/>
                    </a:lnTo>
                    <a:lnTo>
                      <a:pt x="562553" y="1742027"/>
                    </a:lnTo>
                    <a:close/>
                  </a:path>
                </a:pathLst>
              </a:custGeom>
              <a:blipFill>
                <a:blip r:embed="rId3"/>
                <a:stretch>
                  <a:fillRect/>
                </a:stretch>
              </a:blipFill>
              <a:ln w="12700" cap="flat" cmpd="sng" algn="ctr">
                <a:solidFill>
                  <a:srgbClr val="C0C0C0"/>
                </a:solidFill>
                <a:prstDash val="solid"/>
                <a:miter lim="800000"/>
              </a:ln>
              <a:effectLst/>
              <a:scene3d>
                <a:camera prst="isometricOffAxis2Top"/>
                <a:lightRig rig="threePt" dir="t"/>
              </a:scene3d>
              <a:sp3d>
                <a:bevelT prst="relaxedInset"/>
              </a:sp3d>
            </p:spPr>
            <p:txBody>
              <a:bodyPr rtlCol="0" anchor="ctr"/>
              <a:lstStyle/>
              <a:p>
                <a:pPr algn="ctr" defTabSz="685800">
                  <a:defRPr/>
                </a:pPr>
                <a:endParaRPr lang="en-US" sz="1148" kern="0" dirty="0">
                  <a:solidFill>
                    <a:prstClr val="white"/>
                  </a:solidFill>
                  <a:latin typeface="Calibri" panose="020F0502020204030204"/>
                </a:endParaRPr>
              </a:p>
            </p:txBody>
          </p:sp>
          <p:sp>
            <p:nvSpPr>
              <p:cNvPr id="164" name="Freeform: Shape 156">
                <a:extLst>
                  <a:ext uri="{FF2B5EF4-FFF2-40B4-BE49-F238E27FC236}">
                    <a16:creationId xmlns:a16="http://schemas.microsoft.com/office/drawing/2014/main" id="{384C20B3-4D84-A56F-5133-F9DA8DFFA6F5}"/>
                  </a:ext>
                </a:extLst>
              </p:cNvPr>
              <p:cNvSpPr/>
              <p:nvPr/>
            </p:nvSpPr>
            <p:spPr>
              <a:xfrm>
                <a:off x="4633068" y="4051402"/>
                <a:ext cx="163738" cy="176284"/>
              </a:xfrm>
              <a:custGeom>
                <a:avLst/>
                <a:gdLst>
                  <a:gd name="connsiteX0" fmla="*/ 151359 w 192634"/>
                  <a:gd name="connsiteY0" fmla="*/ 0 h 207393"/>
                  <a:gd name="connsiteX1" fmla="*/ 2134 w 192634"/>
                  <a:gd name="connsiteY1" fmla="*/ 107950 h 207393"/>
                  <a:gd name="connsiteX2" fmla="*/ 71984 w 192634"/>
                  <a:gd name="connsiteY2" fmla="*/ 206375 h 207393"/>
                  <a:gd name="connsiteX3" fmla="*/ 192634 w 192634"/>
                  <a:gd name="connsiteY3" fmla="*/ 44450 h 207393"/>
                </a:gdLst>
                <a:ahLst/>
                <a:cxnLst>
                  <a:cxn ang="0">
                    <a:pos x="connsiteX0" y="connsiteY0"/>
                  </a:cxn>
                  <a:cxn ang="0">
                    <a:pos x="connsiteX1" y="connsiteY1"/>
                  </a:cxn>
                  <a:cxn ang="0">
                    <a:pos x="connsiteX2" y="connsiteY2"/>
                  </a:cxn>
                  <a:cxn ang="0">
                    <a:pos x="connsiteX3" y="connsiteY3"/>
                  </a:cxn>
                </a:cxnLst>
                <a:rect l="l" t="t" r="r" b="b"/>
                <a:pathLst>
                  <a:path w="192634" h="207393">
                    <a:moveTo>
                      <a:pt x="151359" y="0"/>
                    </a:moveTo>
                    <a:cubicBezTo>
                      <a:pt x="83361" y="36777"/>
                      <a:pt x="15363" y="73554"/>
                      <a:pt x="2134" y="107950"/>
                    </a:cubicBezTo>
                    <a:cubicBezTo>
                      <a:pt x="-11095" y="142346"/>
                      <a:pt x="40234" y="216958"/>
                      <a:pt x="71984" y="206375"/>
                    </a:cubicBezTo>
                    <a:cubicBezTo>
                      <a:pt x="103734" y="195792"/>
                      <a:pt x="148184" y="120121"/>
                      <a:pt x="192634" y="44450"/>
                    </a:cubicBezTo>
                  </a:path>
                </a:pathLst>
              </a:custGeom>
              <a:noFill/>
              <a:ln w="50800" cap="flat" cmpd="sng" algn="ctr">
                <a:solidFill>
                  <a:srgbClr val="9F9E9F"/>
                </a:solidFill>
                <a:prstDash val="solid"/>
                <a:miter lim="800000"/>
              </a:ln>
              <a:effectLst/>
              <a:scene3d>
                <a:camera prst="isometricBottomDown"/>
                <a:lightRig rig="threePt" dir="t"/>
              </a:scene3d>
            </p:spPr>
            <p:txBody>
              <a:bodyPr rtlCol="0" anchor="ctr"/>
              <a:lstStyle/>
              <a:p>
                <a:pPr algn="ctr" defTabSz="685800">
                  <a:defRPr/>
                </a:pPr>
                <a:endParaRPr lang="en-US" sz="1148" kern="0">
                  <a:solidFill>
                    <a:prstClr val="white"/>
                  </a:solidFill>
                  <a:latin typeface="Calibri" panose="020F0502020204030204"/>
                </a:endParaRPr>
              </a:p>
            </p:txBody>
          </p:sp>
        </p:grpSp>
      </p:grpSp>
      <p:sp>
        <p:nvSpPr>
          <p:cNvPr id="177" name="Rectangle 176">
            <a:extLst>
              <a:ext uri="{FF2B5EF4-FFF2-40B4-BE49-F238E27FC236}">
                <a16:creationId xmlns:a16="http://schemas.microsoft.com/office/drawing/2014/main" id="{E8ED5587-96BB-5BF2-648E-53B09DB3F8CE}"/>
              </a:ext>
            </a:extLst>
          </p:cNvPr>
          <p:cNvSpPr/>
          <p:nvPr/>
        </p:nvSpPr>
        <p:spPr>
          <a:xfrm>
            <a:off x="9851332" y="237482"/>
            <a:ext cx="1391922" cy="1432299"/>
          </a:xfrm>
          <a:prstGeom prst="rect">
            <a:avLst/>
          </a:prstGeom>
          <a:solidFill>
            <a:srgbClr val="04AB5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T</a:t>
            </a:r>
          </a:p>
        </p:txBody>
      </p:sp>
      <p:sp>
        <p:nvSpPr>
          <p:cNvPr id="179" name="Rectangle 178">
            <a:extLst>
              <a:ext uri="{FF2B5EF4-FFF2-40B4-BE49-F238E27FC236}">
                <a16:creationId xmlns:a16="http://schemas.microsoft.com/office/drawing/2014/main" id="{59FA530A-D7F0-70A1-28DC-3B6AFB25ABBE}"/>
              </a:ext>
            </a:extLst>
          </p:cNvPr>
          <p:cNvSpPr/>
          <p:nvPr/>
        </p:nvSpPr>
        <p:spPr>
          <a:xfrm>
            <a:off x="4405606" y="2552320"/>
            <a:ext cx="1391922" cy="1432299"/>
          </a:xfrm>
          <a:prstGeom prst="rect">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I</a:t>
            </a:r>
          </a:p>
        </p:txBody>
      </p:sp>
      <p:sp>
        <p:nvSpPr>
          <p:cNvPr id="181" name="Rectangle 180">
            <a:extLst>
              <a:ext uri="{FF2B5EF4-FFF2-40B4-BE49-F238E27FC236}">
                <a16:creationId xmlns:a16="http://schemas.microsoft.com/office/drawing/2014/main" id="{D360DA10-85DC-605A-F905-5C1A67B2D583}"/>
              </a:ext>
            </a:extLst>
          </p:cNvPr>
          <p:cNvSpPr/>
          <p:nvPr/>
        </p:nvSpPr>
        <p:spPr>
          <a:xfrm>
            <a:off x="853119" y="4937986"/>
            <a:ext cx="1391922" cy="1432299"/>
          </a:xfrm>
          <a:prstGeom prst="rect">
            <a:avLst/>
          </a:prstGeom>
          <a:solidFill>
            <a:srgbClr val="FB791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F</a:t>
            </a:r>
          </a:p>
        </p:txBody>
      </p:sp>
      <p:sp>
        <p:nvSpPr>
          <p:cNvPr id="183" name="TextBox 182">
            <a:extLst>
              <a:ext uri="{FF2B5EF4-FFF2-40B4-BE49-F238E27FC236}">
                <a16:creationId xmlns:a16="http://schemas.microsoft.com/office/drawing/2014/main" id="{A69439FB-859C-67DD-4903-CD139038D7C0}"/>
              </a:ext>
            </a:extLst>
          </p:cNvPr>
          <p:cNvSpPr txBox="1"/>
          <p:nvPr/>
        </p:nvSpPr>
        <p:spPr>
          <a:xfrm>
            <a:off x="444500" y="326344"/>
            <a:ext cx="7859661" cy="1077218"/>
          </a:xfrm>
          <a:prstGeom prst="rect">
            <a:avLst/>
          </a:prstGeom>
          <a:noFill/>
        </p:spPr>
        <p:txBody>
          <a:bodyPr wrap="square" rtlCol="0">
            <a:spAutoFit/>
          </a:bodyPr>
          <a:lstStyle/>
          <a:p>
            <a:pPr marL="0" lvl="1">
              <a:spcAft>
                <a:spcPts val="800"/>
              </a:spcAft>
            </a:pPr>
            <a:r>
              <a:rPr lang="en-US" sz="3200" b="1" dirty="0">
                <a:solidFill>
                  <a:srgbClr val="000000"/>
                </a:solidFill>
              </a:rPr>
              <a:t>FIT requires you to observe all areas of the operation, top to bottom. </a:t>
            </a:r>
          </a:p>
        </p:txBody>
      </p:sp>
    </p:spTree>
    <p:extLst>
      <p:ext uri="{BB962C8B-B14F-4D97-AF65-F5344CB8AC3E}">
        <p14:creationId xmlns:p14="http://schemas.microsoft.com/office/powerpoint/2010/main" val="249463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81"/>
                                        </p:tgtEl>
                                        <p:attrNameLst>
                                          <p:attrName>style.visibility</p:attrName>
                                        </p:attrNameLst>
                                      </p:cBhvr>
                                      <p:to>
                                        <p:strVal val="visible"/>
                                      </p:to>
                                    </p:set>
                                    <p:anim calcmode="lin" valueType="num">
                                      <p:cBhvr>
                                        <p:cTn id="7" dur="500" fill="hold"/>
                                        <p:tgtEl>
                                          <p:spTgt spid="181"/>
                                        </p:tgtEl>
                                        <p:attrNameLst>
                                          <p:attrName>ppt_w</p:attrName>
                                        </p:attrNameLst>
                                      </p:cBhvr>
                                      <p:tavLst>
                                        <p:tav tm="0">
                                          <p:val>
                                            <p:fltVal val="0"/>
                                          </p:val>
                                        </p:tav>
                                        <p:tav tm="100000">
                                          <p:val>
                                            <p:strVal val="#ppt_w"/>
                                          </p:val>
                                        </p:tav>
                                      </p:tavLst>
                                    </p:anim>
                                    <p:anim calcmode="lin" valueType="num">
                                      <p:cBhvr>
                                        <p:cTn id="8" dur="500" fill="hold"/>
                                        <p:tgtEl>
                                          <p:spTgt spid="181"/>
                                        </p:tgtEl>
                                        <p:attrNameLst>
                                          <p:attrName>ppt_h</p:attrName>
                                        </p:attrNameLst>
                                      </p:cBhvr>
                                      <p:tavLst>
                                        <p:tav tm="0">
                                          <p:val>
                                            <p:fltVal val="0"/>
                                          </p:val>
                                        </p:tav>
                                        <p:tav tm="100000">
                                          <p:val>
                                            <p:strVal val="#ppt_h"/>
                                          </p:val>
                                        </p:tav>
                                      </p:tavLst>
                                    </p:anim>
                                    <p:animEffect transition="in" filter="fade">
                                      <p:cBhvr>
                                        <p:cTn id="9" dur="500"/>
                                        <p:tgtEl>
                                          <p:spTgt spid="18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79"/>
                                        </p:tgtEl>
                                        <p:attrNameLst>
                                          <p:attrName>style.visibility</p:attrName>
                                        </p:attrNameLst>
                                      </p:cBhvr>
                                      <p:to>
                                        <p:strVal val="visible"/>
                                      </p:to>
                                    </p:set>
                                    <p:anim calcmode="lin" valueType="num">
                                      <p:cBhvr>
                                        <p:cTn id="13" dur="500" fill="hold"/>
                                        <p:tgtEl>
                                          <p:spTgt spid="179"/>
                                        </p:tgtEl>
                                        <p:attrNameLst>
                                          <p:attrName>ppt_w</p:attrName>
                                        </p:attrNameLst>
                                      </p:cBhvr>
                                      <p:tavLst>
                                        <p:tav tm="0">
                                          <p:val>
                                            <p:fltVal val="0"/>
                                          </p:val>
                                        </p:tav>
                                        <p:tav tm="100000">
                                          <p:val>
                                            <p:strVal val="#ppt_w"/>
                                          </p:val>
                                        </p:tav>
                                      </p:tavLst>
                                    </p:anim>
                                    <p:anim calcmode="lin" valueType="num">
                                      <p:cBhvr>
                                        <p:cTn id="14" dur="500" fill="hold"/>
                                        <p:tgtEl>
                                          <p:spTgt spid="179"/>
                                        </p:tgtEl>
                                        <p:attrNameLst>
                                          <p:attrName>ppt_h</p:attrName>
                                        </p:attrNameLst>
                                      </p:cBhvr>
                                      <p:tavLst>
                                        <p:tav tm="0">
                                          <p:val>
                                            <p:fltVal val="0"/>
                                          </p:val>
                                        </p:tav>
                                        <p:tav tm="100000">
                                          <p:val>
                                            <p:strVal val="#ppt_h"/>
                                          </p:val>
                                        </p:tav>
                                      </p:tavLst>
                                    </p:anim>
                                    <p:animEffect transition="in" filter="fade">
                                      <p:cBhvr>
                                        <p:cTn id="15" dur="500"/>
                                        <p:tgtEl>
                                          <p:spTgt spid="179"/>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177"/>
                                        </p:tgtEl>
                                        <p:attrNameLst>
                                          <p:attrName>style.visibility</p:attrName>
                                        </p:attrNameLst>
                                      </p:cBhvr>
                                      <p:to>
                                        <p:strVal val="visible"/>
                                      </p:to>
                                    </p:set>
                                    <p:anim calcmode="lin" valueType="num">
                                      <p:cBhvr>
                                        <p:cTn id="19" dur="500" fill="hold"/>
                                        <p:tgtEl>
                                          <p:spTgt spid="177"/>
                                        </p:tgtEl>
                                        <p:attrNameLst>
                                          <p:attrName>ppt_w</p:attrName>
                                        </p:attrNameLst>
                                      </p:cBhvr>
                                      <p:tavLst>
                                        <p:tav tm="0">
                                          <p:val>
                                            <p:fltVal val="0"/>
                                          </p:val>
                                        </p:tav>
                                        <p:tav tm="100000">
                                          <p:val>
                                            <p:strVal val="#ppt_w"/>
                                          </p:val>
                                        </p:tav>
                                      </p:tavLst>
                                    </p:anim>
                                    <p:anim calcmode="lin" valueType="num">
                                      <p:cBhvr>
                                        <p:cTn id="20" dur="500" fill="hold"/>
                                        <p:tgtEl>
                                          <p:spTgt spid="177"/>
                                        </p:tgtEl>
                                        <p:attrNameLst>
                                          <p:attrName>ppt_h</p:attrName>
                                        </p:attrNameLst>
                                      </p:cBhvr>
                                      <p:tavLst>
                                        <p:tav tm="0">
                                          <p:val>
                                            <p:fltVal val="0"/>
                                          </p:val>
                                        </p:tav>
                                        <p:tav tm="100000">
                                          <p:val>
                                            <p:strVal val="#ppt_h"/>
                                          </p:val>
                                        </p:tav>
                                      </p:tavLst>
                                    </p:anim>
                                    <p:animEffect transition="in" filter="fade">
                                      <p:cBhvr>
                                        <p:cTn id="21" dur="500"/>
                                        <p:tgtEl>
                                          <p:spTgt spid="177"/>
                                        </p:tgtEl>
                                      </p:cBhvr>
                                    </p:animEffect>
                                  </p:childTnLst>
                                </p:cTn>
                              </p:par>
                            </p:childTnLst>
                          </p:cTn>
                        </p:par>
                        <p:par>
                          <p:cTn id="22" fill="hold">
                            <p:stCondLst>
                              <p:cond delay="1500"/>
                            </p:stCondLst>
                            <p:childTnLst>
                              <p:par>
                                <p:cTn id="23" presetID="1" presetClass="entr" presetSubtype="0" fill="hold" grpId="0" nodeType="afterEffect">
                                  <p:stCondLst>
                                    <p:cond delay="0"/>
                                  </p:stCondLst>
                                  <p:childTnLst>
                                    <p:set>
                                      <p:cBhvr>
                                        <p:cTn id="24" dur="1" fill="hold">
                                          <p:stCondLst>
                                            <p:cond delay="0"/>
                                          </p:stCondLst>
                                        </p:cTn>
                                        <p:tgtEl>
                                          <p:spTgt spid="1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9" grpId="0" animBg="1"/>
      <p:bldP spid="181" grpId="0" animBg="1"/>
      <p:bldP spid="18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524000" y="5705475"/>
            <a:ext cx="9144000" cy="116205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93C4C65A-2C8F-9B12-CEEE-5809E17DF713}"/>
              </a:ext>
            </a:extLst>
          </p:cNvPr>
          <p:cNvGrpSpPr/>
          <p:nvPr/>
        </p:nvGrpSpPr>
        <p:grpSpPr>
          <a:xfrm>
            <a:off x="-127000" y="3705695"/>
            <a:ext cx="12653721" cy="2000341"/>
            <a:chOff x="4670" y="4705259"/>
            <a:chExt cx="9347052" cy="2000341"/>
          </a:xfrm>
        </p:grpSpPr>
        <p:sp>
          <p:nvSpPr>
            <p:cNvPr id="12" name="Rectangle 11">
              <a:extLst>
                <a:ext uri="{FF2B5EF4-FFF2-40B4-BE49-F238E27FC236}">
                  <a16:creationId xmlns:a16="http://schemas.microsoft.com/office/drawing/2014/main" id="{26C42ABB-3D88-B64B-59AD-09E9C2329DA0}"/>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6FDCECA4-22F7-A398-0FE9-0282D8BA431E}"/>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4" name="Rectangle 13">
              <a:extLst>
                <a:ext uri="{FF2B5EF4-FFF2-40B4-BE49-F238E27FC236}">
                  <a16:creationId xmlns:a16="http://schemas.microsoft.com/office/drawing/2014/main" id="{EE1BA870-8497-8EFC-22AF-F0093DDF01E3}"/>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15" name="Group 14">
            <a:extLst>
              <a:ext uri="{FF2B5EF4-FFF2-40B4-BE49-F238E27FC236}">
                <a16:creationId xmlns:a16="http://schemas.microsoft.com/office/drawing/2014/main" id="{95F931C8-8197-2029-8EA9-859A4BC4479C}"/>
              </a:ext>
            </a:extLst>
          </p:cNvPr>
          <p:cNvGrpSpPr/>
          <p:nvPr/>
        </p:nvGrpSpPr>
        <p:grpSpPr>
          <a:xfrm>
            <a:off x="-92153" y="4516447"/>
            <a:ext cx="12653721" cy="2000341"/>
            <a:chOff x="4670" y="4705259"/>
            <a:chExt cx="9347052" cy="2000341"/>
          </a:xfrm>
        </p:grpSpPr>
        <p:sp>
          <p:nvSpPr>
            <p:cNvPr id="16" name="Rectangle 15">
              <a:extLst>
                <a:ext uri="{FF2B5EF4-FFF2-40B4-BE49-F238E27FC236}">
                  <a16:creationId xmlns:a16="http://schemas.microsoft.com/office/drawing/2014/main" id="{F5055964-D62D-16AC-3CEF-CA9A1E46446D}"/>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909D33F2-714A-E1B2-583C-321A23A07014}"/>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8" name="Rectangle 17">
              <a:extLst>
                <a:ext uri="{FF2B5EF4-FFF2-40B4-BE49-F238E27FC236}">
                  <a16:creationId xmlns:a16="http://schemas.microsoft.com/office/drawing/2014/main" id="{A790062B-3628-9FB6-CAD6-88FAEA6AF12B}"/>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19" name="Group 18">
            <a:extLst>
              <a:ext uri="{FF2B5EF4-FFF2-40B4-BE49-F238E27FC236}">
                <a16:creationId xmlns:a16="http://schemas.microsoft.com/office/drawing/2014/main" id="{53237A1B-7BE3-0A57-0524-46386C554607}"/>
              </a:ext>
            </a:extLst>
          </p:cNvPr>
          <p:cNvGrpSpPr/>
          <p:nvPr/>
        </p:nvGrpSpPr>
        <p:grpSpPr>
          <a:xfrm>
            <a:off x="-68022" y="5530809"/>
            <a:ext cx="12653721" cy="2000341"/>
            <a:chOff x="4670" y="4705259"/>
            <a:chExt cx="9347052" cy="2000341"/>
          </a:xfrm>
        </p:grpSpPr>
        <p:sp>
          <p:nvSpPr>
            <p:cNvPr id="20" name="Rectangle 19">
              <a:extLst>
                <a:ext uri="{FF2B5EF4-FFF2-40B4-BE49-F238E27FC236}">
                  <a16:creationId xmlns:a16="http://schemas.microsoft.com/office/drawing/2014/main" id="{526D77BA-9DF6-4DB2-C08F-13302133D406}"/>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F66D9EA7-F112-4EC8-7E34-92FC9041A9F0}"/>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22" name="Rectangle 21">
              <a:extLst>
                <a:ext uri="{FF2B5EF4-FFF2-40B4-BE49-F238E27FC236}">
                  <a16:creationId xmlns:a16="http://schemas.microsoft.com/office/drawing/2014/main" id="{DE53C631-B9FD-9785-43EA-3F1C5CC8E05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8" name="TextBox 7"/>
          <p:cNvSpPr txBox="1"/>
          <p:nvPr/>
        </p:nvSpPr>
        <p:spPr>
          <a:xfrm>
            <a:off x="520700" y="142793"/>
            <a:ext cx="11074400" cy="3708708"/>
          </a:xfrm>
          <a:prstGeom prst="rect">
            <a:avLst/>
          </a:prstGeom>
          <a:noFill/>
          <a:ln>
            <a:noFill/>
          </a:ln>
        </p:spPr>
        <p:txBody>
          <a:bodyPr wrap="square" rtlCol="0">
            <a:spAutoFit/>
          </a:bodyPr>
          <a:lstStyle/>
          <a:p>
            <a:pPr defTabSz="914400">
              <a:spcAft>
                <a:spcPts val="1200"/>
              </a:spcAft>
              <a:defRPr/>
            </a:pPr>
            <a:r>
              <a:rPr lang="en-US" sz="2800" dirty="0">
                <a:solidFill>
                  <a:srgbClr val="000000"/>
                </a:solidFill>
              </a:rPr>
              <a:t>The floor is the most overlooked area of the kitchen. Lower areas tend to be darker, use a flashlight for better vision.</a:t>
            </a:r>
          </a:p>
          <a:p>
            <a:pPr marL="457200" indent="-457200" defTabSz="914400">
              <a:spcAft>
                <a:spcPts val="600"/>
              </a:spcAft>
              <a:buFont typeface="Wingdings" panose="05000000000000000000" pitchFamily="2" charset="2"/>
              <a:buChar char="Ø"/>
              <a:defRPr/>
            </a:pPr>
            <a:r>
              <a:rPr lang="en-US" sz="2400" dirty="0">
                <a:solidFill>
                  <a:srgbClr val="000000"/>
                </a:solidFill>
              </a:rPr>
              <a:t>Inspect floor drains, corners and coving</a:t>
            </a:r>
          </a:p>
          <a:p>
            <a:pPr marL="457200" indent="-457200" defTabSz="914400">
              <a:spcAft>
                <a:spcPts val="600"/>
              </a:spcAft>
              <a:buFont typeface="Wingdings" panose="05000000000000000000" pitchFamily="2" charset="2"/>
              <a:buChar char="Ø"/>
              <a:defRPr/>
            </a:pPr>
            <a:r>
              <a:rPr lang="en-US" sz="2400" dirty="0">
                <a:solidFill>
                  <a:srgbClr val="000000"/>
                </a:solidFill>
              </a:rPr>
              <a:t>Look under counters, prep tables, ovens, stoves and shelving</a:t>
            </a:r>
          </a:p>
          <a:p>
            <a:pPr marL="457200" indent="-457200" defTabSz="914400">
              <a:spcAft>
                <a:spcPts val="600"/>
              </a:spcAft>
              <a:buFont typeface="Wingdings" panose="05000000000000000000" pitchFamily="2" charset="2"/>
              <a:buChar char="Ø"/>
              <a:defRPr/>
            </a:pPr>
            <a:r>
              <a:rPr lang="en-US" sz="2400" dirty="0">
                <a:solidFill>
                  <a:srgbClr val="000000"/>
                </a:solidFill>
              </a:rPr>
              <a:t>Check for signs of pests </a:t>
            </a:r>
          </a:p>
          <a:p>
            <a:pPr marL="457200" indent="-457200" defTabSz="914400">
              <a:spcAft>
                <a:spcPts val="600"/>
              </a:spcAft>
              <a:buFont typeface="Wingdings" panose="05000000000000000000" pitchFamily="2" charset="2"/>
              <a:buChar char="Ø"/>
              <a:defRPr/>
            </a:pPr>
            <a:r>
              <a:rPr lang="en-US" sz="2400" dirty="0">
                <a:solidFill>
                  <a:srgbClr val="000000"/>
                </a:solidFill>
              </a:rPr>
              <a:t>Address pooling water and leaking pipes</a:t>
            </a:r>
          </a:p>
          <a:p>
            <a:pPr marL="457200" indent="-457200" defTabSz="914400">
              <a:spcAft>
                <a:spcPts val="600"/>
              </a:spcAft>
              <a:buFont typeface="Wingdings" panose="05000000000000000000" pitchFamily="2" charset="2"/>
              <a:buChar char="Ø"/>
              <a:defRPr/>
            </a:pPr>
            <a:r>
              <a:rPr lang="en-US" sz="2400" dirty="0">
                <a:solidFill>
                  <a:srgbClr val="000000"/>
                </a:solidFill>
              </a:rPr>
              <a:t>Clean food spills</a:t>
            </a:r>
          </a:p>
          <a:p>
            <a:pPr marL="457200" indent="-457200" defTabSz="914400">
              <a:spcAft>
                <a:spcPts val="600"/>
              </a:spcAft>
              <a:buFont typeface="Wingdings" panose="05000000000000000000" pitchFamily="2" charset="2"/>
              <a:buChar char="Ø"/>
              <a:defRPr/>
            </a:pPr>
            <a:r>
              <a:rPr lang="en-US" sz="2400" dirty="0">
                <a:solidFill>
                  <a:srgbClr val="000000"/>
                </a:solidFill>
              </a:rPr>
              <a:t>Remove fallen debris and dust particles </a:t>
            </a:r>
          </a:p>
        </p:txBody>
      </p:sp>
      <p:sp>
        <p:nvSpPr>
          <p:cNvPr id="3" name="Rectangle 2"/>
          <p:cNvSpPr/>
          <p:nvPr/>
        </p:nvSpPr>
        <p:spPr>
          <a:xfrm>
            <a:off x="4389591" y="5364981"/>
            <a:ext cx="3412818" cy="1090005"/>
          </a:xfrm>
          <a:prstGeom prst="rect">
            <a:avLst/>
          </a:prstGeom>
          <a:solidFill>
            <a:srgbClr val="FB791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Floor</a:t>
            </a:r>
          </a:p>
        </p:txBody>
      </p:sp>
      <p:pic>
        <p:nvPicPr>
          <p:cNvPr id="2" name="Picture 1" descr="A cloud of smoke&#10;&#10;Description automatically generated with low confidence">
            <a:extLst>
              <a:ext uri="{FF2B5EF4-FFF2-40B4-BE49-F238E27FC236}">
                <a16:creationId xmlns:a16="http://schemas.microsoft.com/office/drawing/2014/main" id="{33628AFE-4083-87DF-AF70-A7587D05184D}"/>
              </a:ext>
            </a:extLst>
          </p:cNvPr>
          <p:cNvPicPr>
            <a:picLocks noChangeAspect="1"/>
          </p:cNvPicPr>
          <p:nvPr/>
        </p:nvPicPr>
        <p:blipFill rotWithShape="1">
          <a:blip r:embed="rId4">
            <a:alphaModFix amt="35000"/>
            <a:extLst>
              <a:ext uri="{BEBA8EAE-BF5A-486C-A8C5-ECC9F3942E4B}">
                <a14:imgProps xmlns:a14="http://schemas.microsoft.com/office/drawing/2010/main">
                  <a14:imgLayer r:embed="rId5">
                    <a14:imgEffect>
                      <a14:backgroundRemoval t="43222" b="79741" l="27790" r="71981"/>
                    </a14:imgEffect>
                  </a14:imgLayer>
                </a14:imgProps>
              </a:ext>
            </a:extLst>
          </a:blip>
          <a:srcRect l="22266" t="38657" r="22495" b="15694"/>
          <a:stretch/>
        </p:blipFill>
        <p:spPr>
          <a:xfrm>
            <a:off x="8486541" y="3980099"/>
            <a:ext cx="2191570" cy="757166"/>
          </a:xfrm>
          <a:prstGeom prst="rect">
            <a:avLst/>
          </a:prstGeom>
        </p:spPr>
      </p:pic>
      <p:pic>
        <p:nvPicPr>
          <p:cNvPr id="5" name="Picture 4" descr="A cloud of smoke&#10;&#10;Description automatically generated with low confidence">
            <a:extLst>
              <a:ext uri="{FF2B5EF4-FFF2-40B4-BE49-F238E27FC236}">
                <a16:creationId xmlns:a16="http://schemas.microsoft.com/office/drawing/2014/main" id="{5875EF86-6B88-0FC5-A798-121F90B12149}"/>
              </a:ext>
            </a:extLst>
          </p:cNvPr>
          <p:cNvPicPr>
            <a:picLocks noChangeAspect="1"/>
          </p:cNvPicPr>
          <p:nvPr/>
        </p:nvPicPr>
        <p:blipFill rotWithShape="1">
          <a:blip r:embed="rId4">
            <a:alphaModFix amt="35000"/>
            <a:extLst>
              <a:ext uri="{BEBA8EAE-BF5A-486C-A8C5-ECC9F3942E4B}">
                <a14:imgProps xmlns:a14="http://schemas.microsoft.com/office/drawing/2010/main">
                  <a14:imgLayer r:embed="rId5">
                    <a14:imgEffect>
                      <a14:backgroundRemoval t="43222" b="79741" l="27790" r="71981"/>
                    </a14:imgEffect>
                  </a14:imgLayer>
                </a14:imgProps>
              </a:ext>
            </a:extLst>
          </a:blip>
          <a:srcRect l="22266" t="38657" r="22495" b="15694"/>
          <a:stretch/>
        </p:blipFill>
        <p:spPr>
          <a:xfrm>
            <a:off x="2030484" y="6623547"/>
            <a:ext cx="999675" cy="345378"/>
          </a:xfrm>
          <a:prstGeom prst="rect">
            <a:avLst/>
          </a:prstGeom>
        </p:spPr>
      </p:pic>
      <p:pic>
        <p:nvPicPr>
          <p:cNvPr id="6" name="Picture 5" descr="A cloud of smoke&#10;&#10;Description automatically generated with low confidence">
            <a:extLst>
              <a:ext uri="{FF2B5EF4-FFF2-40B4-BE49-F238E27FC236}">
                <a16:creationId xmlns:a16="http://schemas.microsoft.com/office/drawing/2014/main" id="{E99F63E7-266D-A4FA-EEAD-AF8279E1A112}"/>
              </a:ext>
            </a:extLst>
          </p:cNvPr>
          <p:cNvPicPr>
            <a:picLocks noChangeAspect="1"/>
          </p:cNvPicPr>
          <p:nvPr/>
        </p:nvPicPr>
        <p:blipFill rotWithShape="1">
          <a:blip r:embed="rId4">
            <a:alphaModFix amt="35000"/>
            <a:extLst>
              <a:ext uri="{BEBA8EAE-BF5A-486C-A8C5-ECC9F3942E4B}">
                <a14:imgProps xmlns:a14="http://schemas.microsoft.com/office/drawing/2010/main">
                  <a14:imgLayer r:embed="rId5">
                    <a14:imgEffect>
                      <a14:backgroundRemoval t="43222" b="79741" l="27790" r="71981"/>
                    </a14:imgEffect>
                  </a14:imgLayer>
                </a14:imgProps>
              </a:ext>
            </a:extLst>
          </a:blip>
          <a:srcRect l="22266" t="38657" r="22495" b="15694"/>
          <a:stretch/>
        </p:blipFill>
        <p:spPr>
          <a:xfrm>
            <a:off x="2144916" y="4212419"/>
            <a:ext cx="1974889" cy="682305"/>
          </a:xfrm>
          <a:prstGeom prst="rect">
            <a:avLst/>
          </a:prstGeom>
        </p:spPr>
      </p:pic>
      <p:pic>
        <p:nvPicPr>
          <p:cNvPr id="7" name="Picture 6" descr="A cloud of smoke&#10;&#10;Description automatically generated with low confidence">
            <a:extLst>
              <a:ext uri="{FF2B5EF4-FFF2-40B4-BE49-F238E27FC236}">
                <a16:creationId xmlns:a16="http://schemas.microsoft.com/office/drawing/2014/main" id="{84D7F722-34A1-7884-79E5-F45BF4BB42C0}"/>
              </a:ext>
            </a:extLst>
          </p:cNvPr>
          <p:cNvPicPr>
            <a:picLocks noChangeAspect="1"/>
          </p:cNvPicPr>
          <p:nvPr/>
        </p:nvPicPr>
        <p:blipFill rotWithShape="1">
          <a:blip r:embed="rId4">
            <a:alphaModFix amt="35000"/>
            <a:extLst>
              <a:ext uri="{BEBA8EAE-BF5A-486C-A8C5-ECC9F3942E4B}">
                <a14:imgProps xmlns:a14="http://schemas.microsoft.com/office/drawing/2010/main">
                  <a14:imgLayer r:embed="rId5">
                    <a14:imgEffect>
                      <a14:backgroundRemoval t="43222" b="79741" l="27790" r="71981"/>
                    </a14:imgEffect>
                  </a14:imgLayer>
                </a14:imgProps>
              </a:ext>
            </a:extLst>
          </a:blip>
          <a:srcRect l="22266" t="38657" r="22495" b="15694"/>
          <a:stretch/>
        </p:blipFill>
        <p:spPr>
          <a:xfrm>
            <a:off x="9180554" y="6138098"/>
            <a:ext cx="999675" cy="345378"/>
          </a:xfrm>
          <a:prstGeom prst="rect">
            <a:avLst/>
          </a:prstGeom>
        </p:spPr>
      </p:pic>
    </p:spTree>
    <p:extLst>
      <p:ext uri="{BB962C8B-B14F-4D97-AF65-F5344CB8AC3E}">
        <p14:creationId xmlns:p14="http://schemas.microsoft.com/office/powerpoint/2010/main" val="257374816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5705475"/>
            <a:ext cx="12192000" cy="116205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TextBox 7"/>
          <p:cNvSpPr txBox="1"/>
          <p:nvPr/>
        </p:nvSpPr>
        <p:spPr>
          <a:xfrm>
            <a:off x="279400" y="77662"/>
            <a:ext cx="10179752" cy="954107"/>
          </a:xfrm>
          <a:prstGeom prst="rect">
            <a:avLst/>
          </a:prstGeom>
          <a:noFill/>
          <a:ln>
            <a:noFill/>
          </a:ln>
        </p:spPr>
        <p:txBody>
          <a:bodyPr wrap="square" rtlCol="0">
            <a:spAutoFit/>
          </a:bodyPr>
          <a:lstStyle/>
          <a:p>
            <a:pPr defTabSz="914400">
              <a:spcAft>
                <a:spcPts val="1200"/>
              </a:spcAft>
              <a:defRPr/>
            </a:pPr>
            <a:r>
              <a:rPr lang="en-US" sz="2800" dirty="0">
                <a:solidFill>
                  <a:srgbClr val="000000"/>
                </a:solidFill>
              </a:rPr>
              <a:t>This is everything at eye-level. Look in between, inside and on shelves, drawers and walls for:</a:t>
            </a:r>
          </a:p>
        </p:txBody>
      </p:sp>
      <p:grpSp>
        <p:nvGrpSpPr>
          <p:cNvPr id="11" name="Group 10">
            <a:extLst>
              <a:ext uri="{FF2B5EF4-FFF2-40B4-BE49-F238E27FC236}">
                <a16:creationId xmlns:a16="http://schemas.microsoft.com/office/drawing/2014/main" id="{F1C43D33-DF3F-31F7-3C18-CD040714A13B}"/>
              </a:ext>
            </a:extLst>
          </p:cNvPr>
          <p:cNvGrpSpPr/>
          <p:nvPr/>
        </p:nvGrpSpPr>
        <p:grpSpPr>
          <a:xfrm>
            <a:off x="7569062" y="827659"/>
            <a:ext cx="3582864" cy="5970607"/>
            <a:chOff x="253636" y="2952227"/>
            <a:chExt cx="3087167" cy="3451962"/>
          </a:xfrm>
        </p:grpSpPr>
        <p:grpSp>
          <p:nvGrpSpPr>
            <p:cNvPr id="12" name="Group 11">
              <a:extLst>
                <a:ext uri="{FF2B5EF4-FFF2-40B4-BE49-F238E27FC236}">
                  <a16:creationId xmlns:a16="http://schemas.microsoft.com/office/drawing/2014/main" id="{1553BF8B-D2FA-9DC3-836F-CFDFF3F75513}"/>
                </a:ext>
              </a:extLst>
            </p:cNvPr>
            <p:cNvGrpSpPr/>
            <p:nvPr/>
          </p:nvGrpSpPr>
          <p:grpSpPr>
            <a:xfrm>
              <a:off x="253636" y="2952227"/>
              <a:ext cx="3027731" cy="3451962"/>
              <a:chOff x="253636" y="2952227"/>
              <a:chExt cx="3027731" cy="3451962"/>
            </a:xfrm>
          </p:grpSpPr>
          <p:sp>
            <p:nvSpPr>
              <p:cNvPr id="14" name="Can 174">
                <a:extLst>
                  <a:ext uri="{FF2B5EF4-FFF2-40B4-BE49-F238E27FC236}">
                    <a16:creationId xmlns:a16="http://schemas.microsoft.com/office/drawing/2014/main" id="{AC1CE855-8926-A525-97C3-31C4C7026DB1}"/>
                  </a:ext>
                </a:extLst>
              </p:cNvPr>
              <p:cNvSpPr/>
              <p:nvPr/>
            </p:nvSpPr>
            <p:spPr>
              <a:xfrm>
                <a:off x="3065583" y="299703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5" name="Can 175">
                <a:extLst>
                  <a:ext uri="{FF2B5EF4-FFF2-40B4-BE49-F238E27FC236}">
                    <a16:creationId xmlns:a16="http://schemas.microsoft.com/office/drawing/2014/main" id="{4A353E37-D258-7EE0-DED6-41986366846A}"/>
                  </a:ext>
                </a:extLst>
              </p:cNvPr>
              <p:cNvSpPr/>
              <p:nvPr/>
            </p:nvSpPr>
            <p:spPr>
              <a:xfrm>
                <a:off x="1851425" y="29522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6" name="Can 176">
                <a:extLst>
                  <a:ext uri="{FF2B5EF4-FFF2-40B4-BE49-F238E27FC236}">
                    <a16:creationId xmlns:a16="http://schemas.microsoft.com/office/drawing/2014/main" id="{502D390D-2B36-C2B0-5481-A9FDCB7D5985}"/>
                  </a:ext>
                </a:extLst>
              </p:cNvPr>
              <p:cNvSpPr/>
              <p:nvPr/>
            </p:nvSpPr>
            <p:spPr>
              <a:xfrm>
                <a:off x="477836" y="2976236"/>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7" name="Parallelogram 16">
                <a:extLst>
                  <a:ext uri="{FF2B5EF4-FFF2-40B4-BE49-F238E27FC236}">
                    <a16:creationId xmlns:a16="http://schemas.microsoft.com/office/drawing/2014/main" id="{01A4D44D-54E8-5413-A29B-74D9985CE5F7}"/>
                  </a:ext>
                </a:extLst>
              </p:cNvPr>
              <p:cNvSpPr/>
              <p:nvPr/>
            </p:nvSpPr>
            <p:spPr>
              <a:xfrm>
                <a:off x="286499" y="5760791"/>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8" name="Parallelogram 17">
                <a:extLst>
                  <a:ext uri="{FF2B5EF4-FFF2-40B4-BE49-F238E27FC236}">
                    <a16:creationId xmlns:a16="http://schemas.microsoft.com/office/drawing/2014/main" id="{F563E185-7831-7BA2-3F09-7A14B3A9777B}"/>
                  </a:ext>
                </a:extLst>
              </p:cNvPr>
              <p:cNvSpPr/>
              <p:nvPr/>
            </p:nvSpPr>
            <p:spPr>
              <a:xfrm>
                <a:off x="335690" y="4998192"/>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9" name="Parallelogram 18">
                <a:extLst>
                  <a:ext uri="{FF2B5EF4-FFF2-40B4-BE49-F238E27FC236}">
                    <a16:creationId xmlns:a16="http://schemas.microsoft.com/office/drawing/2014/main" id="{0A8DE47A-1D07-F727-8EA1-2B606A5962F4}"/>
                  </a:ext>
                </a:extLst>
              </p:cNvPr>
              <p:cNvSpPr/>
              <p:nvPr/>
            </p:nvSpPr>
            <p:spPr>
              <a:xfrm>
                <a:off x="287369" y="3353566"/>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20" name="Parallelogram 19">
                <a:extLst>
                  <a:ext uri="{FF2B5EF4-FFF2-40B4-BE49-F238E27FC236}">
                    <a16:creationId xmlns:a16="http://schemas.microsoft.com/office/drawing/2014/main" id="{728B4887-2EF1-B5D8-AAFF-078A4C11C6AA}"/>
                  </a:ext>
                </a:extLst>
              </p:cNvPr>
              <p:cNvSpPr/>
              <p:nvPr/>
            </p:nvSpPr>
            <p:spPr>
              <a:xfrm>
                <a:off x="317793" y="4286697"/>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21" name="Rectangle 20">
                <a:extLst>
                  <a:ext uri="{FF2B5EF4-FFF2-40B4-BE49-F238E27FC236}">
                    <a16:creationId xmlns:a16="http://schemas.microsoft.com/office/drawing/2014/main" id="{DBA8BA8D-DE7E-FA56-A69F-5540FEFFB2B7}"/>
                  </a:ext>
                </a:extLst>
              </p:cNvPr>
              <p:cNvSpPr/>
              <p:nvPr/>
            </p:nvSpPr>
            <p:spPr>
              <a:xfrm>
                <a:off x="1851425" y="5749271"/>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22" name="Rectangle 21">
                <a:extLst>
                  <a:ext uri="{FF2B5EF4-FFF2-40B4-BE49-F238E27FC236}">
                    <a16:creationId xmlns:a16="http://schemas.microsoft.com/office/drawing/2014/main" id="{9A812C49-E28D-4DC9-89FB-D97CFCC37CC8}"/>
                  </a:ext>
                </a:extLst>
              </p:cNvPr>
              <p:cNvSpPr/>
              <p:nvPr/>
            </p:nvSpPr>
            <p:spPr>
              <a:xfrm>
                <a:off x="1815256" y="4990293"/>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23" name="Rectangle 22">
                <a:extLst>
                  <a:ext uri="{FF2B5EF4-FFF2-40B4-BE49-F238E27FC236}">
                    <a16:creationId xmlns:a16="http://schemas.microsoft.com/office/drawing/2014/main" id="{C0BC0E3A-FF83-FE46-DF99-BFD0DAEE123D}"/>
                  </a:ext>
                </a:extLst>
              </p:cNvPr>
              <p:cNvSpPr/>
              <p:nvPr/>
            </p:nvSpPr>
            <p:spPr>
              <a:xfrm>
                <a:off x="1815256" y="4286232"/>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24" name="Rectangle 23">
                <a:extLst>
                  <a:ext uri="{FF2B5EF4-FFF2-40B4-BE49-F238E27FC236}">
                    <a16:creationId xmlns:a16="http://schemas.microsoft.com/office/drawing/2014/main" id="{2AE77630-6CE9-152C-2C1C-89AA85480CC8}"/>
                  </a:ext>
                </a:extLst>
              </p:cNvPr>
              <p:cNvSpPr/>
              <p:nvPr/>
            </p:nvSpPr>
            <p:spPr>
              <a:xfrm>
                <a:off x="1805164" y="3352389"/>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25" name="Cube 24">
                <a:extLst>
                  <a:ext uri="{FF2B5EF4-FFF2-40B4-BE49-F238E27FC236}">
                    <a16:creationId xmlns:a16="http://schemas.microsoft.com/office/drawing/2014/main" id="{7A45A641-29D9-15A1-EEA6-28702FA03394}"/>
                  </a:ext>
                </a:extLst>
              </p:cNvPr>
              <p:cNvSpPr/>
              <p:nvPr/>
            </p:nvSpPr>
            <p:spPr>
              <a:xfrm>
                <a:off x="313072" y="5474886"/>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26" name="Cube 25">
                <a:extLst>
                  <a:ext uri="{FF2B5EF4-FFF2-40B4-BE49-F238E27FC236}">
                    <a16:creationId xmlns:a16="http://schemas.microsoft.com/office/drawing/2014/main" id="{813B4A0E-3DDC-CB96-F418-7B017BFAD367}"/>
                  </a:ext>
                </a:extLst>
              </p:cNvPr>
              <p:cNvSpPr/>
              <p:nvPr/>
            </p:nvSpPr>
            <p:spPr>
              <a:xfrm>
                <a:off x="750411" y="5471754"/>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27" name="Cube 26">
                <a:extLst>
                  <a:ext uri="{FF2B5EF4-FFF2-40B4-BE49-F238E27FC236}">
                    <a16:creationId xmlns:a16="http://schemas.microsoft.com/office/drawing/2014/main" id="{F268487D-79E0-36EA-718D-EDDE2CB95FB9}"/>
                  </a:ext>
                </a:extLst>
              </p:cNvPr>
              <p:cNvSpPr/>
              <p:nvPr/>
            </p:nvSpPr>
            <p:spPr>
              <a:xfrm>
                <a:off x="1200365" y="5468622"/>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28" name="Can 188">
                <a:extLst>
                  <a:ext uri="{FF2B5EF4-FFF2-40B4-BE49-F238E27FC236}">
                    <a16:creationId xmlns:a16="http://schemas.microsoft.com/office/drawing/2014/main" id="{E63415E2-8BDD-75D7-8C90-5D2F93B1849F}"/>
                  </a:ext>
                </a:extLst>
              </p:cNvPr>
              <p:cNvSpPr/>
              <p:nvPr/>
            </p:nvSpPr>
            <p:spPr>
              <a:xfrm>
                <a:off x="625950" y="468349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29" name="Can 189">
                <a:extLst>
                  <a:ext uri="{FF2B5EF4-FFF2-40B4-BE49-F238E27FC236}">
                    <a16:creationId xmlns:a16="http://schemas.microsoft.com/office/drawing/2014/main" id="{4D3E7F4D-9C87-F8D3-E221-1C8D5FBB7086}"/>
                  </a:ext>
                </a:extLst>
              </p:cNvPr>
              <p:cNvSpPr/>
              <p:nvPr/>
            </p:nvSpPr>
            <p:spPr>
              <a:xfrm>
                <a:off x="538406" y="4797895"/>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0" name="Can 190">
                <a:extLst>
                  <a:ext uri="{FF2B5EF4-FFF2-40B4-BE49-F238E27FC236}">
                    <a16:creationId xmlns:a16="http://schemas.microsoft.com/office/drawing/2014/main" id="{92B86F74-29A1-2DF4-BB2D-21FAC8A46FE2}"/>
                  </a:ext>
                </a:extLst>
              </p:cNvPr>
              <p:cNvSpPr/>
              <p:nvPr/>
            </p:nvSpPr>
            <p:spPr>
              <a:xfrm>
                <a:off x="408781" y="4911400"/>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1" name="Can 191">
                <a:extLst>
                  <a:ext uri="{FF2B5EF4-FFF2-40B4-BE49-F238E27FC236}">
                    <a16:creationId xmlns:a16="http://schemas.microsoft.com/office/drawing/2014/main" id="{7EBC53F9-C0A0-82E1-3BA2-4BC8DB402634}"/>
                  </a:ext>
                </a:extLst>
              </p:cNvPr>
              <p:cNvSpPr/>
              <p:nvPr/>
            </p:nvSpPr>
            <p:spPr>
              <a:xfrm>
                <a:off x="886634" y="4693138"/>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2" name="Can 192">
                <a:extLst>
                  <a:ext uri="{FF2B5EF4-FFF2-40B4-BE49-F238E27FC236}">
                    <a16:creationId xmlns:a16="http://schemas.microsoft.com/office/drawing/2014/main" id="{C76ED88F-3C1A-66A4-5BC0-F4D46A7B3B9A}"/>
                  </a:ext>
                </a:extLst>
              </p:cNvPr>
              <p:cNvSpPr/>
              <p:nvPr/>
            </p:nvSpPr>
            <p:spPr>
              <a:xfrm>
                <a:off x="820139" y="479840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3" name="Can 193">
                <a:extLst>
                  <a:ext uri="{FF2B5EF4-FFF2-40B4-BE49-F238E27FC236}">
                    <a16:creationId xmlns:a16="http://schemas.microsoft.com/office/drawing/2014/main" id="{975F5B02-FD98-F860-2837-527EE9189B70}"/>
                  </a:ext>
                </a:extLst>
              </p:cNvPr>
              <p:cNvSpPr/>
              <p:nvPr/>
            </p:nvSpPr>
            <p:spPr>
              <a:xfrm>
                <a:off x="697469" y="4930127"/>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4" name="Cube 33">
                <a:extLst>
                  <a:ext uri="{FF2B5EF4-FFF2-40B4-BE49-F238E27FC236}">
                    <a16:creationId xmlns:a16="http://schemas.microsoft.com/office/drawing/2014/main" id="{45502634-4B06-2F13-C9C3-660948E965C1}"/>
                  </a:ext>
                </a:extLst>
              </p:cNvPr>
              <p:cNvSpPr/>
              <p:nvPr/>
            </p:nvSpPr>
            <p:spPr>
              <a:xfrm>
                <a:off x="1996355" y="3726433"/>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5" name="Cube 34">
                <a:extLst>
                  <a:ext uri="{FF2B5EF4-FFF2-40B4-BE49-F238E27FC236}">
                    <a16:creationId xmlns:a16="http://schemas.microsoft.com/office/drawing/2014/main" id="{513B9AEB-ADC8-8E88-67EE-E700E8B4A397}"/>
                  </a:ext>
                </a:extLst>
              </p:cNvPr>
              <p:cNvSpPr/>
              <p:nvPr/>
            </p:nvSpPr>
            <p:spPr>
              <a:xfrm>
                <a:off x="1936045" y="3858698"/>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6" name="Cube 35">
                <a:extLst>
                  <a:ext uri="{FF2B5EF4-FFF2-40B4-BE49-F238E27FC236}">
                    <a16:creationId xmlns:a16="http://schemas.microsoft.com/office/drawing/2014/main" id="{C768872A-04F3-8392-3818-6589531D5E15}"/>
                  </a:ext>
                </a:extLst>
              </p:cNvPr>
              <p:cNvSpPr/>
              <p:nvPr/>
            </p:nvSpPr>
            <p:spPr>
              <a:xfrm>
                <a:off x="2439142" y="3731105"/>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7" name="Cube 36">
                <a:extLst>
                  <a:ext uri="{FF2B5EF4-FFF2-40B4-BE49-F238E27FC236}">
                    <a16:creationId xmlns:a16="http://schemas.microsoft.com/office/drawing/2014/main" id="{1AA4EDBC-4660-9B04-790F-E6B8BC33D083}"/>
                  </a:ext>
                </a:extLst>
              </p:cNvPr>
              <p:cNvSpPr/>
              <p:nvPr/>
            </p:nvSpPr>
            <p:spPr>
              <a:xfrm>
                <a:off x="2372498" y="3859021"/>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8" name="Can 198">
                <a:extLst>
                  <a:ext uri="{FF2B5EF4-FFF2-40B4-BE49-F238E27FC236}">
                    <a16:creationId xmlns:a16="http://schemas.microsoft.com/office/drawing/2014/main" id="{8D101797-369D-63C9-8C99-D69A5A7C1E71}"/>
                  </a:ext>
                </a:extLst>
              </p:cNvPr>
              <p:cNvSpPr/>
              <p:nvPr/>
            </p:nvSpPr>
            <p:spPr>
              <a:xfrm>
                <a:off x="2011160" y="540512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39" name="Can 199">
                <a:extLst>
                  <a:ext uri="{FF2B5EF4-FFF2-40B4-BE49-F238E27FC236}">
                    <a16:creationId xmlns:a16="http://schemas.microsoft.com/office/drawing/2014/main" id="{D9E997B5-6974-6922-8DF2-E09AAD63B511}"/>
                  </a:ext>
                </a:extLst>
              </p:cNvPr>
              <p:cNvSpPr/>
              <p:nvPr/>
            </p:nvSpPr>
            <p:spPr>
              <a:xfrm>
                <a:off x="2035414" y="5518918"/>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0" name="Can 200">
                <a:extLst>
                  <a:ext uri="{FF2B5EF4-FFF2-40B4-BE49-F238E27FC236}">
                    <a16:creationId xmlns:a16="http://schemas.microsoft.com/office/drawing/2014/main" id="{E1F97ADD-944D-F80C-1EA9-72507758E4F5}"/>
                  </a:ext>
                </a:extLst>
              </p:cNvPr>
              <p:cNvSpPr/>
              <p:nvPr/>
            </p:nvSpPr>
            <p:spPr>
              <a:xfrm>
                <a:off x="2344818" y="540209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1" name="Can 201">
                <a:extLst>
                  <a:ext uri="{FF2B5EF4-FFF2-40B4-BE49-F238E27FC236}">
                    <a16:creationId xmlns:a16="http://schemas.microsoft.com/office/drawing/2014/main" id="{4F002844-E835-C10F-FDE5-FCDC6A68A6FD}"/>
                  </a:ext>
                </a:extLst>
              </p:cNvPr>
              <p:cNvSpPr/>
              <p:nvPr/>
            </p:nvSpPr>
            <p:spPr>
              <a:xfrm>
                <a:off x="2360121" y="550887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2" name="Can 202">
                <a:extLst>
                  <a:ext uri="{FF2B5EF4-FFF2-40B4-BE49-F238E27FC236}">
                    <a16:creationId xmlns:a16="http://schemas.microsoft.com/office/drawing/2014/main" id="{10B43819-9F07-AE8F-4025-D282DFF0968B}"/>
                  </a:ext>
                </a:extLst>
              </p:cNvPr>
              <p:cNvSpPr/>
              <p:nvPr/>
            </p:nvSpPr>
            <p:spPr>
              <a:xfrm>
                <a:off x="2409935" y="564697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3" name="Can 203">
                <a:extLst>
                  <a:ext uri="{FF2B5EF4-FFF2-40B4-BE49-F238E27FC236}">
                    <a16:creationId xmlns:a16="http://schemas.microsoft.com/office/drawing/2014/main" id="{D8223999-B479-EA8C-61BE-514A8E420BC9}"/>
                  </a:ext>
                </a:extLst>
              </p:cNvPr>
              <p:cNvSpPr/>
              <p:nvPr/>
            </p:nvSpPr>
            <p:spPr>
              <a:xfrm>
                <a:off x="2084742" y="5658774"/>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4" name="Cube 43">
                <a:extLst>
                  <a:ext uri="{FF2B5EF4-FFF2-40B4-BE49-F238E27FC236}">
                    <a16:creationId xmlns:a16="http://schemas.microsoft.com/office/drawing/2014/main" id="{44AE864B-49A5-35CF-BFEE-D0798ACBB14B}"/>
                  </a:ext>
                </a:extLst>
              </p:cNvPr>
              <p:cNvSpPr/>
              <p:nvPr/>
            </p:nvSpPr>
            <p:spPr>
              <a:xfrm flipH="1">
                <a:off x="2538119" y="4690934"/>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5" name="Cube 44">
                <a:extLst>
                  <a:ext uri="{FF2B5EF4-FFF2-40B4-BE49-F238E27FC236}">
                    <a16:creationId xmlns:a16="http://schemas.microsoft.com/office/drawing/2014/main" id="{6523F95D-4790-AE02-A812-5809CFC39630}"/>
                  </a:ext>
                </a:extLst>
              </p:cNvPr>
              <p:cNvSpPr/>
              <p:nvPr/>
            </p:nvSpPr>
            <p:spPr>
              <a:xfrm flipH="1">
                <a:off x="1902003" y="4705788"/>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6" name="Cube 45">
                <a:extLst>
                  <a:ext uri="{FF2B5EF4-FFF2-40B4-BE49-F238E27FC236}">
                    <a16:creationId xmlns:a16="http://schemas.microsoft.com/office/drawing/2014/main" id="{3C588CD2-01F8-7104-1F79-3F4BFE57FF5E}"/>
                  </a:ext>
                </a:extLst>
              </p:cNvPr>
              <p:cNvSpPr/>
              <p:nvPr/>
            </p:nvSpPr>
            <p:spPr>
              <a:xfrm>
                <a:off x="1104070" y="4941812"/>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7" name="Cube 46">
                <a:extLst>
                  <a:ext uri="{FF2B5EF4-FFF2-40B4-BE49-F238E27FC236}">
                    <a16:creationId xmlns:a16="http://schemas.microsoft.com/office/drawing/2014/main" id="{1A99358E-AABB-8F17-2620-148179424021}"/>
                  </a:ext>
                </a:extLst>
              </p:cNvPr>
              <p:cNvSpPr/>
              <p:nvPr/>
            </p:nvSpPr>
            <p:spPr>
              <a:xfrm>
                <a:off x="1133456" y="4733229"/>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8" name="Cube 47">
                <a:extLst>
                  <a:ext uri="{FF2B5EF4-FFF2-40B4-BE49-F238E27FC236}">
                    <a16:creationId xmlns:a16="http://schemas.microsoft.com/office/drawing/2014/main" id="{87BD6630-2CB6-1419-007D-149D6CA08CB6}"/>
                  </a:ext>
                </a:extLst>
              </p:cNvPr>
              <p:cNvSpPr/>
              <p:nvPr/>
            </p:nvSpPr>
            <p:spPr>
              <a:xfrm>
                <a:off x="600440" y="405513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49" name="Cube 48">
                <a:extLst>
                  <a:ext uri="{FF2B5EF4-FFF2-40B4-BE49-F238E27FC236}">
                    <a16:creationId xmlns:a16="http://schemas.microsoft.com/office/drawing/2014/main" id="{0C30A225-65EA-B0AD-B486-BF76A8600EE4}"/>
                  </a:ext>
                </a:extLst>
              </p:cNvPr>
              <p:cNvSpPr/>
              <p:nvPr/>
            </p:nvSpPr>
            <p:spPr>
              <a:xfrm>
                <a:off x="483335" y="416264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0" name="Cube 49">
                <a:extLst>
                  <a:ext uri="{FF2B5EF4-FFF2-40B4-BE49-F238E27FC236}">
                    <a16:creationId xmlns:a16="http://schemas.microsoft.com/office/drawing/2014/main" id="{722B997D-ED7B-77B7-D121-6BCA2B59F5F2}"/>
                  </a:ext>
                </a:extLst>
              </p:cNvPr>
              <p:cNvSpPr/>
              <p:nvPr/>
            </p:nvSpPr>
            <p:spPr>
              <a:xfrm>
                <a:off x="610494" y="3795530"/>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1" name="Cube 50">
                <a:extLst>
                  <a:ext uri="{FF2B5EF4-FFF2-40B4-BE49-F238E27FC236}">
                    <a16:creationId xmlns:a16="http://schemas.microsoft.com/office/drawing/2014/main" id="{502BF4AC-D9B0-4881-29DB-CC1CF4D16DA6}"/>
                  </a:ext>
                </a:extLst>
              </p:cNvPr>
              <p:cNvSpPr/>
              <p:nvPr/>
            </p:nvSpPr>
            <p:spPr>
              <a:xfrm>
                <a:off x="493092" y="389262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2" name="Cube 51">
                <a:extLst>
                  <a:ext uri="{FF2B5EF4-FFF2-40B4-BE49-F238E27FC236}">
                    <a16:creationId xmlns:a16="http://schemas.microsoft.com/office/drawing/2014/main" id="{C394A57F-6ABB-98B4-3176-A51FE12A629F}"/>
                  </a:ext>
                </a:extLst>
              </p:cNvPr>
              <p:cNvSpPr/>
              <p:nvPr/>
            </p:nvSpPr>
            <p:spPr>
              <a:xfrm>
                <a:off x="914141" y="4044202"/>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3" name="Cube 52">
                <a:extLst>
                  <a:ext uri="{FF2B5EF4-FFF2-40B4-BE49-F238E27FC236}">
                    <a16:creationId xmlns:a16="http://schemas.microsoft.com/office/drawing/2014/main" id="{ABC68347-6834-FC98-7F7E-78B3B7F2CFA1}"/>
                  </a:ext>
                </a:extLst>
              </p:cNvPr>
              <p:cNvSpPr/>
              <p:nvPr/>
            </p:nvSpPr>
            <p:spPr>
              <a:xfrm>
                <a:off x="918726" y="378541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4" name="Cube 53">
                <a:extLst>
                  <a:ext uri="{FF2B5EF4-FFF2-40B4-BE49-F238E27FC236}">
                    <a16:creationId xmlns:a16="http://schemas.microsoft.com/office/drawing/2014/main" id="{F787123A-DC28-0B87-A21C-68D4D17947B7}"/>
                  </a:ext>
                </a:extLst>
              </p:cNvPr>
              <p:cNvSpPr/>
              <p:nvPr/>
            </p:nvSpPr>
            <p:spPr>
              <a:xfrm>
                <a:off x="1228964" y="4035268"/>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5" name="Cube 54">
                <a:extLst>
                  <a:ext uri="{FF2B5EF4-FFF2-40B4-BE49-F238E27FC236}">
                    <a16:creationId xmlns:a16="http://schemas.microsoft.com/office/drawing/2014/main" id="{12A9B734-549A-D7E7-3AF5-53DD5D09B52B}"/>
                  </a:ext>
                </a:extLst>
              </p:cNvPr>
              <p:cNvSpPr/>
              <p:nvPr/>
            </p:nvSpPr>
            <p:spPr>
              <a:xfrm>
                <a:off x="1253013" y="377140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6" name="Cube 55">
                <a:extLst>
                  <a:ext uri="{FF2B5EF4-FFF2-40B4-BE49-F238E27FC236}">
                    <a16:creationId xmlns:a16="http://schemas.microsoft.com/office/drawing/2014/main" id="{BFE93BFE-51BF-F94C-A63D-95B7462B43F0}"/>
                  </a:ext>
                </a:extLst>
              </p:cNvPr>
              <p:cNvSpPr/>
              <p:nvPr/>
            </p:nvSpPr>
            <p:spPr>
              <a:xfrm>
                <a:off x="822076" y="414664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7" name="Cube 56">
                <a:extLst>
                  <a:ext uri="{FF2B5EF4-FFF2-40B4-BE49-F238E27FC236}">
                    <a16:creationId xmlns:a16="http://schemas.microsoft.com/office/drawing/2014/main" id="{AB47A84A-EF47-E791-69D0-730A5B311D2B}"/>
                  </a:ext>
                </a:extLst>
              </p:cNvPr>
              <p:cNvSpPr/>
              <p:nvPr/>
            </p:nvSpPr>
            <p:spPr>
              <a:xfrm>
                <a:off x="1161283" y="4147679"/>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8" name="Cube 57">
                <a:extLst>
                  <a:ext uri="{FF2B5EF4-FFF2-40B4-BE49-F238E27FC236}">
                    <a16:creationId xmlns:a16="http://schemas.microsoft.com/office/drawing/2014/main" id="{340D935D-7BE4-5C68-326F-BED33BE94B9F}"/>
                  </a:ext>
                </a:extLst>
              </p:cNvPr>
              <p:cNvSpPr/>
              <p:nvPr/>
            </p:nvSpPr>
            <p:spPr>
              <a:xfrm>
                <a:off x="1171145" y="388277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59" name="Cube 58">
                <a:extLst>
                  <a:ext uri="{FF2B5EF4-FFF2-40B4-BE49-F238E27FC236}">
                    <a16:creationId xmlns:a16="http://schemas.microsoft.com/office/drawing/2014/main" id="{DF23290C-9237-B535-24BE-4E54DD4C8015}"/>
                  </a:ext>
                </a:extLst>
              </p:cNvPr>
              <p:cNvSpPr/>
              <p:nvPr/>
            </p:nvSpPr>
            <p:spPr>
              <a:xfrm flipH="1">
                <a:off x="2441294" y="3328150"/>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0" name="Cube 59">
                <a:extLst>
                  <a:ext uri="{FF2B5EF4-FFF2-40B4-BE49-F238E27FC236}">
                    <a16:creationId xmlns:a16="http://schemas.microsoft.com/office/drawing/2014/main" id="{E1812B0C-4DC4-14A7-C7A8-4FA45C9F5E2A}"/>
                  </a:ext>
                </a:extLst>
              </p:cNvPr>
              <p:cNvSpPr/>
              <p:nvPr/>
            </p:nvSpPr>
            <p:spPr>
              <a:xfrm flipH="1">
                <a:off x="2425927" y="3130893"/>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1" name="Can 221">
                <a:extLst>
                  <a:ext uri="{FF2B5EF4-FFF2-40B4-BE49-F238E27FC236}">
                    <a16:creationId xmlns:a16="http://schemas.microsoft.com/office/drawing/2014/main" id="{38CA631B-70CA-7E15-77D9-C565BF2BD919}"/>
                  </a:ext>
                </a:extLst>
              </p:cNvPr>
              <p:cNvSpPr/>
              <p:nvPr/>
            </p:nvSpPr>
            <p:spPr>
              <a:xfrm>
                <a:off x="253636" y="30806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2" name="Cube 61">
                <a:extLst>
                  <a:ext uri="{FF2B5EF4-FFF2-40B4-BE49-F238E27FC236}">
                    <a16:creationId xmlns:a16="http://schemas.microsoft.com/office/drawing/2014/main" id="{E85DE62E-CFD7-1916-9A3D-71E6855BF6D2}"/>
                  </a:ext>
                </a:extLst>
              </p:cNvPr>
              <p:cNvSpPr/>
              <p:nvPr/>
            </p:nvSpPr>
            <p:spPr>
              <a:xfrm flipH="1">
                <a:off x="1736564" y="3332404"/>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3" name="Cube 62">
                <a:extLst>
                  <a:ext uri="{FF2B5EF4-FFF2-40B4-BE49-F238E27FC236}">
                    <a16:creationId xmlns:a16="http://schemas.microsoft.com/office/drawing/2014/main" id="{B3AD795C-DDE7-6C9E-619A-696E05E7A9D7}"/>
                  </a:ext>
                </a:extLst>
              </p:cNvPr>
              <p:cNvSpPr/>
              <p:nvPr/>
            </p:nvSpPr>
            <p:spPr>
              <a:xfrm flipH="1">
                <a:off x="1721189" y="3129227"/>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4" name="Can 224">
                <a:extLst>
                  <a:ext uri="{FF2B5EF4-FFF2-40B4-BE49-F238E27FC236}">
                    <a16:creationId xmlns:a16="http://schemas.microsoft.com/office/drawing/2014/main" id="{2AC293E0-6AA0-5F6F-6F22-3897F3FF171B}"/>
                  </a:ext>
                </a:extLst>
              </p:cNvPr>
              <p:cNvSpPr/>
              <p:nvPr/>
            </p:nvSpPr>
            <p:spPr>
              <a:xfrm>
                <a:off x="1799843" y="3139989"/>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65" name="Can 225">
                <a:extLst>
                  <a:ext uri="{FF2B5EF4-FFF2-40B4-BE49-F238E27FC236}">
                    <a16:creationId xmlns:a16="http://schemas.microsoft.com/office/drawing/2014/main" id="{87C9421D-D9F8-148B-E3CA-51637EE9B954}"/>
                  </a:ext>
                </a:extLst>
              </p:cNvPr>
              <p:cNvSpPr/>
              <p:nvPr/>
            </p:nvSpPr>
            <p:spPr>
              <a:xfrm>
                <a:off x="1629756" y="3154111"/>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sp>
          <p:nvSpPr>
            <p:cNvPr id="13" name="Can 173">
              <a:extLst>
                <a:ext uri="{FF2B5EF4-FFF2-40B4-BE49-F238E27FC236}">
                  <a16:creationId xmlns:a16="http://schemas.microsoft.com/office/drawing/2014/main" id="{B470E608-89B0-4D64-8DC6-5EB423105793}"/>
                </a:ext>
              </a:extLst>
            </p:cNvPr>
            <p:cNvSpPr/>
            <p:nvPr/>
          </p:nvSpPr>
          <p:spPr>
            <a:xfrm>
              <a:off x="3221931" y="310500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sp>
        <p:nvSpPr>
          <p:cNvPr id="5" name="Rectangle 4"/>
          <p:cNvSpPr/>
          <p:nvPr/>
        </p:nvSpPr>
        <p:spPr>
          <a:xfrm>
            <a:off x="3142292" y="5198738"/>
            <a:ext cx="6027681" cy="1439691"/>
          </a:xfrm>
          <a:prstGeom prst="rect">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In Between</a:t>
            </a:r>
          </a:p>
        </p:txBody>
      </p:sp>
      <p:sp>
        <p:nvSpPr>
          <p:cNvPr id="67" name="TextBox 66">
            <a:extLst>
              <a:ext uri="{FF2B5EF4-FFF2-40B4-BE49-F238E27FC236}">
                <a16:creationId xmlns:a16="http://schemas.microsoft.com/office/drawing/2014/main" id="{66C5DE7C-6534-2A15-E65E-F0344F79A478}"/>
              </a:ext>
            </a:extLst>
          </p:cNvPr>
          <p:cNvSpPr txBox="1"/>
          <p:nvPr/>
        </p:nvSpPr>
        <p:spPr>
          <a:xfrm>
            <a:off x="279400" y="1148261"/>
            <a:ext cx="6139364" cy="3877985"/>
          </a:xfrm>
          <a:prstGeom prst="rect">
            <a:avLst/>
          </a:prstGeom>
          <a:noFill/>
        </p:spPr>
        <p:txBody>
          <a:bodyPr wrap="square">
            <a:spAutoFit/>
          </a:bodyPr>
          <a:lstStyle/>
          <a:p>
            <a:pPr marL="457200" indent="-457200" defTabSz="914400">
              <a:spcAft>
                <a:spcPts val="600"/>
              </a:spcAft>
              <a:buFont typeface="Wingdings" panose="05000000000000000000" pitchFamily="2" charset="2"/>
              <a:buChar char="Ø"/>
              <a:defRPr/>
            </a:pPr>
            <a:r>
              <a:rPr lang="en-US" sz="2400" dirty="0">
                <a:solidFill>
                  <a:srgbClr val="000000"/>
                </a:solidFill>
                <a:latin typeface="Calibri"/>
              </a:rPr>
              <a:t>Correct FIFO process, ensuring inventory is not expired</a:t>
            </a:r>
          </a:p>
          <a:p>
            <a:pPr marL="457200" indent="-457200" defTabSz="914400">
              <a:spcAft>
                <a:spcPts val="600"/>
              </a:spcAft>
              <a:buFont typeface="Wingdings" panose="05000000000000000000" pitchFamily="2" charset="2"/>
              <a:buChar char="Ø"/>
              <a:defRPr/>
            </a:pPr>
            <a:r>
              <a:rPr lang="en-US" sz="2400" dirty="0">
                <a:solidFill>
                  <a:srgbClr val="000000"/>
                </a:solidFill>
                <a:latin typeface="Calibri"/>
              </a:rPr>
              <a:t>Signs of pests</a:t>
            </a:r>
          </a:p>
          <a:p>
            <a:pPr marL="457200" indent="-457200" defTabSz="914400">
              <a:spcAft>
                <a:spcPts val="600"/>
              </a:spcAft>
              <a:buFont typeface="Wingdings" panose="05000000000000000000" pitchFamily="2" charset="2"/>
              <a:buChar char="Ø"/>
              <a:defRPr/>
            </a:pPr>
            <a:r>
              <a:rPr lang="en-US" sz="2400" dirty="0">
                <a:solidFill>
                  <a:srgbClr val="000000"/>
                </a:solidFill>
                <a:latin typeface="Calibri"/>
              </a:rPr>
              <a:t>Debris and dust on shelves, counters and walls</a:t>
            </a:r>
          </a:p>
          <a:p>
            <a:pPr marL="457200" indent="-457200" defTabSz="914400">
              <a:spcAft>
                <a:spcPts val="600"/>
              </a:spcAft>
              <a:buFont typeface="Wingdings" panose="05000000000000000000" pitchFamily="2" charset="2"/>
              <a:buChar char="Ø"/>
              <a:defRPr/>
            </a:pPr>
            <a:r>
              <a:rPr lang="en-US" sz="2400" dirty="0">
                <a:solidFill>
                  <a:srgbClr val="000000"/>
                </a:solidFill>
                <a:latin typeface="Calibri"/>
              </a:rPr>
              <a:t>Chipping paint, rust and mold</a:t>
            </a:r>
          </a:p>
          <a:p>
            <a:pPr marL="457200" indent="-457200" defTabSz="914400">
              <a:spcAft>
                <a:spcPts val="600"/>
              </a:spcAft>
              <a:buFont typeface="Wingdings" panose="05000000000000000000" pitchFamily="2" charset="2"/>
              <a:buChar char="Ø"/>
              <a:defRPr/>
            </a:pPr>
            <a:r>
              <a:rPr lang="en-US" sz="2400" dirty="0">
                <a:solidFill>
                  <a:srgbClr val="000000"/>
                </a:solidFill>
                <a:latin typeface="Calibri"/>
              </a:rPr>
              <a:t>Ice buildup</a:t>
            </a:r>
          </a:p>
          <a:p>
            <a:pPr marL="457200" indent="-457200" defTabSz="914400">
              <a:spcAft>
                <a:spcPts val="600"/>
              </a:spcAft>
              <a:buFont typeface="Wingdings" panose="05000000000000000000" pitchFamily="2" charset="2"/>
              <a:buChar char="Ø"/>
              <a:defRPr/>
            </a:pPr>
            <a:r>
              <a:rPr lang="en-US" sz="2400" dirty="0">
                <a:solidFill>
                  <a:srgbClr val="000000"/>
                </a:solidFill>
                <a:latin typeface="Calibri"/>
              </a:rPr>
              <a:t>Clean hand washing stations</a:t>
            </a:r>
          </a:p>
          <a:p>
            <a:pPr marL="457200" indent="-457200" defTabSz="914400">
              <a:spcAft>
                <a:spcPts val="600"/>
              </a:spcAft>
              <a:buFont typeface="Wingdings" panose="05000000000000000000" pitchFamily="2" charset="2"/>
              <a:buChar char="Ø"/>
              <a:defRPr/>
            </a:pPr>
            <a:r>
              <a:rPr lang="en-US" sz="2400" dirty="0">
                <a:solidFill>
                  <a:srgbClr val="000000"/>
                </a:solidFill>
                <a:latin typeface="Calibri"/>
              </a:rPr>
              <a:t>Inverted small wares</a:t>
            </a:r>
          </a:p>
        </p:txBody>
      </p:sp>
      <p:pic>
        <p:nvPicPr>
          <p:cNvPr id="3" name="Graphic 2">
            <a:extLst>
              <a:ext uri="{FF2B5EF4-FFF2-40B4-BE49-F238E27FC236}">
                <a16:creationId xmlns:a16="http://schemas.microsoft.com/office/drawing/2014/main" id="{E586F52F-636D-E9F1-EA84-E05CDC44772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081483" y="1165547"/>
            <a:ext cx="1086923" cy="1037518"/>
          </a:xfrm>
          <a:prstGeom prst="rect">
            <a:avLst/>
          </a:prstGeom>
        </p:spPr>
      </p:pic>
      <p:pic>
        <p:nvPicPr>
          <p:cNvPr id="6" name="Picture 5" descr="A picture containing nut, fruit&#10;&#10;Description automatically generated">
            <a:extLst>
              <a:ext uri="{FF2B5EF4-FFF2-40B4-BE49-F238E27FC236}">
                <a16:creationId xmlns:a16="http://schemas.microsoft.com/office/drawing/2014/main" id="{D718E2AE-A18C-05C1-A4FF-FA6D2986190B}"/>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11192" t="9322" r="45050" b="13711"/>
          <a:stretch/>
        </p:blipFill>
        <p:spPr>
          <a:xfrm rot="17361530">
            <a:off x="7972025" y="3228926"/>
            <a:ext cx="282622" cy="432862"/>
          </a:xfrm>
          <a:prstGeom prst="rect">
            <a:avLst/>
          </a:prstGeom>
        </p:spPr>
      </p:pic>
      <p:pic>
        <p:nvPicPr>
          <p:cNvPr id="7" name="Picture 6" descr="A picture containing nut, fruit&#10;&#10;Description automatically generated">
            <a:extLst>
              <a:ext uri="{FF2B5EF4-FFF2-40B4-BE49-F238E27FC236}">
                <a16:creationId xmlns:a16="http://schemas.microsoft.com/office/drawing/2014/main" id="{072F2EDD-136F-D54D-3316-34A9DE7C7E43}"/>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11192" t="9322" r="45050" b="13711"/>
          <a:stretch/>
        </p:blipFill>
        <p:spPr>
          <a:xfrm rot="5213726">
            <a:off x="10552460" y="5661345"/>
            <a:ext cx="282622" cy="432862"/>
          </a:xfrm>
          <a:prstGeom prst="rect">
            <a:avLst/>
          </a:prstGeom>
        </p:spPr>
      </p:pic>
      <p:pic>
        <p:nvPicPr>
          <p:cNvPr id="10" name="Picture 9" descr="A picture containing nut, fruit&#10;&#10;Description automatically generated">
            <a:extLst>
              <a:ext uri="{FF2B5EF4-FFF2-40B4-BE49-F238E27FC236}">
                <a16:creationId xmlns:a16="http://schemas.microsoft.com/office/drawing/2014/main" id="{CA9840D4-6B17-8FFA-917F-F2D88F49D616}"/>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11192" t="9322" r="45050" b="13711"/>
          <a:stretch/>
        </p:blipFill>
        <p:spPr>
          <a:xfrm rot="5213726">
            <a:off x="9694743" y="1043078"/>
            <a:ext cx="206038" cy="315566"/>
          </a:xfrm>
          <a:prstGeom prst="rect">
            <a:avLst/>
          </a:prstGeom>
        </p:spPr>
      </p:pic>
      <p:pic>
        <p:nvPicPr>
          <p:cNvPr id="68" name="Picture 67" descr="A cloud of smoke&#10;&#10;Description automatically generated with low confidence">
            <a:extLst>
              <a:ext uri="{FF2B5EF4-FFF2-40B4-BE49-F238E27FC236}">
                <a16:creationId xmlns:a16="http://schemas.microsoft.com/office/drawing/2014/main" id="{030A462F-5F22-9A9B-C468-E1963B13E316}"/>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a:off x="9658121" y="2023829"/>
            <a:ext cx="999675" cy="345378"/>
          </a:xfrm>
          <a:prstGeom prst="rect">
            <a:avLst/>
          </a:prstGeom>
        </p:spPr>
      </p:pic>
      <p:pic>
        <p:nvPicPr>
          <p:cNvPr id="69" name="Picture 68" descr="A cloud of smoke&#10;&#10;Description automatically generated with low confidence">
            <a:extLst>
              <a:ext uri="{FF2B5EF4-FFF2-40B4-BE49-F238E27FC236}">
                <a16:creationId xmlns:a16="http://schemas.microsoft.com/office/drawing/2014/main" id="{DF0A2FE2-E3C5-7FD6-0F7D-03CD0D623D1B}"/>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a:off x="9467385" y="4550596"/>
            <a:ext cx="999675" cy="345378"/>
          </a:xfrm>
          <a:prstGeom prst="rect">
            <a:avLst/>
          </a:prstGeom>
        </p:spPr>
      </p:pic>
      <p:pic>
        <p:nvPicPr>
          <p:cNvPr id="70" name="Picture 69" descr="A cloud of smoke&#10;&#10;Description automatically generated with low confidence">
            <a:extLst>
              <a:ext uri="{FF2B5EF4-FFF2-40B4-BE49-F238E27FC236}">
                <a16:creationId xmlns:a16="http://schemas.microsoft.com/office/drawing/2014/main" id="{3198A051-D674-F85A-B2EB-CD015E400972}"/>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a:off x="7779662" y="1427931"/>
            <a:ext cx="1446938" cy="499903"/>
          </a:xfrm>
          <a:prstGeom prst="rect">
            <a:avLst/>
          </a:prstGeom>
        </p:spPr>
      </p:pic>
      <p:pic>
        <p:nvPicPr>
          <p:cNvPr id="71" name="Picture 70" descr="A cloud of smoke&#10;&#10;Description automatically generated with low confidence">
            <a:extLst>
              <a:ext uri="{FF2B5EF4-FFF2-40B4-BE49-F238E27FC236}">
                <a16:creationId xmlns:a16="http://schemas.microsoft.com/office/drawing/2014/main" id="{6E01CCBB-B1C1-3E79-56CA-E1BBBBDF47AB}"/>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a:off x="7675514" y="4538903"/>
            <a:ext cx="999675" cy="345378"/>
          </a:xfrm>
          <a:prstGeom prst="rect">
            <a:avLst/>
          </a:prstGeom>
        </p:spPr>
      </p:pic>
    </p:spTree>
    <p:extLst>
      <p:ext uri="{BB962C8B-B14F-4D97-AF65-F5344CB8AC3E}">
        <p14:creationId xmlns:p14="http://schemas.microsoft.com/office/powerpoint/2010/main" val="327188076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5705475"/>
            <a:ext cx="12192000" cy="116205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TextBox 7"/>
          <p:cNvSpPr txBox="1"/>
          <p:nvPr/>
        </p:nvSpPr>
        <p:spPr>
          <a:xfrm>
            <a:off x="6420616" y="1323083"/>
            <a:ext cx="5466584" cy="3954929"/>
          </a:xfrm>
          <a:prstGeom prst="rect">
            <a:avLst/>
          </a:prstGeom>
          <a:noFill/>
          <a:ln>
            <a:noFill/>
          </a:ln>
        </p:spPr>
        <p:txBody>
          <a:bodyPr wrap="square" rtlCol="0">
            <a:spAutoFit/>
          </a:bodyPr>
          <a:lstStyle/>
          <a:p>
            <a:pPr marL="457200" indent="-457200" defTabSz="914400">
              <a:spcAft>
                <a:spcPts val="600"/>
              </a:spcAft>
              <a:buFont typeface="Wingdings" panose="05000000000000000000" pitchFamily="2" charset="2"/>
              <a:buChar char="Ø"/>
              <a:defRPr/>
            </a:pPr>
            <a:r>
              <a:rPr lang="en-US" sz="2400" dirty="0">
                <a:solidFill>
                  <a:srgbClr val="000000"/>
                </a:solidFill>
              </a:rPr>
              <a:t>Signs of leakage </a:t>
            </a:r>
          </a:p>
          <a:p>
            <a:pPr marL="457200" indent="-457200" defTabSz="914400">
              <a:spcAft>
                <a:spcPts val="600"/>
              </a:spcAft>
              <a:buFont typeface="Wingdings" panose="05000000000000000000" pitchFamily="2" charset="2"/>
              <a:buChar char="Ø"/>
              <a:defRPr/>
            </a:pPr>
            <a:r>
              <a:rPr lang="en-US" sz="2400" kern="0" dirty="0">
                <a:solidFill>
                  <a:prstClr val="black"/>
                </a:solidFill>
              </a:rPr>
              <a:t>Cobwebs</a:t>
            </a:r>
          </a:p>
          <a:p>
            <a:pPr marL="457200" indent="-457200" defTabSz="914400">
              <a:spcAft>
                <a:spcPts val="600"/>
              </a:spcAft>
              <a:buFont typeface="Wingdings" panose="05000000000000000000" pitchFamily="2" charset="2"/>
              <a:buChar char="Ø"/>
              <a:defRPr/>
            </a:pPr>
            <a:r>
              <a:rPr lang="en-US" sz="2400" kern="0" dirty="0">
                <a:solidFill>
                  <a:prstClr val="black"/>
                </a:solidFill>
              </a:rPr>
              <a:t>Missing or broken c</a:t>
            </a:r>
            <a:r>
              <a:rPr lang="en-US" sz="2400" dirty="0">
                <a:solidFill>
                  <a:srgbClr val="000000"/>
                </a:solidFill>
              </a:rPr>
              <a:t>eiling tiles</a:t>
            </a:r>
          </a:p>
          <a:p>
            <a:pPr marL="457200" indent="-457200" defTabSz="914400">
              <a:spcAft>
                <a:spcPts val="600"/>
              </a:spcAft>
              <a:buFont typeface="Wingdings" panose="05000000000000000000" pitchFamily="2" charset="2"/>
              <a:buChar char="Ø"/>
              <a:defRPr/>
            </a:pPr>
            <a:r>
              <a:rPr lang="en-US" sz="2400" dirty="0">
                <a:solidFill>
                  <a:srgbClr val="000000"/>
                </a:solidFill>
              </a:rPr>
              <a:t>Light shields and missing or burnt-out lightbulbs </a:t>
            </a:r>
          </a:p>
          <a:p>
            <a:pPr marL="457200" indent="-457200" defTabSz="914400">
              <a:spcAft>
                <a:spcPts val="600"/>
              </a:spcAft>
              <a:buFont typeface="Wingdings" panose="05000000000000000000" pitchFamily="2" charset="2"/>
              <a:buChar char="Ø"/>
              <a:defRPr/>
            </a:pPr>
            <a:r>
              <a:rPr lang="en-US" sz="2400" dirty="0">
                <a:solidFill>
                  <a:srgbClr val="000000"/>
                </a:solidFill>
              </a:rPr>
              <a:t>Pest activity</a:t>
            </a:r>
          </a:p>
          <a:p>
            <a:pPr marL="457200" indent="-457200" defTabSz="914400">
              <a:spcAft>
                <a:spcPts val="600"/>
              </a:spcAft>
              <a:buFont typeface="Wingdings" panose="05000000000000000000" pitchFamily="2" charset="2"/>
              <a:buChar char="Ø"/>
              <a:defRPr/>
            </a:pPr>
            <a:r>
              <a:rPr lang="en-US" sz="2400" dirty="0">
                <a:solidFill>
                  <a:srgbClr val="000000"/>
                </a:solidFill>
              </a:rPr>
              <a:t>Dust and debris</a:t>
            </a:r>
          </a:p>
          <a:p>
            <a:pPr marL="457200" indent="-457200" defTabSz="914400">
              <a:spcAft>
                <a:spcPts val="600"/>
              </a:spcAft>
              <a:buFont typeface="Wingdings" panose="05000000000000000000" pitchFamily="2" charset="2"/>
              <a:buChar char="Ø"/>
              <a:defRPr/>
            </a:pPr>
            <a:r>
              <a:rPr lang="en-US" sz="2400" dirty="0">
                <a:solidFill>
                  <a:srgbClr val="000000"/>
                </a:solidFill>
              </a:rPr>
              <a:t>Air and oven filters</a:t>
            </a:r>
          </a:p>
          <a:p>
            <a:pPr marL="457200" indent="-457200" defTabSz="914400">
              <a:spcAft>
                <a:spcPts val="600"/>
              </a:spcAft>
              <a:buFont typeface="Wingdings" panose="05000000000000000000" pitchFamily="2" charset="2"/>
              <a:buChar char="Ø"/>
              <a:defRPr/>
            </a:pPr>
            <a:r>
              <a:rPr lang="en-US" sz="2400" dirty="0">
                <a:solidFill>
                  <a:srgbClr val="000000"/>
                </a:solidFill>
              </a:rPr>
              <a:t>Grease traps</a:t>
            </a:r>
          </a:p>
        </p:txBody>
      </p:sp>
      <p:grpSp>
        <p:nvGrpSpPr>
          <p:cNvPr id="2" name="Group 1">
            <a:extLst>
              <a:ext uri="{FF2B5EF4-FFF2-40B4-BE49-F238E27FC236}">
                <a16:creationId xmlns:a16="http://schemas.microsoft.com/office/drawing/2014/main" id="{603148CA-EB64-855C-5630-B93704D04151}"/>
              </a:ext>
            </a:extLst>
          </p:cNvPr>
          <p:cNvGrpSpPr/>
          <p:nvPr/>
        </p:nvGrpSpPr>
        <p:grpSpPr>
          <a:xfrm flipH="1">
            <a:off x="886729" y="1632319"/>
            <a:ext cx="3977188" cy="5980425"/>
            <a:chOff x="2755232" y="1082839"/>
            <a:chExt cx="3429000" cy="5245772"/>
          </a:xfrm>
        </p:grpSpPr>
        <p:sp>
          <p:nvSpPr>
            <p:cNvPr id="3" name="Cube 2">
              <a:extLst>
                <a:ext uri="{FF2B5EF4-FFF2-40B4-BE49-F238E27FC236}">
                  <a16:creationId xmlns:a16="http://schemas.microsoft.com/office/drawing/2014/main" id="{A75ABC8D-1278-4A2C-EB79-7C467B146FF0}"/>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4" name="Group 3">
              <a:extLst>
                <a:ext uri="{FF2B5EF4-FFF2-40B4-BE49-F238E27FC236}">
                  <a16:creationId xmlns:a16="http://schemas.microsoft.com/office/drawing/2014/main" id="{A8F7B2D5-9B63-65AB-0F24-146EDD97E115}"/>
                </a:ext>
              </a:extLst>
            </p:cNvPr>
            <p:cNvGrpSpPr/>
            <p:nvPr/>
          </p:nvGrpSpPr>
          <p:grpSpPr>
            <a:xfrm>
              <a:off x="2755232" y="1407694"/>
              <a:ext cx="3092115" cy="4920917"/>
              <a:chOff x="5835316" y="1335504"/>
              <a:chExt cx="3092115" cy="4920917"/>
            </a:xfrm>
          </p:grpSpPr>
          <p:sp>
            <p:nvSpPr>
              <p:cNvPr id="6" name="Rectangle 5">
                <a:extLst>
                  <a:ext uri="{FF2B5EF4-FFF2-40B4-BE49-F238E27FC236}">
                    <a16:creationId xmlns:a16="http://schemas.microsoft.com/office/drawing/2014/main" id="{07D36CA6-E09A-8591-5E74-78DAD6026E76}"/>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 name="Rectangle 10">
                <a:extLst>
                  <a:ext uri="{FF2B5EF4-FFF2-40B4-BE49-F238E27FC236}">
                    <a16:creationId xmlns:a16="http://schemas.microsoft.com/office/drawing/2014/main" id="{39FA0531-4A24-D9E6-84CD-AC1C46183D9C}"/>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2" name="Rectangle 11">
                <a:extLst>
                  <a:ext uri="{FF2B5EF4-FFF2-40B4-BE49-F238E27FC236}">
                    <a16:creationId xmlns:a16="http://schemas.microsoft.com/office/drawing/2014/main" id="{68E7F4F3-4AE1-E121-2825-374CBDCE685C}"/>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3" name="Flowchart: Predefined Process 12">
                <a:extLst>
                  <a:ext uri="{FF2B5EF4-FFF2-40B4-BE49-F238E27FC236}">
                    <a16:creationId xmlns:a16="http://schemas.microsoft.com/office/drawing/2014/main" id="{B20B8526-EDCF-8200-8ECB-C5ABBFE0E5FF}"/>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4" name="Rectangle 13">
                <a:extLst>
                  <a:ext uri="{FF2B5EF4-FFF2-40B4-BE49-F238E27FC236}">
                    <a16:creationId xmlns:a16="http://schemas.microsoft.com/office/drawing/2014/main" id="{D79E2465-8516-8C83-B608-2316736943E3}"/>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15" name="Rectangle 14">
                <a:extLst>
                  <a:ext uri="{FF2B5EF4-FFF2-40B4-BE49-F238E27FC236}">
                    <a16:creationId xmlns:a16="http://schemas.microsoft.com/office/drawing/2014/main" id="{A203E788-5404-15EE-D79A-86AC0D0166BB}"/>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16" name="Rectangle 15">
                <a:extLst>
                  <a:ext uri="{FF2B5EF4-FFF2-40B4-BE49-F238E27FC236}">
                    <a16:creationId xmlns:a16="http://schemas.microsoft.com/office/drawing/2014/main" id="{45D5F19C-44AC-8482-80BC-58B443F73C7E}"/>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7" name="Rectangle 16">
                <a:extLst>
                  <a:ext uri="{FF2B5EF4-FFF2-40B4-BE49-F238E27FC236}">
                    <a16:creationId xmlns:a16="http://schemas.microsoft.com/office/drawing/2014/main" id="{81A49E35-F011-CA3E-58E1-C4D13F88CDAA}"/>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sp>
        <p:nvSpPr>
          <p:cNvPr id="5" name="Rectangle 4"/>
          <p:cNvSpPr/>
          <p:nvPr/>
        </p:nvSpPr>
        <p:spPr>
          <a:xfrm>
            <a:off x="7576158" y="5429083"/>
            <a:ext cx="2650975" cy="1294719"/>
          </a:xfrm>
          <a:prstGeom prst="rect">
            <a:avLst/>
          </a:prstGeom>
          <a:solidFill>
            <a:srgbClr val="04AB5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Top</a:t>
            </a:r>
          </a:p>
        </p:txBody>
      </p:sp>
      <p:sp>
        <p:nvSpPr>
          <p:cNvPr id="30" name="TextBox 29">
            <a:extLst>
              <a:ext uri="{FF2B5EF4-FFF2-40B4-BE49-F238E27FC236}">
                <a16:creationId xmlns:a16="http://schemas.microsoft.com/office/drawing/2014/main" id="{A4F1FD3B-3EA3-D867-21F7-89AEB186CA1F}"/>
              </a:ext>
            </a:extLst>
          </p:cNvPr>
          <p:cNvSpPr txBox="1"/>
          <p:nvPr/>
        </p:nvSpPr>
        <p:spPr>
          <a:xfrm>
            <a:off x="152400" y="217905"/>
            <a:ext cx="11849100" cy="954107"/>
          </a:xfrm>
          <a:prstGeom prst="rect">
            <a:avLst/>
          </a:prstGeom>
          <a:noFill/>
        </p:spPr>
        <p:txBody>
          <a:bodyPr wrap="square">
            <a:spAutoFit/>
          </a:bodyPr>
          <a:lstStyle/>
          <a:p>
            <a:pPr defTabSz="914400">
              <a:spcAft>
                <a:spcPts val="1200"/>
              </a:spcAft>
              <a:defRPr/>
            </a:pPr>
            <a:r>
              <a:rPr lang="en-US" sz="2800" kern="0" dirty="0">
                <a:solidFill>
                  <a:prstClr val="black"/>
                </a:solidFill>
                <a:latin typeface="Calibri"/>
              </a:rPr>
              <a:t>Bend your head back to look up or use a stepladder when necessary. Inspect the top</a:t>
            </a:r>
            <a:r>
              <a:rPr lang="en-US" sz="2800" dirty="0">
                <a:solidFill>
                  <a:srgbClr val="000000"/>
                </a:solidFill>
                <a:latin typeface="Calibri"/>
              </a:rPr>
              <a:t>s of kitchen equipment and all areas over your head.</a:t>
            </a:r>
          </a:p>
        </p:txBody>
      </p:sp>
      <p:pic>
        <p:nvPicPr>
          <p:cNvPr id="32" name="Picture 31">
            <a:extLst>
              <a:ext uri="{FF2B5EF4-FFF2-40B4-BE49-F238E27FC236}">
                <a16:creationId xmlns:a16="http://schemas.microsoft.com/office/drawing/2014/main" id="{6A5F423C-160A-881D-1639-C5D4841FA21C}"/>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3426" b="90741" l="4176" r="94780">
                        <a14:foregroundMark x1="45244" y1="3426" x2="44200" y2="11852"/>
                        <a14:foregroundMark x1="87935" y1="74259" x2="94780" y2="84444"/>
                        <a14:foregroundMark x1="35963" y1="90833" x2="37239" y2="90370"/>
                        <a14:foregroundMark x1="9397" y1="85463" x2="9397" y2="85463"/>
                        <a14:foregroundMark x1="4176" y1="85463" x2="4176" y2="85463"/>
                      </a14:backgroundRemoval>
                    </a14:imgEffect>
                  </a14:imgLayer>
                </a14:imgProps>
              </a:ext>
            </a:extLst>
          </a:blip>
          <a:stretch>
            <a:fillRect/>
          </a:stretch>
        </p:blipFill>
        <p:spPr>
          <a:xfrm flipH="1">
            <a:off x="3692884" y="3944288"/>
            <a:ext cx="2785648" cy="3490139"/>
          </a:xfrm>
          <a:prstGeom prst="rect">
            <a:avLst/>
          </a:prstGeom>
        </p:spPr>
      </p:pic>
      <p:pic>
        <p:nvPicPr>
          <p:cNvPr id="7" name="Picture 6" descr="A cloud of smoke&#10;&#10;Description automatically generated with low confidence">
            <a:extLst>
              <a:ext uri="{FF2B5EF4-FFF2-40B4-BE49-F238E27FC236}">
                <a16:creationId xmlns:a16="http://schemas.microsoft.com/office/drawing/2014/main" id="{6EF04A59-ABEF-115C-713C-B3076CCC774B}"/>
              </a:ext>
            </a:extLst>
          </p:cNvPr>
          <p:cNvPicPr>
            <a:picLocks noChangeAspect="1"/>
          </p:cNvPicPr>
          <p:nvPr/>
        </p:nvPicPr>
        <p:blipFill rotWithShape="1">
          <a:blip r:embed="rId5">
            <a:alphaModFix amt="35000"/>
            <a:extLst>
              <a:ext uri="{BEBA8EAE-BF5A-486C-A8C5-ECC9F3942E4B}">
                <a14:imgProps xmlns:a14="http://schemas.microsoft.com/office/drawing/2010/main">
                  <a14:imgLayer r:embed="rId6">
                    <a14:imgEffect>
                      <a14:backgroundRemoval t="43222" b="79741" l="27790" r="71981"/>
                    </a14:imgEffect>
                  </a14:imgLayer>
                </a14:imgProps>
              </a:ext>
            </a:extLst>
          </a:blip>
          <a:srcRect l="22266" t="38657" r="22495" b="15694"/>
          <a:stretch/>
        </p:blipFill>
        <p:spPr>
          <a:xfrm>
            <a:off x="1096369" y="1705669"/>
            <a:ext cx="999675" cy="345378"/>
          </a:xfrm>
          <a:prstGeom prst="rect">
            <a:avLst/>
          </a:prstGeom>
        </p:spPr>
      </p:pic>
      <p:pic>
        <p:nvPicPr>
          <p:cNvPr id="10" name="Picture 9" descr="A cloud of smoke&#10;&#10;Description automatically generated with low confidence">
            <a:extLst>
              <a:ext uri="{FF2B5EF4-FFF2-40B4-BE49-F238E27FC236}">
                <a16:creationId xmlns:a16="http://schemas.microsoft.com/office/drawing/2014/main" id="{1AEDA818-8C47-54DF-186C-D0DA620FE85F}"/>
              </a:ext>
            </a:extLst>
          </p:cNvPr>
          <p:cNvPicPr>
            <a:picLocks noChangeAspect="1"/>
          </p:cNvPicPr>
          <p:nvPr/>
        </p:nvPicPr>
        <p:blipFill rotWithShape="1">
          <a:blip r:embed="rId5">
            <a:alphaModFix amt="35000"/>
            <a:extLst>
              <a:ext uri="{BEBA8EAE-BF5A-486C-A8C5-ECC9F3942E4B}">
                <a14:imgProps xmlns:a14="http://schemas.microsoft.com/office/drawing/2010/main">
                  <a14:imgLayer r:embed="rId6">
                    <a14:imgEffect>
                      <a14:backgroundRemoval t="43222" b="79741" l="27790" r="71981"/>
                    </a14:imgEffect>
                  </a14:imgLayer>
                </a14:imgProps>
              </a:ext>
            </a:extLst>
          </a:blip>
          <a:srcRect l="22266" t="38657" r="22495" b="15694"/>
          <a:stretch/>
        </p:blipFill>
        <p:spPr>
          <a:xfrm flipH="1">
            <a:off x="3465993" y="1565418"/>
            <a:ext cx="1397924" cy="482969"/>
          </a:xfrm>
          <a:prstGeom prst="rect">
            <a:avLst/>
          </a:prstGeom>
        </p:spPr>
      </p:pic>
      <p:pic>
        <p:nvPicPr>
          <p:cNvPr id="18" name="Picture 17" descr="A picture containing nut, fruit&#10;&#10;Description automatically generated">
            <a:extLst>
              <a:ext uri="{FF2B5EF4-FFF2-40B4-BE49-F238E27FC236}">
                <a16:creationId xmlns:a16="http://schemas.microsoft.com/office/drawing/2014/main" id="{B066F5B0-3E79-E99F-FDDF-FFCDF0A40A7B}"/>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10000" b="90000" l="10000" r="90000"/>
                    </a14:imgEffect>
                  </a14:imgLayer>
                </a14:imgProps>
              </a:ext>
            </a:extLst>
          </a:blip>
          <a:srcRect l="11192" t="9322" r="45050" b="13711"/>
          <a:stretch/>
        </p:blipFill>
        <p:spPr>
          <a:xfrm rot="17361530">
            <a:off x="4052918" y="1578976"/>
            <a:ext cx="282622" cy="432862"/>
          </a:xfrm>
          <a:prstGeom prst="rect">
            <a:avLst/>
          </a:prstGeom>
        </p:spPr>
      </p:pic>
    </p:spTree>
    <p:extLst>
      <p:ext uri="{BB962C8B-B14F-4D97-AF65-F5344CB8AC3E}">
        <p14:creationId xmlns:p14="http://schemas.microsoft.com/office/powerpoint/2010/main" val="80658848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49" name="Group 148">
            <a:extLst>
              <a:ext uri="{FF2B5EF4-FFF2-40B4-BE49-F238E27FC236}">
                <a16:creationId xmlns:a16="http://schemas.microsoft.com/office/drawing/2014/main" id="{9CF00E4C-75E7-B06E-08D2-A3454DB65C05}"/>
              </a:ext>
            </a:extLst>
          </p:cNvPr>
          <p:cNvGrpSpPr/>
          <p:nvPr/>
        </p:nvGrpSpPr>
        <p:grpSpPr>
          <a:xfrm>
            <a:off x="-254000" y="4605723"/>
            <a:ext cx="12865099" cy="2586105"/>
            <a:chOff x="-96930" y="4552859"/>
            <a:chExt cx="9423252" cy="2698841"/>
          </a:xfrm>
        </p:grpSpPr>
        <p:grpSp>
          <p:nvGrpSpPr>
            <p:cNvPr id="150" name="Group 149">
              <a:extLst>
                <a:ext uri="{FF2B5EF4-FFF2-40B4-BE49-F238E27FC236}">
                  <a16:creationId xmlns:a16="http://schemas.microsoft.com/office/drawing/2014/main" id="{B4E25469-4179-BA4A-C93E-B7CFD035EC39}"/>
                </a:ext>
              </a:extLst>
            </p:cNvPr>
            <p:cNvGrpSpPr/>
            <p:nvPr/>
          </p:nvGrpSpPr>
          <p:grpSpPr>
            <a:xfrm>
              <a:off x="-20730" y="5251359"/>
              <a:ext cx="9347052" cy="2000341"/>
              <a:chOff x="4670" y="4705259"/>
              <a:chExt cx="9347052" cy="2000341"/>
            </a:xfrm>
          </p:grpSpPr>
          <p:sp>
            <p:nvSpPr>
              <p:cNvPr id="155" name="Rectangle 154">
                <a:extLst>
                  <a:ext uri="{FF2B5EF4-FFF2-40B4-BE49-F238E27FC236}">
                    <a16:creationId xmlns:a16="http://schemas.microsoft.com/office/drawing/2014/main" id="{4525659B-FE2F-7413-EDC6-107929B0590B}"/>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algn="ctr" defTabSz="342900">
                  <a:defRPr/>
                </a:pPr>
                <a:endParaRPr lang="en-US" sz="1350" kern="0">
                  <a:solidFill>
                    <a:prstClr val="white"/>
                  </a:solidFill>
                  <a:latin typeface="Calibri"/>
                </a:endParaRPr>
              </a:p>
            </p:txBody>
          </p:sp>
          <p:sp>
            <p:nvSpPr>
              <p:cNvPr id="156" name="Rectangle 155">
                <a:extLst>
                  <a:ext uri="{FF2B5EF4-FFF2-40B4-BE49-F238E27FC236}">
                    <a16:creationId xmlns:a16="http://schemas.microsoft.com/office/drawing/2014/main" id="{A6387B47-C87B-16E1-5D5E-2990FCE0359A}"/>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sp>
            <p:nvSpPr>
              <p:cNvPr id="157" name="Rectangle 156">
                <a:extLst>
                  <a:ext uri="{FF2B5EF4-FFF2-40B4-BE49-F238E27FC236}">
                    <a16:creationId xmlns:a16="http://schemas.microsoft.com/office/drawing/2014/main" id="{0DACF1F9-BED9-5443-4FD6-08A09D2164FB}"/>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grpSp>
        <p:grpSp>
          <p:nvGrpSpPr>
            <p:cNvPr id="151" name="Group 150">
              <a:extLst>
                <a:ext uri="{FF2B5EF4-FFF2-40B4-BE49-F238E27FC236}">
                  <a16:creationId xmlns:a16="http://schemas.microsoft.com/office/drawing/2014/main" id="{89ACB5C8-745D-63BD-227F-670A2ADD4853}"/>
                </a:ext>
              </a:extLst>
            </p:cNvPr>
            <p:cNvGrpSpPr/>
            <p:nvPr/>
          </p:nvGrpSpPr>
          <p:grpSpPr>
            <a:xfrm>
              <a:off x="-96930" y="4552859"/>
              <a:ext cx="9347052" cy="2000341"/>
              <a:chOff x="4670" y="4705259"/>
              <a:chExt cx="9347052" cy="2000341"/>
            </a:xfrm>
          </p:grpSpPr>
          <p:sp>
            <p:nvSpPr>
              <p:cNvPr id="152" name="Rectangle 151">
                <a:extLst>
                  <a:ext uri="{FF2B5EF4-FFF2-40B4-BE49-F238E27FC236}">
                    <a16:creationId xmlns:a16="http://schemas.microsoft.com/office/drawing/2014/main" id="{B9A2D836-0C0A-F4F8-6F60-D4E20E19259A}"/>
                  </a:ext>
                </a:extLst>
              </p:cNvPr>
              <p:cNvSpPr/>
              <p:nvPr/>
            </p:nvSpPr>
            <p:spPr>
              <a:xfrm>
                <a:off x="3938581" y="5099811"/>
                <a:ext cx="1319178" cy="870876"/>
              </a:xfrm>
              <a:prstGeom prst="rect">
                <a:avLst/>
              </a:prstGeom>
              <a:solidFill>
                <a:srgbClr val="CB7B67"/>
              </a:solidFill>
              <a:ln w="9525" cap="flat" cmpd="sng" algn="ctr">
                <a:noFill/>
                <a:prstDash val="solid"/>
              </a:ln>
              <a:effectLst/>
            </p:spPr>
            <p:txBody>
              <a:bodyPr rtlCol="0" anchor="ctr"/>
              <a:lstStyle/>
              <a:p>
                <a:pPr algn="ctr" defTabSz="342900">
                  <a:defRPr/>
                </a:pPr>
                <a:endParaRPr lang="en-US" sz="1350" kern="0">
                  <a:solidFill>
                    <a:prstClr val="white"/>
                  </a:solidFill>
                  <a:latin typeface="Calibri"/>
                </a:endParaRPr>
              </a:p>
            </p:txBody>
          </p:sp>
          <p:sp>
            <p:nvSpPr>
              <p:cNvPr id="153" name="Rectangle 152">
                <a:extLst>
                  <a:ext uri="{FF2B5EF4-FFF2-40B4-BE49-F238E27FC236}">
                    <a16:creationId xmlns:a16="http://schemas.microsoft.com/office/drawing/2014/main" id="{EAB05E0D-C9F3-92A0-3282-45C50855A800}"/>
                  </a:ext>
                </a:extLst>
              </p:cNvPr>
              <p:cNvSpPr/>
              <p:nvPr/>
            </p:nvSpPr>
            <p:spPr>
              <a:xfrm>
                <a:off x="4620311" y="4705259"/>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sp>
            <p:nvSpPr>
              <p:cNvPr id="154" name="Rectangle 153">
                <a:extLst>
                  <a:ext uri="{FF2B5EF4-FFF2-40B4-BE49-F238E27FC236}">
                    <a16:creationId xmlns:a16="http://schemas.microsoft.com/office/drawing/2014/main" id="{26E537C5-B763-BA8F-E692-CB95F175A017}"/>
                  </a:ext>
                </a:extLst>
              </p:cNvPr>
              <p:cNvSpPr/>
              <p:nvPr/>
            </p:nvSpPr>
            <p:spPr>
              <a:xfrm>
                <a:off x="4670" y="4705952"/>
                <a:ext cx="4731411" cy="1999648"/>
              </a:xfrm>
              <a:prstGeom prst="rect">
                <a:avLst/>
              </a:prstGeom>
              <a:blipFill>
                <a:blip r:embed="rId2"/>
                <a:stretch>
                  <a:fillRect/>
                </a:stretch>
              </a:blipFill>
              <a:ln w="25400" cap="flat" cmpd="sng" algn="ctr">
                <a:noFill/>
                <a:prstDash val="solid"/>
              </a:ln>
              <a:effectLst/>
              <a:scene3d>
                <a:camera prst="perspectiveRelaxed"/>
                <a:lightRig rig="threePt" dir="t"/>
              </a:scene3d>
            </p:spPr>
            <p:txBody>
              <a:bodyPr rtlCol="0" anchor="ctr"/>
              <a:lstStyle/>
              <a:p>
                <a:pPr algn="ctr" defTabSz="342900">
                  <a:defRPr/>
                </a:pPr>
                <a:endParaRPr lang="en-US" sz="1148" kern="0" dirty="0">
                  <a:solidFill>
                    <a:prstClr val="white"/>
                  </a:solidFill>
                  <a:latin typeface="Calibri"/>
                </a:endParaRPr>
              </a:p>
            </p:txBody>
          </p:sp>
        </p:grpSp>
      </p:grpSp>
      <p:grpSp>
        <p:nvGrpSpPr>
          <p:cNvPr id="138" name="Group 137">
            <a:extLst>
              <a:ext uri="{FF2B5EF4-FFF2-40B4-BE49-F238E27FC236}">
                <a16:creationId xmlns:a16="http://schemas.microsoft.com/office/drawing/2014/main" id="{3152BB68-63C4-E72F-692E-4F9DE222DFF3}"/>
              </a:ext>
            </a:extLst>
          </p:cNvPr>
          <p:cNvGrpSpPr/>
          <p:nvPr/>
        </p:nvGrpSpPr>
        <p:grpSpPr>
          <a:xfrm flipH="1">
            <a:off x="9525757" y="1830726"/>
            <a:ext cx="1846679" cy="3624989"/>
            <a:chOff x="2755232" y="1082839"/>
            <a:chExt cx="3429000" cy="5245772"/>
          </a:xfrm>
        </p:grpSpPr>
        <p:sp>
          <p:nvSpPr>
            <p:cNvPr id="139" name="Cube 138">
              <a:extLst>
                <a:ext uri="{FF2B5EF4-FFF2-40B4-BE49-F238E27FC236}">
                  <a16:creationId xmlns:a16="http://schemas.microsoft.com/office/drawing/2014/main" id="{C71FCCAE-C95E-50E7-8282-F9042CDF387F}"/>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nvGrpSpPr>
            <p:cNvPr id="140" name="Group 139">
              <a:extLst>
                <a:ext uri="{FF2B5EF4-FFF2-40B4-BE49-F238E27FC236}">
                  <a16:creationId xmlns:a16="http://schemas.microsoft.com/office/drawing/2014/main" id="{42607577-DAFC-4037-8066-BC098873C72F}"/>
                </a:ext>
              </a:extLst>
            </p:cNvPr>
            <p:cNvGrpSpPr/>
            <p:nvPr/>
          </p:nvGrpSpPr>
          <p:grpSpPr>
            <a:xfrm>
              <a:off x="2755232" y="1407694"/>
              <a:ext cx="3092115" cy="4920917"/>
              <a:chOff x="5835316" y="1335504"/>
              <a:chExt cx="3092115" cy="4920917"/>
            </a:xfrm>
          </p:grpSpPr>
          <p:sp>
            <p:nvSpPr>
              <p:cNvPr id="141" name="Rectangle 140">
                <a:extLst>
                  <a:ext uri="{FF2B5EF4-FFF2-40B4-BE49-F238E27FC236}">
                    <a16:creationId xmlns:a16="http://schemas.microsoft.com/office/drawing/2014/main" id="{309CF5DC-F9D6-1C42-8180-F79D476BBCA8}"/>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2" name="Rectangle 141">
                <a:extLst>
                  <a:ext uri="{FF2B5EF4-FFF2-40B4-BE49-F238E27FC236}">
                    <a16:creationId xmlns:a16="http://schemas.microsoft.com/office/drawing/2014/main" id="{F12B547F-D5B3-F362-8AB9-C11CDFA583CB}"/>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3" name="Rectangle 142">
                <a:extLst>
                  <a:ext uri="{FF2B5EF4-FFF2-40B4-BE49-F238E27FC236}">
                    <a16:creationId xmlns:a16="http://schemas.microsoft.com/office/drawing/2014/main" id="{46209319-9487-A66B-6DF3-CE59604D30D7}"/>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4" name="Flowchart: Predefined Process 143">
                <a:extLst>
                  <a:ext uri="{FF2B5EF4-FFF2-40B4-BE49-F238E27FC236}">
                    <a16:creationId xmlns:a16="http://schemas.microsoft.com/office/drawing/2014/main" id="{43F5ED15-292A-132A-A00B-CA9AB22C0D1B}"/>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5" name="Rectangle 144">
                <a:extLst>
                  <a:ext uri="{FF2B5EF4-FFF2-40B4-BE49-F238E27FC236}">
                    <a16:creationId xmlns:a16="http://schemas.microsoft.com/office/drawing/2014/main" id="{E8662B73-5929-AAB6-DA14-C7ED94FA3CC6}"/>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ln>
                    <a:solidFill>
                      <a:srgbClr val="454545">
                        <a:lumMod val="40000"/>
                        <a:lumOff val="60000"/>
                      </a:srgbClr>
                    </a:solidFill>
                  </a:ln>
                  <a:solidFill>
                    <a:srgbClr val="DCDCE0"/>
                  </a:solidFill>
                  <a:latin typeface="Century Gothic" panose="020B0502020202020204"/>
                </a:endParaRPr>
              </a:p>
            </p:txBody>
          </p:sp>
          <p:sp>
            <p:nvSpPr>
              <p:cNvPr id="146" name="Rectangle 145">
                <a:extLst>
                  <a:ext uri="{FF2B5EF4-FFF2-40B4-BE49-F238E27FC236}">
                    <a16:creationId xmlns:a16="http://schemas.microsoft.com/office/drawing/2014/main" id="{BE1636BE-3DE8-22D1-3431-163E9F621EE0}"/>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defTabSz="342900">
                  <a:defRPr/>
                </a:pPr>
                <a:endParaRPr lang="en-US" sz="1350" kern="0">
                  <a:ln>
                    <a:solidFill>
                      <a:srgbClr val="454545">
                        <a:lumMod val="40000"/>
                        <a:lumOff val="60000"/>
                      </a:srgbClr>
                    </a:solidFill>
                  </a:ln>
                  <a:solidFill>
                    <a:srgbClr val="DCDCE0"/>
                  </a:solidFill>
                  <a:latin typeface="Century Gothic" panose="020B0502020202020204"/>
                </a:endParaRPr>
              </a:p>
            </p:txBody>
          </p:sp>
          <p:sp>
            <p:nvSpPr>
              <p:cNvPr id="147" name="Rectangle 146">
                <a:extLst>
                  <a:ext uri="{FF2B5EF4-FFF2-40B4-BE49-F238E27FC236}">
                    <a16:creationId xmlns:a16="http://schemas.microsoft.com/office/drawing/2014/main" id="{A992B748-09C5-A0B8-2884-9B0095BBBF83}"/>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48" name="Rectangle 147">
                <a:extLst>
                  <a:ext uri="{FF2B5EF4-FFF2-40B4-BE49-F238E27FC236}">
                    <a16:creationId xmlns:a16="http://schemas.microsoft.com/office/drawing/2014/main" id="{D0375D6B-1F81-5B81-4FE3-5253475BE826}"/>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grpSp>
      <p:grpSp>
        <p:nvGrpSpPr>
          <p:cNvPr id="83" name="Group 82">
            <a:extLst>
              <a:ext uri="{FF2B5EF4-FFF2-40B4-BE49-F238E27FC236}">
                <a16:creationId xmlns:a16="http://schemas.microsoft.com/office/drawing/2014/main" id="{46123185-0149-36E1-A04A-9BB8BDBE50D5}"/>
              </a:ext>
            </a:extLst>
          </p:cNvPr>
          <p:cNvGrpSpPr/>
          <p:nvPr/>
        </p:nvGrpSpPr>
        <p:grpSpPr>
          <a:xfrm>
            <a:off x="6011189" y="1702098"/>
            <a:ext cx="2608417" cy="3866004"/>
            <a:chOff x="253636" y="2952227"/>
            <a:chExt cx="3087167" cy="3451962"/>
          </a:xfrm>
        </p:grpSpPr>
        <p:grpSp>
          <p:nvGrpSpPr>
            <p:cNvPr id="84" name="Group 83">
              <a:extLst>
                <a:ext uri="{FF2B5EF4-FFF2-40B4-BE49-F238E27FC236}">
                  <a16:creationId xmlns:a16="http://schemas.microsoft.com/office/drawing/2014/main" id="{84D20D45-26E1-B9C2-0769-33E32E6433C1}"/>
                </a:ext>
              </a:extLst>
            </p:cNvPr>
            <p:cNvGrpSpPr/>
            <p:nvPr/>
          </p:nvGrpSpPr>
          <p:grpSpPr>
            <a:xfrm>
              <a:off x="253636" y="2952227"/>
              <a:ext cx="3027731" cy="3451962"/>
              <a:chOff x="253636" y="2952227"/>
              <a:chExt cx="3027731" cy="3451962"/>
            </a:xfrm>
          </p:grpSpPr>
          <p:sp>
            <p:nvSpPr>
              <p:cNvPr id="86" name="Can 174">
                <a:extLst>
                  <a:ext uri="{FF2B5EF4-FFF2-40B4-BE49-F238E27FC236}">
                    <a16:creationId xmlns:a16="http://schemas.microsoft.com/office/drawing/2014/main" id="{EDD243C4-C0F4-1E32-4B86-ECA67C21CFB0}"/>
                  </a:ext>
                </a:extLst>
              </p:cNvPr>
              <p:cNvSpPr/>
              <p:nvPr/>
            </p:nvSpPr>
            <p:spPr>
              <a:xfrm>
                <a:off x="3065583" y="299703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7" name="Can 175">
                <a:extLst>
                  <a:ext uri="{FF2B5EF4-FFF2-40B4-BE49-F238E27FC236}">
                    <a16:creationId xmlns:a16="http://schemas.microsoft.com/office/drawing/2014/main" id="{A07D6F5E-3A73-D53F-F116-F804744F684F}"/>
                  </a:ext>
                </a:extLst>
              </p:cNvPr>
              <p:cNvSpPr/>
              <p:nvPr/>
            </p:nvSpPr>
            <p:spPr>
              <a:xfrm>
                <a:off x="1851425" y="29522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8" name="Can 176">
                <a:extLst>
                  <a:ext uri="{FF2B5EF4-FFF2-40B4-BE49-F238E27FC236}">
                    <a16:creationId xmlns:a16="http://schemas.microsoft.com/office/drawing/2014/main" id="{FEFBF12E-A981-1CD7-1B96-DDC30D657263}"/>
                  </a:ext>
                </a:extLst>
              </p:cNvPr>
              <p:cNvSpPr/>
              <p:nvPr/>
            </p:nvSpPr>
            <p:spPr>
              <a:xfrm>
                <a:off x="477836" y="2976236"/>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89" name="Parallelogram 88">
                <a:extLst>
                  <a:ext uri="{FF2B5EF4-FFF2-40B4-BE49-F238E27FC236}">
                    <a16:creationId xmlns:a16="http://schemas.microsoft.com/office/drawing/2014/main" id="{90822188-131E-3950-75A6-913B35A2B33F}"/>
                  </a:ext>
                </a:extLst>
              </p:cNvPr>
              <p:cNvSpPr/>
              <p:nvPr/>
            </p:nvSpPr>
            <p:spPr>
              <a:xfrm>
                <a:off x="286499" y="5760791"/>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0" name="Parallelogram 89">
                <a:extLst>
                  <a:ext uri="{FF2B5EF4-FFF2-40B4-BE49-F238E27FC236}">
                    <a16:creationId xmlns:a16="http://schemas.microsoft.com/office/drawing/2014/main" id="{802C6C38-10E8-2628-0655-6640431F6D4C}"/>
                  </a:ext>
                </a:extLst>
              </p:cNvPr>
              <p:cNvSpPr/>
              <p:nvPr/>
            </p:nvSpPr>
            <p:spPr>
              <a:xfrm>
                <a:off x="335690" y="4998192"/>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1" name="Parallelogram 90">
                <a:extLst>
                  <a:ext uri="{FF2B5EF4-FFF2-40B4-BE49-F238E27FC236}">
                    <a16:creationId xmlns:a16="http://schemas.microsoft.com/office/drawing/2014/main" id="{B9804BA7-931F-7140-3670-D50518DB3EA3}"/>
                  </a:ext>
                </a:extLst>
              </p:cNvPr>
              <p:cNvSpPr/>
              <p:nvPr/>
            </p:nvSpPr>
            <p:spPr>
              <a:xfrm>
                <a:off x="287369" y="3353566"/>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2" name="Parallelogram 91">
                <a:extLst>
                  <a:ext uri="{FF2B5EF4-FFF2-40B4-BE49-F238E27FC236}">
                    <a16:creationId xmlns:a16="http://schemas.microsoft.com/office/drawing/2014/main" id="{3C509BFF-ED55-BFF1-B666-4D955ACCB56C}"/>
                  </a:ext>
                </a:extLst>
              </p:cNvPr>
              <p:cNvSpPr/>
              <p:nvPr/>
            </p:nvSpPr>
            <p:spPr>
              <a:xfrm>
                <a:off x="317793" y="4286697"/>
                <a:ext cx="1630875" cy="314578"/>
              </a:xfrm>
              <a:prstGeom prst="parallelogram">
                <a:avLst>
                  <a:gd name="adj" fmla="val 80228"/>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3" name="Rectangle 92">
                <a:extLst>
                  <a:ext uri="{FF2B5EF4-FFF2-40B4-BE49-F238E27FC236}">
                    <a16:creationId xmlns:a16="http://schemas.microsoft.com/office/drawing/2014/main" id="{A45173C4-791A-08A0-FEF8-15C599F83375}"/>
                  </a:ext>
                </a:extLst>
              </p:cNvPr>
              <p:cNvSpPr/>
              <p:nvPr/>
            </p:nvSpPr>
            <p:spPr>
              <a:xfrm>
                <a:off x="1851425" y="5749271"/>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4" name="Rectangle 93">
                <a:extLst>
                  <a:ext uri="{FF2B5EF4-FFF2-40B4-BE49-F238E27FC236}">
                    <a16:creationId xmlns:a16="http://schemas.microsoft.com/office/drawing/2014/main" id="{74206511-EE91-8562-4A66-24969522AE63}"/>
                  </a:ext>
                </a:extLst>
              </p:cNvPr>
              <p:cNvSpPr/>
              <p:nvPr/>
            </p:nvSpPr>
            <p:spPr>
              <a:xfrm>
                <a:off x="1815256" y="4990293"/>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5" name="Rectangle 94">
                <a:extLst>
                  <a:ext uri="{FF2B5EF4-FFF2-40B4-BE49-F238E27FC236}">
                    <a16:creationId xmlns:a16="http://schemas.microsoft.com/office/drawing/2014/main" id="{CB47912E-2D2E-E6AC-B66C-F47E994D1AE3}"/>
                  </a:ext>
                </a:extLst>
              </p:cNvPr>
              <p:cNvSpPr/>
              <p:nvPr/>
            </p:nvSpPr>
            <p:spPr>
              <a:xfrm>
                <a:off x="1815256" y="4286232"/>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6" name="Rectangle 95">
                <a:extLst>
                  <a:ext uri="{FF2B5EF4-FFF2-40B4-BE49-F238E27FC236}">
                    <a16:creationId xmlns:a16="http://schemas.microsoft.com/office/drawing/2014/main" id="{FA508EC1-2327-AD46-CF5F-16A8A33C9F8D}"/>
                  </a:ext>
                </a:extLst>
              </p:cNvPr>
              <p:cNvSpPr/>
              <p:nvPr/>
            </p:nvSpPr>
            <p:spPr>
              <a:xfrm>
                <a:off x="1805164" y="3352389"/>
                <a:ext cx="1429942" cy="326097"/>
              </a:xfrm>
              <a:prstGeom prst="rect">
                <a:avLst/>
              </a:prstGeom>
              <a:solidFill>
                <a:srgbClr val="DCDCE0">
                  <a:lumMod val="90000"/>
                </a:srgbClr>
              </a:solidFill>
              <a:ln w="15875" cap="flat" cmpd="sng" algn="ctr">
                <a:solidFill>
                  <a:srgbClr val="DCDCE0">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7" name="Cube 96">
                <a:extLst>
                  <a:ext uri="{FF2B5EF4-FFF2-40B4-BE49-F238E27FC236}">
                    <a16:creationId xmlns:a16="http://schemas.microsoft.com/office/drawing/2014/main" id="{2E9859EB-766B-A93F-7359-EE9FEF08CE7A}"/>
                  </a:ext>
                </a:extLst>
              </p:cNvPr>
              <p:cNvSpPr/>
              <p:nvPr/>
            </p:nvSpPr>
            <p:spPr>
              <a:xfrm>
                <a:off x="313072" y="5474886"/>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8" name="Cube 97">
                <a:extLst>
                  <a:ext uri="{FF2B5EF4-FFF2-40B4-BE49-F238E27FC236}">
                    <a16:creationId xmlns:a16="http://schemas.microsoft.com/office/drawing/2014/main" id="{006D17C8-FE59-849C-1236-5C444D7EEBCB}"/>
                  </a:ext>
                </a:extLst>
              </p:cNvPr>
              <p:cNvSpPr/>
              <p:nvPr/>
            </p:nvSpPr>
            <p:spPr>
              <a:xfrm>
                <a:off x="750411" y="5471754"/>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99" name="Cube 98">
                <a:extLst>
                  <a:ext uri="{FF2B5EF4-FFF2-40B4-BE49-F238E27FC236}">
                    <a16:creationId xmlns:a16="http://schemas.microsoft.com/office/drawing/2014/main" id="{089C5E5B-E83C-B1C8-3D3C-83A3B62F6ADE}"/>
                  </a:ext>
                </a:extLst>
              </p:cNvPr>
              <p:cNvSpPr/>
              <p:nvPr/>
            </p:nvSpPr>
            <p:spPr>
              <a:xfrm>
                <a:off x="1200365" y="5468622"/>
                <a:ext cx="686895" cy="570833"/>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0" name="Can 188">
                <a:extLst>
                  <a:ext uri="{FF2B5EF4-FFF2-40B4-BE49-F238E27FC236}">
                    <a16:creationId xmlns:a16="http://schemas.microsoft.com/office/drawing/2014/main" id="{E4C23B13-E652-16D7-6CA6-75146B3C8C51}"/>
                  </a:ext>
                </a:extLst>
              </p:cNvPr>
              <p:cNvSpPr/>
              <p:nvPr/>
            </p:nvSpPr>
            <p:spPr>
              <a:xfrm>
                <a:off x="625950" y="468349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1" name="Can 189">
                <a:extLst>
                  <a:ext uri="{FF2B5EF4-FFF2-40B4-BE49-F238E27FC236}">
                    <a16:creationId xmlns:a16="http://schemas.microsoft.com/office/drawing/2014/main" id="{517DB92C-C3DE-1999-1927-80DAC2283ABA}"/>
                  </a:ext>
                </a:extLst>
              </p:cNvPr>
              <p:cNvSpPr/>
              <p:nvPr/>
            </p:nvSpPr>
            <p:spPr>
              <a:xfrm>
                <a:off x="538406" y="4797895"/>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2" name="Can 190">
                <a:extLst>
                  <a:ext uri="{FF2B5EF4-FFF2-40B4-BE49-F238E27FC236}">
                    <a16:creationId xmlns:a16="http://schemas.microsoft.com/office/drawing/2014/main" id="{12A3DC91-81F6-BF12-A206-5D5181E2A0E5}"/>
                  </a:ext>
                </a:extLst>
              </p:cNvPr>
              <p:cNvSpPr/>
              <p:nvPr/>
            </p:nvSpPr>
            <p:spPr>
              <a:xfrm>
                <a:off x="408781" y="4911400"/>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3" name="Can 191">
                <a:extLst>
                  <a:ext uri="{FF2B5EF4-FFF2-40B4-BE49-F238E27FC236}">
                    <a16:creationId xmlns:a16="http://schemas.microsoft.com/office/drawing/2014/main" id="{D83D9EAA-B19A-2698-2582-BC0A032842C8}"/>
                  </a:ext>
                </a:extLst>
              </p:cNvPr>
              <p:cNvSpPr/>
              <p:nvPr/>
            </p:nvSpPr>
            <p:spPr>
              <a:xfrm>
                <a:off x="886634" y="4693138"/>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4" name="Can 192">
                <a:extLst>
                  <a:ext uri="{FF2B5EF4-FFF2-40B4-BE49-F238E27FC236}">
                    <a16:creationId xmlns:a16="http://schemas.microsoft.com/office/drawing/2014/main" id="{EA1F6D29-EC85-6C66-9154-52893E73AC29}"/>
                  </a:ext>
                </a:extLst>
              </p:cNvPr>
              <p:cNvSpPr/>
              <p:nvPr/>
            </p:nvSpPr>
            <p:spPr>
              <a:xfrm>
                <a:off x="820139" y="4798404"/>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5" name="Can 193">
                <a:extLst>
                  <a:ext uri="{FF2B5EF4-FFF2-40B4-BE49-F238E27FC236}">
                    <a16:creationId xmlns:a16="http://schemas.microsoft.com/office/drawing/2014/main" id="{9E746467-F226-B50D-0428-320C27B7306E}"/>
                  </a:ext>
                </a:extLst>
              </p:cNvPr>
              <p:cNvSpPr/>
              <p:nvPr/>
            </p:nvSpPr>
            <p:spPr>
              <a:xfrm>
                <a:off x="697469" y="4930127"/>
                <a:ext cx="309404" cy="334281"/>
              </a:xfrm>
              <a:prstGeom prst="can">
                <a:avLst/>
              </a:prstGeom>
              <a:solidFill>
                <a:srgbClr val="087D7C">
                  <a:lumMod val="75000"/>
                </a:srgbClr>
              </a:solidFill>
              <a:ln w="15875" cap="flat" cmpd="sng" algn="ctr">
                <a:solidFill>
                  <a:srgbClr val="454545">
                    <a:lumMod val="20000"/>
                    <a:lumOff val="8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6" name="Cube 105">
                <a:extLst>
                  <a:ext uri="{FF2B5EF4-FFF2-40B4-BE49-F238E27FC236}">
                    <a16:creationId xmlns:a16="http://schemas.microsoft.com/office/drawing/2014/main" id="{20FBD71F-B5D9-55BD-1D28-64F644081A90}"/>
                  </a:ext>
                </a:extLst>
              </p:cNvPr>
              <p:cNvSpPr/>
              <p:nvPr/>
            </p:nvSpPr>
            <p:spPr>
              <a:xfrm>
                <a:off x="1996355" y="3726433"/>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7" name="Cube 106">
                <a:extLst>
                  <a:ext uri="{FF2B5EF4-FFF2-40B4-BE49-F238E27FC236}">
                    <a16:creationId xmlns:a16="http://schemas.microsoft.com/office/drawing/2014/main" id="{EEFD8321-6DC4-3F94-FAC6-BA85597D8AFC}"/>
                  </a:ext>
                </a:extLst>
              </p:cNvPr>
              <p:cNvSpPr/>
              <p:nvPr/>
            </p:nvSpPr>
            <p:spPr>
              <a:xfrm>
                <a:off x="1936045" y="3858698"/>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8" name="Cube 107">
                <a:extLst>
                  <a:ext uri="{FF2B5EF4-FFF2-40B4-BE49-F238E27FC236}">
                    <a16:creationId xmlns:a16="http://schemas.microsoft.com/office/drawing/2014/main" id="{F8523341-0D6B-6D08-F0C5-E72F5BE15823}"/>
                  </a:ext>
                </a:extLst>
              </p:cNvPr>
              <p:cNvSpPr/>
              <p:nvPr/>
            </p:nvSpPr>
            <p:spPr>
              <a:xfrm>
                <a:off x="2439142" y="3731105"/>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09" name="Cube 108">
                <a:extLst>
                  <a:ext uri="{FF2B5EF4-FFF2-40B4-BE49-F238E27FC236}">
                    <a16:creationId xmlns:a16="http://schemas.microsoft.com/office/drawing/2014/main" id="{D0C5BE0D-D269-1ED1-8C3D-71A642AC5C3D}"/>
                  </a:ext>
                </a:extLst>
              </p:cNvPr>
              <p:cNvSpPr/>
              <p:nvPr/>
            </p:nvSpPr>
            <p:spPr>
              <a:xfrm>
                <a:off x="2372498" y="3859021"/>
                <a:ext cx="528320" cy="680720"/>
              </a:xfrm>
              <a:prstGeom prst="cube">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0" name="Can 198">
                <a:extLst>
                  <a:ext uri="{FF2B5EF4-FFF2-40B4-BE49-F238E27FC236}">
                    <a16:creationId xmlns:a16="http://schemas.microsoft.com/office/drawing/2014/main" id="{5EC25A99-67A4-6EFA-ECA5-F4A19CEA79C8}"/>
                  </a:ext>
                </a:extLst>
              </p:cNvPr>
              <p:cNvSpPr/>
              <p:nvPr/>
            </p:nvSpPr>
            <p:spPr>
              <a:xfrm>
                <a:off x="2011160" y="540512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1" name="Can 199">
                <a:extLst>
                  <a:ext uri="{FF2B5EF4-FFF2-40B4-BE49-F238E27FC236}">
                    <a16:creationId xmlns:a16="http://schemas.microsoft.com/office/drawing/2014/main" id="{62860459-8F85-C07A-62B6-4292A55C1293}"/>
                  </a:ext>
                </a:extLst>
              </p:cNvPr>
              <p:cNvSpPr/>
              <p:nvPr/>
            </p:nvSpPr>
            <p:spPr>
              <a:xfrm>
                <a:off x="2035414" y="5518918"/>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2" name="Can 200">
                <a:extLst>
                  <a:ext uri="{FF2B5EF4-FFF2-40B4-BE49-F238E27FC236}">
                    <a16:creationId xmlns:a16="http://schemas.microsoft.com/office/drawing/2014/main" id="{FC4BB05C-AB50-59A1-6B96-ECDB99FBE5FF}"/>
                  </a:ext>
                </a:extLst>
              </p:cNvPr>
              <p:cNvSpPr/>
              <p:nvPr/>
            </p:nvSpPr>
            <p:spPr>
              <a:xfrm>
                <a:off x="2344818" y="540209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3" name="Can 201">
                <a:extLst>
                  <a:ext uri="{FF2B5EF4-FFF2-40B4-BE49-F238E27FC236}">
                    <a16:creationId xmlns:a16="http://schemas.microsoft.com/office/drawing/2014/main" id="{86AE0D6A-04BE-5377-6FA0-1BCCDE4F7B92}"/>
                  </a:ext>
                </a:extLst>
              </p:cNvPr>
              <p:cNvSpPr/>
              <p:nvPr/>
            </p:nvSpPr>
            <p:spPr>
              <a:xfrm>
                <a:off x="2360121" y="5508870"/>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4" name="Can 202">
                <a:extLst>
                  <a:ext uri="{FF2B5EF4-FFF2-40B4-BE49-F238E27FC236}">
                    <a16:creationId xmlns:a16="http://schemas.microsoft.com/office/drawing/2014/main" id="{F9272277-CD2F-DBE2-B22D-A90041474901}"/>
                  </a:ext>
                </a:extLst>
              </p:cNvPr>
              <p:cNvSpPr/>
              <p:nvPr/>
            </p:nvSpPr>
            <p:spPr>
              <a:xfrm>
                <a:off x="2409935" y="5646972"/>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5" name="Can 203">
                <a:extLst>
                  <a:ext uri="{FF2B5EF4-FFF2-40B4-BE49-F238E27FC236}">
                    <a16:creationId xmlns:a16="http://schemas.microsoft.com/office/drawing/2014/main" id="{716E0B86-DD58-3817-C64D-2D219D01325C}"/>
                  </a:ext>
                </a:extLst>
              </p:cNvPr>
              <p:cNvSpPr/>
              <p:nvPr/>
            </p:nvSpPr>
            <p:spPr>
              <a:xfrm>
                <a:off x="2084742" y="5658774"/>
                <a:ext cx="309404" cy="370967"/>
              </a:xfrm>
              <a:prstGeom prst="can">
                <a:avLst/>
              </a:prstGeom>
              <a:solidFill>
                <a:srgbClr val="454545">
                  <a:lumMod val="60000"/>
                  <a:lumOff val="40000"/>
                </a:srgbClr>
              </a:solidFill>
              <a:ln w="15875" cap="flat" cmpd="sng" algn="ctr">
                <a:solidFill>
                  <a:srgbClr val="BC410A">
                    <a:lumMod val="75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6" name="Cube 115">
                <a:extLst>
                  <a:ext uri="{FF2B5EF4-FFF2-40B4-BE49-F238E27FC236}">
                    <a16:creationId xmlns:a16="http://schemas.microsoft.com/office/drawing/2014/main" id="{D7843E74-16FA-69FF-27C3-D5FCB3276DA8}"/>
                  </a:ext>
                </a:extLst>
              </p:cNvPr>
              <p:cNvSpPr/>
              <p:nvPr/>
            </p:nvSpPr>
            <p:spPr>
              <a:xfrm flipH="1">
                <a:off x="2538119" y="4690934"/>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7" name="Cube 116">
                <a:extLst>
                  <a:ext uri="{FF2B5EF4-FFF2-40B4-BE49-F238E27FC236}">
                    <a16:creationId xmlns:a16="http://schemas.microsoft.com/office/drawing/2014/main" id="{DC4DD884-E5A6-34B3-8ACE-AAA4A0DB0CC5}"/>
                  </a:ext>
                </a:extLst>
              </p:cNvPr>
              <p:cNvSpPr/>
              <p:nvPr/>
            </p:nvSpPr>
            <p:spPr>
              <a:xfrm flipH="1">
                <a:off x="1902003" y="4705788"/>
                <a:ext cx="686895" cy="570833"/>
              </a:xfrm>
              <a:prstGeom prst="cube">
                <a:avLst>
                  <a:gd name="adj" fmla="val 14392"/>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8" name="Cube 117">
                <a:extLst>
                  <a:ext uri="{FF2B5EF4-FFF2-40B4-BE49-F238E27FC236}">
                    <a16:creationId xmlns:a16="http://schemas.microsoft.com/office/drawing/2014/main" id="{CF8EA593-8339-A346-1841-D3FE56DA975D}"/>
                  </a:ext>
                </a:extLst>
              </p:cNvPr>
              <p:cNvSpPr/>
              <p:nvPr/>
            </p:nvSpPr>
            <p:spPr>
              <a:xfrm>
                <a:off x="1104070" y="4941812"/>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19" name="Cube 118">
                <a:extLst>
                  <a:ext uri="{FF2B5EF4-FFF2-40B4-BE49-F238E27FC236}">
                    <a16:creationId xmlns:a16="http://schemas.microsoft.com/office/drawing/2014/main" id="{64386858-26C3-33B6-2C00-EE37DD2A9D7F}"/>
                  </a:ext>
                </a:extLst>
              </p:cNvPr>
              <p:cNvSpPr/>
              <p:nvPr/>
            </p:nvSpPr>
            <p:spPr>
              <a:xfrm>
                <a:off x="1133456" y="4733229"/>
                <a:ext cx="686895" cy="334809"/>
              </a:xfrm>
              <a:prstGeom prst="cube">
                <a:avLst>
                  <a:gd name="adj" fmla="val 45540"/>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0" name="Cube 119">
                <a:extLst>
                  <a:ext uri="{FF2B5EF4-FFF2-40B4-BE49-F238E27FC236}">
                    <a16:creationId xmlns:a16="http://schemas.microsoft.com/office/drawing/2014/main" id="{32FAEF11-8219-AC85-D085-7AFAB3AC6B9E}"/>
                  </a:ext>
                </a:extLst>
              </p:cNvPr>
              <p:cNvSpPr/>
              <p:nvPr/>
            </p:nvSpPr>
            <p:spPr>
              <a:xfrm>
                <a:off x="600440" y="405513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1" name="Cube 120">
                <a:extLst>
                  <a:ext uri="{FF2B5EF4-FFF2-40B4-BE49-F238E27FC236}">
                    <a16:creationId xmlns:a16="http://schemas.microsoft.com/office/drawing/2014/main" id="{94F20C2B-CF4D-74D9-7E4B-B06684611163}"/>
                  </a:ext>
                </a:extLst>
              </p:cNvPr>
              <p:cNvSpPr/>
              <p:nvPr/>
            </p:nvSpPr>
            <p:spPr>
              <a:xfrm>
                <a:off x="483335" y="416264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2" name="Cube 121">
                <a:extLst>
                  <a:ext uri="{FF2B5EF4-FFF2-40B4-BE49-F238E27FC236}">
                    <a16:creationId xmlns:a16="http://schemas.microsoft.com/office/drawing/2014/main" id="{8059623A-E5B2-DB70-5DD2-3DFB8DFD2D00}"/>
                  </a:ext>
                </a:extLst>
              </p:cNvPr>
              <p:cNvSpPr/>
              <p:nvPr/>
            </p:nvSpPr>
            <p:spPr>
              <a:xfrm>
                <a:off x="610494" y="3795530"/>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3" name="Cube 122">
                <a:extLst>
                  <a:ext uri="{FF2B5EF4-FFF2-40B4-BE49-F238E27FC236}">
                    <a16:creationId xmlns:a16="http://schemas.microsoft.com/office/drawing/2014/main" id="{2244C510-B02E-1DFA-E7CF-4833C8B667BD}"/>
                  </a:ext>
                </a:extLst>
              </p:cNvPr>
              <p:cNvSpPr/>
              <p:nvPr/>
            </p:nvSpPr>
            <p:spPr>
              <a:xfrm>
                <a:off x="493092" y="389262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4" name="Cube 123">
                <a:extLst>
                  <a:ext uri="{FF2B5EF4-FFF2-40B4-BE49-F238E27FC236}">
                    <a16:creationId xmlns:a16="http://schemas.microsoft.com/office/drawing/2014/main" id="{76C8C410-8369-4CF8-A170-9A7231B8766E}"/>
                  </a:ext>
                </a:extLst>
              </p:cNvPr>
              <p:cNvSpPr/>
              <p:nvPr/>
            </p:nvSpPr>
            <p:spPr>
              <a:xfrm>
                <a:off x="914141" y="4044202"/>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5" name="Cube 124">
                <a:extLst>
                  <a:ext uri="{FF2B5EF4-FFF2-40B4-BE49-F238E27FC236}">
                    <a16:creationId xmlns:a16="http://schemas.microsoft.com/office/drawing/2014/main" id="{C7804E34-9FBE-CB29-0F08-ADE023DD53F5}"/>
                  </a:ext>
                </a:extLst>
              </p:cNvPr>
              <p:cNvSpPr/>
              <p:nvPr/>
            </p:nvSpPr>
            <p:spPr>
              <a:xfrm>
                <a:off x="918726" y="3785415"/>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6" name="Cube 125">
                <a:extLst>
                  <a:ext uri="{FF2B5EF4-FFF2-40B4-BE49-F238E27FC236}">
                    <a16:creationId xmlns:a16="http://schemas.microsoft.com/office/drawing/2014/main" id="{B35C411C-EAF4-1FB0-301A-EF4B3B55D874}"/>
                  </a:ext>
                </a:extLst>
              </p:cNvPr>
              <p:cNvSpPr/>
              <p:nvPr/>
            </p:nvSpPr>
            <p:spPr>
              <a:xfrm>
                <a:off x="1228964" y="4035268"/>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7" name="Cube 126">
                <a:extLst>
                  <a:ext uri="{FF2B5EF4-FFF2-40B4-BE49-F238E27FC236}">
                    <a16:creationId xmlns:a16="http://schemas.microsoft.com/office/drawing/2014/main" id="{2991BC40-9A53-48D3-20D1-B56E951B5CCA}"/>
                  </a:ext>
                </a:extLst>
              </p:cNvPr>
              <p:cNvSpPr/>
              <p:nvPr/>
            </p:nvSpPr>
            <p:spPr>
              <a:xfrm>
                <a:off x="1253013" y="377140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8" name="Cube 127">
                <a:extLst>
                  <a:ext uri="{FF2B5EF4-FFF2-40B4-BE49-F238E27FC236}">
                    <a16:creationId xmlns:a16="http://schemas.microsoft.com/office/drawing/2014/main" id="{7FF07AC2-060B-D198-4E41-B64AAE13948D}"/>
                  </a:ext>
                </a:extLst>
              </p:cNvPr>
              <p:cNvSpPr/>
              <p:nvPr/>
            </p:nvSpPr>
            <p:spPr>
              <a:xfrm>
                <a:off x="822076" y="4146641"/>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29" name="Cube 128">
                <a:extLst>
                  <a:ext uri="{FF2B5EF4-FFF2-40B4-BE49-F238E27FC236}">
                    <a16:creationId xmlns:a16="http://schemas.microsoft.com/office/drawing/2014/main" id="{9A70946C-FCAF-6A25-E7AE-639917E1C7D3}"/>
                  </a:ext>
                </a:extLst>
              </p:cNvPr>
              <p:cNvSpPr/>
              <p:nvPr/>
            </p:nvSpPr>
            <p:spPr>
              <a:xfrm>
                <a:off x="1161283" y="4147679"/>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0" name="Cube 129">
                <a:extLst>
                  <a:ext uri="{FF2B5EF4-FFF2-40B4-BE49-F238E27FC236}">
                    <a16:creationId xmlns:a16="http://schemas.microsoft.com/office/drawing/2014/main" id="{9B403B57-2A8A-FE20-1FAD-D5480FD29E62}"/>
                  </a:ext>
                </a:extLst>
              </p:cNvPr>
              <p:cNvSpPr/>
              <p:nvPr/>
            </p:nvSpPr>
            <p:spPr>
              <a:xfrm>
                <a:off x="1171145" y="3882774"/>
                <a:ext cx="382423" cy="327946"/>
              </a:xfrm>
              <a:prstGeom prst="cube">
                <a:avLst>
                  <a:gd name="adj" fmla="val 27647"/>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1" name="Cube 130">
                <a:extLst>
                  <a:ext uri="{FF2B5EF4-FFF2-40B4-BE49-F238E27FC236}">
                    <a16:creationId xmlns:a16="http://schemas.microsoft.com/office/drawing/2014/main" id="{02809335-CB38-DE6D-CCED-FAEF24FBDFBC}"/>
                  </a:ext>
                </a:extLst>
              </p:cNvPr>
              <p:cNvSpPr/>
              <p:nvPr/>
            </p:nvSpPr>
            <p:spPr>
              <a:xfrm flipH="1">
                <a:off x="2441294" y="3328150"/>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2" name="Cube 131">
                <a:extLst>
                  <a:ext uri="{FF2B5EF4-FFF2-40B4-BE49-F238E27FC236}">
                    <a16:creationId xmlns:a16="http://schemas.microsoft.com/office/drawing/2014/main" id="{81ED8865-188B-E201-477C-BB8644EA9BD5}"/>
                  </a:ext>
                </a:extLst>
              </p:cNvPr>
              <p:cNvSpPr/>
              <p:nvPr/>
            </p:nvSpPr>
            <p:spPr>
              <a:xfrm flipH="1">
                <a:off x="2425927" y="3130893"/>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3" name="Can 221">
                <a:extLst>
                  <a:ext uri="{FF2B5EF4-FFF2-40B4-BE49-F238E27FC236}">
                    <a16:creationId xmlns:a16="http://schemas.microsoft.com/office/drawing/2014/main" id="{E8CE93BB-0FBC-5B19-D5BE-43063B683212}"/>
                  </a:ext>
                </a:extLst>
              </p:cNvPr>
              <p:cNvSpPr/>
              <p:nvPr/>
            </p:nvSpPr>
            <p:spPr>
              <a:xfrm>
                <a:off x="253636" y="3080627"/>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4" name="Cube 133">
                <a:extLst>
                  <a:ext uri="{FF2B5EF4-FFF2-40B4-BE49-F238E27FC236}">
                    <a16:creationId xmlns:a16="http://schemas.microsoft.com/office/drawing/2014/main" id="{5316D539-5506-6F52-87F8-292EA4AFDDB8}"/>
                  </a:ext>
                </a:extLst>
              </p:cNvPr>
              <p:cNvSpPr/>
              <p:nvPr/>
            </p:nvSpPr>
            <p:spPr>
              <a:xfrm flipH="1">
                <a:off x="1736564" y="3332404"/>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5" name="Cube 134">
                <a:extLst>
                  <a:ext uri="{FF2B5EF4-FFF2-40B4-BE49-F238E27FC236}">
                    <a16:creationId xmlns:a16="http://schemas.microsoft.com/office/drawing/2014/main" id="{702DA84C-E185-FBFF-7749-17508A26FC1C}"/>
                  </a:ext>
                </a:extLst>
              </p:cNvPr>
              <p:cNvSpPr/>
              <p:nvPr/>
            </p:nvSpPr>
            <p:spPr>
              <a:xfrm flipH="1">
                <a:off x="1721189" y="3129227"/>
                <a:ext cx="809038" cy="306592"/>
              </a:xfrm>
              <a:prstGeom prst="cube">
                <a:avLst>
                  <a:gd name="adj" fmla="val 43676"/>
                </a:avLst>
              </a:prstGeom>
              <a:solidFill>
                <a:srgbClr val="DF8822">
                  <a:lumMod val="60000"/>
                  <a:lumOff val="40000"/>
                </a:srgbClr>
              </a:solidFill>
              <a:ln w="15875" cap="flat" cmpd="sng" algn="ctr">
                <a:solidFill>
                  <a:srgbClr val="DF8822">
                    <a:lumMod val="5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6" name="Can 224">
                <a:extLst>
                  <a:ext uri="{FF2B5EF4-FFF2-40B4-BE49-F238E27FC236}">
                    <a16:creationId xmlns:a16="http://schemas.microsoft.com/office/drawing/2014/main" id="{4DC3E9E6-99FC-AC34-ECBF-26F774C7D8E9}"/>
                  </a:ext>
                </a:extLst>
              </p:cNvPr>
              <p:cNvSpPr/>
              <p:nvPr/>
            </p:nvSpPr>
            <p:spPr>
              <a:xfrm>
                <a:off x="1799843" y="3139989"/>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sp>
            <p:nvSpPr>
              <p:cNvPr id="137" name="Can 225">
                <a:extLst>
                  <a:ext uri="{FF2B5EF4-FFF2-40B4-BE49-F238E27FC236}">
                    <a16:creationId xmlns:a16="http://schemas.microsoft.com/office/drawing/2014/main" id="{4A0C4A1D-876D-4B7D-9744-9D7BA0F86264}"/>
                  </a:ext>
                </a:extLst>
              </p:cNvPr>
              <p:cNvSpPr/>
              <p:nvPr/>
            </p:nvSpPr>
            <p:spPr>
              <a:xfrm>
                <a:off x="1629756" y="3154111"/>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sp>
          <p:nvSpPr>
            <p:cNvPr id="85" name="Can 173">
              <a:extLst>
                <a:ext uri="{FF2B5EF4-FFF2-40B4-BE49-F238E27FC236}">
                  <a16:creationId xmlns:a16="http://schemas.microsoft.com/office/drawing/2014/main" id="{23A0343D-8F85-4150-50F9-E8A7D9D33695}"/>
                </a:ext>
              </a:extLst>
            </p:cNvPr>
            <p:cNvSpPr/>
            <p:nvPr/>
          </p:nvSpPr>
          <p:spPr>
            <a:xfrm>
              <a:off x="3221931" y="3105002"/>
              <a:ext cx="118872" cy="3250078"/>
            </a:xfrm>
            <a:prstGeom prst="can">
              <a:avLst/>
            </a:prstGeom>
            <a:solidFill>
              <a:srgbClr val="454545">
                <a:lumMod val="60000"/>
                <a:lumOff val="40000"/>
              </a:srgbClr>
            </a:solidFill>
            <a:ln w="15875" cap="flat" cmpd="sng" algn="ctr">
              <a:solidFill>
                <a:srgbClr val="DCDCE0">
                  <a:lumMod val="10000"/>
                </a:srgbClr>
              </a:solidFill>
              <a:prstDash val="solid"/>
            </a:ln>
            <a:effectLst/>
          </p:spPr>
          <p:txBody>
            <a:bodyPr rtlCol="0" anchor="ctr"/>
            <a:lstStyle/>
            <a:p>
              <a:pPr algn="ctr" defTabSz="342900">
                <a:defRPr/>
              </a:pPr>
              <a:endParaRPr lang="en-US" sz="1350" kern="0">
                <a:solidFill>
                  <a:prstClr val="white"/>
                </a:solidFill>
                <a:latin typeface="Century Gothic" panose="020B0502020202020204"/>
              </a:endParaRPr>
            </a:p>
          </p:txBody>
        </p:sp>
      </p:grpSp>
      <p:sp>
        <p:nvSpPr>
          <p:cNvPr id="177" name="Rectangle 176">
            <a:extLst>
              <a:ext uri="{FF2B5EF4-FFF2-40B4-BE49-F238E27FC236}">
                <a16:creationId xmlns:a16="http://schemas.microsoft.com/office/drawing/2014/main" id="{E8ED5587-96BB-5BF2-648E-53B09DB3F8CE}"/>
              </a:ext>
            </a:extLst>
          </p:cNvPr>
          <p:cNvSpPr/>
          <p:nvPr/>
        </p:nvSpPr>
        <p:spPr>
          <a:xfrm>
            <a:off x="9809279" y="252104"/>
            <a:ext cx="1391922" cy="1432299"/>
          </a:xfrm>
          <a:prstGeom prst="rect">
            <a:avLst/>
          </a:prstGeom>
          <a:solidFill>
            <a:srgbClr val="04AB5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T</a:t>
            </a:r>
          </a:p>
        </p:txBody>
      </p:sp>
      <p:sp>
        <p:nvSpPr>
          <p:cNvPr id="179" name="Rectangle 178">
            <a:extLst>
              <a:ext uri="{FF2B5EF4-FFF2-40B4-BE49-F238E27FC236}">
                <a16:creationId xmlns:a16="http://schemas.microsoft.com/office/drawing/2014/main" id="{59FA530A-D7F0-70A1-28DC-3B6AFB25ABBE}"/>
              </a:ext>
            </a:extLst>
          </p:cNvPr>
          <p:cNvSpPr/>
          <p:nvPr/>
        </p:nvSpPr>
        <p:spPr>
          <a:xfrm>
            <a:off x="4432207" y="2047364"/>
            <a:ext cx="1391922" cy="1432299"/>
          </a:xfrm>
          <a:prstGeom prst="rect">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I</a:t>
            </a:r>
          </a:p>
        </p:txBody>
      </p:sp>
      <p:sp>
        <p:nvSpPr>
          <p:cNvPr id="2" name="Rectangle 1">
            <a:extLst>
              <a:ext uri="{FF2B5EF4-FFF2-40B4-BE49-F238E27FC236}">
                <a16:creationId xmlns:a16="http://schemas.microsoft.com/office/drawing/2014/main" id="{AEAF6DE5-2A9A-BBA2-066B-76353A08A802}"/>
              </a:ext>
            </a:extLst>
          </p:cNvPr>
          <p:cNvSpPr/>
          <p:nvPr/>
        </p:nvSpPr>
        <p:spPr>
          <a:xfrm>
            <a:off x="9809279" y="225860"/>
            <a:ext cx="1391922" cy="1432299"/>
          </a:xfrm>
          <a:prstGeom prst="rect">
            <a:avLst/>
          </a:prstGeom>
          <a:solidFill>
            <a:srgbClr val="04AB5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T</a:t>
            </a:r>
          </a:p>
        </p:txBody>
      </p:sp>
      <p:sp>
        <p:nvSpPr>
          <p:cNvPr id="3" name="Rectangle 2">
            <a:extLst>
              <a:ext uri="{FF2B5EF4-FFF2-40B4-BE49-F238E27FC236}">
                <a16:creationId xmlns:a16="http://schemas.microsoft.com/office/drawing/2014/main" id="{BF535D94-5398-9228-7F1A-1513EA34B345}"/>
              </a:ext>
            </a:extLst>
          </p:cNvPr>
          <p:cNvSpPr/>
          <p:nvPr/>
        </p:nvSpPr>
        <p:spPr>
          <a:xfrm>
            <a:off x="4432207" y="2021120"/>
            <a:ext cx="1391922" cy="1432299"/>
          </a:xfrm>
          <a:prstGeom prst="rect">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I</a:t>
            </a:r>
          </a:p>
        </p:txBody>
      </p:sp>
      <p:sp>
        <p:nvSpPr>
          <p:cNvPr id="5" name="Rectangle 4">
            <a:extLst>
              <a:ext uri="{FF2B5EF4-FFF2-40B4-BE49-F238E27FC236}">
                <a16:creationId xmlns:a16="http://schemas.microsoft.com/office/drawing/2014/main" id="{56980B72-7A5D-01A0-F6BB-B6A73D822876}"/>
              </a:ext>
            </a:extLst>
          </p:cNvPr>
          <p:cNvSpPr/>
          <p:nvPr/>
        </p:nvSpPr>
        <p:spPr>
          <a:xfrm>
            <a:off x="9809279" y="213930"/>
            <a:ext cx="1391922" cy="1432299"/>
          </a:xfrm>
          <a:prstGeom prst="rect">
            <a:avLst/>
          </a:prstGeom>
          <a:solidFill>
            <a:srgbClr val="04AB5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T</a:t>
            </a:r>
          </a:p>
        </p:txBody>
      </p:sp>
      <p:sp>
        <p:nvSpPr>
          <p:cNvPr id="6" name="Rectangle 5">
            <a:extLst>
              <a:ext uri="{FF2B5EF4-FFF2-40B4-BE49-F238E27FC236}">
                <a16:creationId xmlns:a16="http://schemas.microsoft.com/office/drawing/2014/main" id="{FCF141B6-3E19-B7D1-CF8B-AD1CECAD8159}"/>
              </a:ext>
            </a:extLst>
          </p:cNvPr>
          <p:cNvSpPr/>
          <p:nvPr/>
        </p:nvSpPr>
        <p:spPr>
          <a:xfrm>
            <a:off x="4432207" y="2009190"/>
            <a:ext cx="1391922" cy="1432299"/>
          </a:xfrm>
          <a:prstGeom prst="rect">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I</a:t>
            </a:r>
          </a:p>
        </p:txBody>
      </p:sp>
      <p:pic>
        <p:nvPicPr>
          <p:cNvPr id="8" name="Graphic 7">
            <a:extLst>
              <a:ext uri="{FF2B5EF4-FFF2-40B4-BE49-F238E27FC236}">
                <a16:creationId xmlns:a16="http://schemas.microsoft.com/office/drawing/2014/main" id="{DB2D31A3-90DD-366D-A762-F2AE84269EC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66390" y="1887257"/>
            <a:ext cx="793296" cy="757238"/>
          </a:xfrm>
          <a:prstGeom prst="rect">
            <a:avLst/>
          </a:prstGeom>
        </p:spPr>
      </p:pic>
      <p:pic>
        <p:nvPicPr>
          <p:cNvPr id="10" name="Picture 9" descr="A picture containing nut, fruit&#10;&#10;Description automatically generated">
            <a:extLst>
              <a:ext uri="{FF2B5EF4-FFF2-40B4-BE49-F238E27FC236}">
                <a16:creationId xmlns:a16="http://schemas.microsoft.com/office/drawing/2014/main" id="{94B44038-6F15-2319-1C2E-256EABAA66ED}"/>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11192" t="9322" r="45050" b="13711"/>
          <a:stretch/>
        </p:blipFill>
        <p:spPr>
          <a:xfrm rot="5213726">
            <a:off x="8080735" y="4731668"/>
            <a:ext cx="282622" cy="432862"/>
          </a:xfrm>
          <a:prstGeom prst="rect">
            <a:avLst/>
          </a:prstGeom>
        </p:spPr>
      </p:pic>
      <p:pic>
        <p:nvPicPr>
          <p:cNvPr id="9" name="Picture 8" descr="A picture containing nut, fruit&#10;&#10;Description automatically generated">
            <a:extLst>
              <a:ext uri="{FF2B5EF4-FFF2-40B4-BE49-F238E27FC236}">
                <a16:creationId xmlns:a16="http://schemas.microsoft.com/office/drawing/2014/main" id="{5D747E24-A99A-7B2E-BA17-35F47AD7CC30}"/>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11192" t="9322" r="45050" b="13711"/>
          <a:stretch/>
        </p:blipFill>
        <p:spPr>
          <a:xfrm rot="17361530">
            <a:off x="6821348" y="3186566"/>
            <a:ext cx="282622" cy="432862"/>
          </a:xfrm>
          <a:prstGeom prst="rect">
            <a:avLst/>
          </a:prstGeom>
        </p:spPr>
      </p:pic>
      <p:pic>
        <p:nvPicPr>
          <p:cNvPr id="11" name="Picture 10" descr="A picture containing nut, fruit&#10;&#10;Description automatically generated">
            <a:extLst>
              <a:ext uri="{FF2B5EF4-FFF2-40B4-BE49-F238E27FC236}">
                <a16:creationId xmlns:a16="http://schemas.microsoft.com/office/drawing/2014/main" id="{5B1D78AF-53F6-6F9C-9F78-FF303794998D}"/>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11192" t="9322" r="45050" b="13711"/>
          <a:stretch/>
        </p:blipFill>
        <p:spPr>
          <a:xfrm rot="5213726">
            <a:off x="10684156" y="1805692"/>
            <a:ext cx="206038" cy="315566"/>
          </a:xfrm>
          <a:prstGeom prst="rect">
            <a:avLst/>
          </a:prstGeom>
        </p:spPr>
      </p:pic>
      <p:pic>
        <p:nvPicPr>
          <p:cNvPr id="12" name="Picture 11" descr="A cloud of smoke&#10;&#10;Description automatically generated with low confidence">
            <a:extLst>
              <a:ext uri="{FF2B5EF4-FFF2-40B4-BE49-F238E27FC236}">
                <a16:creationId xmlns:a16="http://schemas.microsoft.com/office/drawing/2014/main" id="{5753B9CB-9DB9-6DE2-EDCC-E8188EF4FB8C}"/>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a:off x="6083223" y="2188068"/>
            <a:ext cx="999675" cy="345378"/>
          </a:xfrm>
          <a:prstGeom prst="rect">
            <a:avLst/>
          </a:prstGeom>
        </p:spPr>
      </p:pic>
      <p:pic>
        <p:nvPicPr>
          <p:cNvPr id="13" name="Picture 12" descr="A cloud of smoke&#10;&#10;Description automatically generated with low confidence">
            <a:extLst>
              <a:ext uri="{FF2B5EF4-FFF2-40B4-BE49-F238E27FC236}">
                <a16:creationId xmlns:a16="http://schemas.microsoft.com/office/drawing/2014/main" id="{15C1D097-9E7B-EC72-33AC-4813010DB224}"/>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a:off x="7061132" y="1693782"/>
            <a:ext cx="1446938" cy="499903"/>
          </a:xfrm>
          <a:prstGeom prst="rect">
            <a:avLst/>
          </a:prstGeom>
        </p:spPr>
      </p:pic>
      <p:pic>
        <p:nvPicPr>
          <p:cNvPr id="14" name="Picture 13" descr="A cloud of smoke&#10;&#10;Description automatically generated with low confidence">
            <a:extLst>
              <a:ext uri="{FF2B5EF4-FFF2-40B4-BE49-F238E27FC236}">
                <a16:creationId xmlns:a16="http://schemas.microsoft.com/office/drawing/2014/main" id="{C50E0C47-8706-A474-3310-5D3AB49A4609}"/>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a:off x="6146326" y="4475356"/>
            <a:ext cx="999675" cy="345378"/>
          </a:xfrm>
          <a:prstGeom prst="rect">
            <a:avLst/>
          </a:prstGeom>
        </p:spPr>
      </p:pic>
      <p:pic>
        <p:nvPicPr>
          <p:cNvPr id="15" name="Picture 14" descr="A cloud of smoke&#10;&#10;Description automatically generated with low confidence">
            <a:extLst>
              <a:ext uri="{FF2B5EF4-FFF2-40B4-BE49-F238E27FC236}">
                <a16:creationId xmlns:a16="http://schemas.microsoft.com/office/drawing/2014/main" id="{1B2DA401-8374-4BE0-CD0D-EF94FF95AC7D}"/>
              </a:ext>
            </a:extLst>
          </p:cNvPr>
          <p:cNvPicPr>
            <a:picLocks noChangeAspect="1"/>
          </p:cNvPicPr>
          <p:nvPr/>
        </p:nvPicPr>
        <p:blipFill rotWithShape="1">
          <a:blip r:embed="rId7">
            <a:alphaModFix amt="35000"/>
            <a:extLst>
              <a:ext uri="{BEBA8EAE-BF5A-486C-A8C5-ECC9F3942E4B}">
                <a14:imgProps xmlns:a14="http://schemas.microsoft.com/office/drawing/2010/main">
                  <a14:imgLayer r:embed="rId8">
                    <a14:imgEffect>
                      <a14:backgroundRemoval t="43222" b="79741" l="27790" r="71981"/>
                    </a14:imgEffect>
                  </a14:imgLayer>
                </a14:imgProps>
              </a:ext>
            </a:extLst>
          </a:blip>
          <a:srcRect l="22266" t="38657" r="22495" b="15694"/>
          <a:stretch/>
        </p:blipFill>
        <p:spPr>
          <a:xfrm>
            <a:off x="9626625" y="1643174"/>
            <a:ext cx="1446938" cy="499903"/>
          </a:xfrm>
          <a:prstGeom prst="rect">
            <a:avLst/>
          </a:prstGeom>
        </p:spPr>
      </p:pic>
      <p:pic>
        <p:nvPicPr>
          <p:cNvPr id="16" name="Picture 15" descr="A picture containing diagram&#10;&#10;Description automatically generated">
            <a:extLst>
              <a:ext uri="{FF2B5EF4-FFF2-40B4-BE49-F238E27FC236}">
                <a16:creationId xmlns:a16="http://schemas.microsoft.com/office/drawing/2014/main" id="{2B4E85FD-FC5A-CB44-183A-59F30ABF38CD}"/>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10000" b="90000" l="10000" r="90000">
                        <a14:foregroundMark x1="68500" y1="60769" x2="68500" y2="60769"/>
                        <a14:foregroundMark x1="50200" y1="66154" x2="50200" y2="66154"/>
                        <a14:foregroundMark x1="60900" y1="67051" x2="60900" y2="67051"/>
                        <a14:foregroundMark x1="77700" y1="61667" x2="77700" y2="61667"/>
                      </a14:backgroundRemoval>
                    </a14:imgEffect>
                  </a14:imgLayer>
                </a14:imgProps>
              </a:ext>
            </a:extLst>
          </a:blip>
          <a:srcRect l="9360" t="18941" r="8544" b="30093"/>
          <a:stretch/>
        </p:blipFill>
        <p:spPr>
          <a:xfrm>
            <a:off x="10183688" y="5309650"/>
            <a:ext cx="1391923" cy="673993"/>
          </a:xfrm>
          <a:prstGeom prst="rect">
            <a:avLst/>
          </a:prstGeom>
        </p:spPr>
      </p:pic>
      <p:pic>
        <p:nvPicPr>
          <p:cNvPr id="17" name="Picture 16" descr="A picture containing diagram&#10;&#10;Description automatically generated">
            <a:extLst>
              <a:ext uri="{FF2B5EF4-FFF2-40B4-BE49-F238E27FC236}">
                <a16:creationId xmlns:a16="http://schemas.microsoft.com/office/drawing/2014/main" id="{7DD9363E-723A-E98B-A2C0-23D6F7B73E41}"/>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10000" b="90000" l="10000" r="90000">
                        <a14:foregroundMark x1="68500" y1="60769" x2="68500" y2="60769"/>
                        <a14:foregroundMark x1="50200" y1="66154" x2="50200" y2="66154"/>
                        <a14:foregroundMark x1="60900" y1="67051" x2="60900" y2="67051"/>
                        <a14:foregroundMark x1="77700" y1="61667" x2="77700" y2="61667"/>
                      </a14:backgroundRemoval>
                    </a14:imgEffect>
                  </a14:imgLayer>
                </a14:imgProps>
              </a:ext>
            </a:extLst>
          </a:blip>
          <a:srcRect l="9360" t="18941" r="8544" b="30093"/>
          <a:stretch/>
        </p:blipFill>
        <p:spPr>
          <a:xfrm>
            <a:off x="1491628" y="5166721"/>
            <a:ext cx="1807556" cy="875250"/>
          </a:xfrm>
          <a:prstGeom prst="rect">
            <a:avLst/>
          </a:prstGeom>
        </p:spPr>
      </p:pic>
      <p:grpSp>
        <p:nvGrpSpPr>
          <p:cNvPr id="158" name="Group 157">
            <a:extLst>
              <a:ext uri="{FF2B5EF4-FFF2-40B4-BE49-F238E27FC236}">
                <a16:creationId xmlns:a16="http://schemas.microsoft.com/office/drawing/2014/main" id="{A4E4B4D1-73B0-3E09-3922-CA3DE4B0E617}"/>
              </a:ext>
            </a:extLst>
          </p:cNvPr>
          <p:cNvGrpSpPr/>
          <p:nvPr/>
        </p:nvGrpSpPr>
        <p:grpSpPr>
          <a:xfrm>
            <a:off x="131812" y="3748688"/>
            <a:ext cx="4792058" cy="1709395"/>
            <a:chOff x="-1054600" y="3194599"/>
            <a:chExt cx="8966122" cy="2634617"/>
          </a:xfrm>
        </p:grpSpPr>
        <p:grpSp>
          <p:nvGrpSpPr>
            <p:cNvPr id="159" name="Group 158">
              <a:extLst>
                <a:ext uri="{FF2B5EF4-FFF2-40B4-BE49-F238E27FC236}">
                  <a16:creationId xmlns:a16="http://schemas.microsoft.com/office/drawing/2014/main" id="{BD08C4A8-FEF6-362B-BD0D-CA02F64D6BCD}"/>
                </a:ext>
              </a:extLst>
            </p:cNvPr>
            <p:cNvGrpSpPr/>
            <p:nvPr/>
          </p:nvGrpSpPr>
          <p:grpSpPr>
            <a:xfrm>
              <a:off x="-27434" y="3290993"/>
              <a:ext cx="724828" cy="530305"/>
              <a:chOff x="4119659" y="3069397"/>
              <a:chExt cx="852739" cy="623888"/>
            </a:xfrm>
          </p:grpSpPr>
          <p:sp>
            <p:nvSpPr>
              <p:cNvPr id="166" name="Rectangle: Rounded Corners 21">
                <a:extLst>
                  <a:ext uri="{FF2B5EF4-FFF2-40B4-BE49-F238E27FC236}">
                    <a16:creationId xmlns:a16="http://schemas.microsoft.com/office/drawing/2014/main" id="{F87A2ECE-5B9C-8AD9-B7A1-A538614C9074}"/>
                  </a:ext>
                </a:extLst>
              </p:cNvPr>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solidFill>
                <a:srgbClr val="5B9BD5"/>
              </a:solidFill>
              <a:ln w="12700" cap="flat" cmpd="sng" algn="ctr">
                <a:noFill/>
                <a:prstDash val="solid"/>
                <a:miter lim="800000"/>
              </a:ln>
              <a:effectLst/>
            </p:spPr>
            <p:txBody>
              <a:bodyPr rtlCol="0" anchor="ctr"/>
              <a:lstStyle/>
              <a:p>
                <a:pPr algn="ctr" defTabSz="685800">
                  <a:defRPr/>
                </a:pPr>
                <a:endParaRPr lang="en-US" sz="1148" kern="0">
                  <a:solidFill>
                    <a:prstClr val="white"/>
                  </a:solidFill>
                  <a:latin typeface="Calibri" panose="020F0502020204030204"/>
                </a:endParaRPr>
              </a:p>
            </p:txBody>
          </p:sp>
          <p:sp>
            <p:nvSpPr>
              <p:cNvPr id="168" name="Oval 9">
                <a:extLst>
                  <a:ext uri="{FF2B5EF4-FFF2-40B4-BE49-F238E27FC236}">
                    <a16:creationId xmlns:a16="http://schemas.microsoft.com/office/drawing/2014/main" id="{16976890-AE4A-BDA8-B9A9-89563945360A}"/>
                  </a:ext>
                </a:extLst>
              </p:cNvPr>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ysClr val="window" lastClr="FFFFFF"/>
              </a:solidFill>
              <a:ln w="12700" cap="flat" cmpd="sng" algn="ctr">
                <a:noFill/>
                <a:prstDash val="solid"/>
                <a:miter lim="800000"/>
              </a:ln>
              <a:effectLst/>
            </p:spPr>
            <p:txBody>
              <a:bodyPr rtlCol="0" anchor="ctr"/>
              <a:lstStyle/>
              <a:p>
                <a:pPr algn="ctr" defTabSz="685800">
                  <a:defRPr/>
                </a:pPr>
                <a:endParaRPr lang="en-US" sz="1148" kern="0">
                  <a:solidFill>
                    <a:prstClr val="white"/>
                  </a:solidFill>
                  <a:latin typeface="Calibri" panose="020F0502020204030204"/>
                </a:endParaRPr>
              </a:p>
            </p:txBody>
          </p:sp>
          <p:cxnSp>
            <p:nvCxnSpPr>
              <p:cNvPr id="169" name="Straight Connector 168">
                <a:extLst>
                  <a:ext uri="{FF2B5EF4-FFF2-40B4-BE49-F238E27FC236}">
                    <a16:creationId xmlns:a16="http://schemas.microsoft.com/office/drawing/2014/main" id="{BB791394-1DA8-DA95-09EF-EA62AD27120D}"/>
                  </a:ext>
                </a:extLst>
              </p:cNvPr>
              <p:cNvCxnSpPr/>
              <p:nvPr/>
            </p:nvCxnSpPr>
            <p:spPr>
              <a:xfrm>
                <a:off x="4540076" y="3200764"/>
                <a:ext cx="107156" cy="0"/>
              </a:xfrm>
              <a:prstGeom prst="line">
                <a:avLst/>
              </a:prstGeom>
              <a:noFill/>
              <a:ln w="25400" cap="flat" cmpd="sng" algn="ctr">
                <a:solidFill>
                  <a:srgbClr val="ADADAD"/>
                </a:solidFill>
                <a:prstDash val="solid"/>
                <a:miter lim="800000"/>
              </a:ln>
              <a:effectLst/>
            </p:spPr>
          </p:cxnSp>
          <p:cxnSp>
            <p:nvCxnSpPr>
              <p:cNvPr id="170" name="Straight Connector 169">
                <a:extLst>
                  <a:ext uri="{FF2B5EF4-FFF2-40B4-BE49-F238E27FC236}">
                    <a16:creationId xmlns:a16="http://schemas.microsoft.com/office/drawing/2014/main" id="{FE277459-4F59-4754-9B2C-C4AD396DAED6}"/>
                  </a:ext>
                </a:extLst>
              </p:cNvPr>
              <p:cNvCxnSpPr/>
              <p:nvPr/>
            </p:nvCxnSpPr>
            <p:spPr>
              <a:xfrm>
                <a:off x="4566865" y="3262676"/>
                <a:ext cx="53578" cy="0"/>
              </a:xfrm>
              <a:prstGeom prst="line">
                <a:avLst/>
              </a:prstGeom>
              <a:noFill/>
              <a:ln w="25400" cap="flat" cmpd="sng" algn="ctr">
                <a:solidFill>
                  <a:srgbClr val="ADADAD"/>
                </a:solidFill>
                <a:prstDash val="solid"/>
                <a:miter lim="800000"/>
              </a:ln>
              <a:effectLst/>
            </p:spPr>
          </p:cxnSp>
          <p:cxnSp>
            <p:nvCxnSpPr>
              <p:cNvPr id="171" name="Straight Connector 170">
                <a:extLst>
                  <a:ext uri="{FF2B5EF4-FFF2-40B4-BE49-F238E27FC236}">
                    <a16:creationId xmlns:a16="http://schemas.microsoft.com/office/drawing/2014/main" id="{C44B1DBE-16A8-0A02-FF0D-14C5FC118187}"/>
                  </a:ext>
                </a:extLst>
              </p:cNvPr>
              <p:cNvCxnSpPr/>
              <p:nvPr/>
            </p:nvCxnSpPr>
            <p:spPr>
              <a:xfrm>
                <a:off x="4540076" y="3319827"/>
                <a:ext cx="107156" cy="0"/>
              </a:xfrm>
              <a:prstGeom prst="line">
                <a:avLst/>
              </a:prstGeom>
              <a:noFill/>
              <a:ln w="25400" cap="flat" cmpd="sng" algn="ctr">
                <a:solidFill>
                  <a:srgbClr val="ADADAD"/>
                </a:solidFill>
                <a:prstDash val="solid"/>
                <a:miter lim="800000"/>
              </a:ln>
              <a:effectLst/>
            </p:spPr>
          </p:cxnSp>
          <p:cxnSp>
            <p:nvCxnSpPr>
              <p:cNvPr id="172" name="Straight Connector 171">
                <a:extLst>
                  <a:ext uri="{FF2B5EF4-FFF2-40B4-BE49-F238E27FC236}">
                    <a16:creationId xmlns:a16="http://schemas.microsoft.com/office/drawing/2014/main" id="{A3E6F5C4-80D3-7936-D6F0-8319C53B3BF5}"/>
                  </a:ext>
                </a:extLst>
              </p:cNvPr>
              <p:cNvCxnSpPr/>
              <p:nvPr/>
            </p:nvCxnSpPr>
            <p:spPr>
              <a:xfrm>
                <a:off x="4566865" y="3381739"/>
                <a:ext cx="53578" cy="0"/>
              </a:xfrm>
              <a:prstGeom prst="line">
                <a:avLst/>
              </a:prstGeom>
              <a:noFill/>
              <a:ln w="25400" cap="flat" cmpd="sng" algn="ctr">
                <a:solidFill>
                  <a:srgbClr val="ADADAD"/>
                </a:solidFill>
                <a:prstDash val="solid"/>
                <a:miter lim="800000"/>
              </a:ln>
              <a:effectLst/>
            </p:spPr>
          </p:cxnSp>
          <p:cxnSp>
            <p:nvCxnSpPr>
              <p:cNvPr id="173" name="Straight Connector 172">
                <a:extLst>
                  <a:ext uri="{FF2B5EF4-FFF2-40B4-BE49-F238E27FC236}">
                    <a16:creationId xmlns:a16="http://schemas.microsoft.com/office/drawing/2014/main" id="{F17C77C2-1245-348A-246E-3D4CC3CE5759}"/>
                  </a:ext>
                </a:extLst>
              </p:cNvPr>
              <p:cNvCxnSpPr/>
              <p:nvPr/>
            </p:nvCxnSpPr>
            <p:spPr>
              <a:xfrm>
                <a:off x="4540076" y="3438889"/>
                <a:ext cx="107156" cy="0"/>
              </a:xfrm>
              <a:prstGeom prst="line">
                <a:avLst/>
              </a:prstGeom>
              <a:noFill/>
              <a:ln w="25400" cap="flat" cmpd="sng" algn="ctr">
                <a:solidFill>
                  <a:srgbClr val="ADADAD"/>
                </a:solidFill>
                <a:prstDash val="solid"/>
                <a:miter lim="800000"/>
              </a:ln>
              <a:effectLst/>
            </p:spPr>
          </p:cxnSp>
          <p:cxnSp>
            <p:nvCxnSpPr>
              <p:cNvPr id="174" name="Straight Connector 173">
                <a:extLst>
                  <a:ext uri="{FF2B5EF4-FFF2-40B4-BE49-F238E27FC236}">
                    <a16:creationId xmlns:a16="http://schemas.microsoft.com/office/drawing/2014/main" id="{69CD16F5-D4DE-BB19-7AA6-EF4F35AB10B0}"/>
                  </a:ext>
                </a:extLst>
              </p:cNvPr>
              <p:cNvCxnSpPr/>
              <p:nvPr/>
            </p:nvCxnSpPr>
            <p:spPr>
              <a:xfrm>
                <a:off x="4566865" y="3500801"/>
                <a:ext cx="53578" cy="0"/>
              </a:xfrm>
              <a:prstGeom prst="line">
                <a:avLst/>
              </a:prstGeom>
              <a:noFill/>
              <a:ln w="25400" cap="flat" cmpd="sng" algn="ctr">
                <a:solidFill>
                  <a:srgbClr val="ADADAD"/>
                </a:solidFill>
                <a:prstDash val="solid"/>
                <a:miter lim="800000"/>
              </a:ln>
              <a:effectLst/>
            </p:spPr>
          </p:cxnSp>
          <p:cxnSp>
            <p:nvCxnSpPr>
              <p:cNvPr id="175" name="Straight Connector 174">
                <a:extLst>
                  <a:ext uri="{FF2B5EF4-FFF2-40B4-BE49-F238E27FC236}">
                    <a16:creationId xmlns:a16="http://schemas.microsoft.com/office/drawing/2014/main" id="{5A7095A2-A501-CD06-83D9-FE89303F8911}"/>
                  </a:ext>
                </a:extLst>
              </p:cNvPr>
              <p:cNvCxnSpPr/>
              <p:nvPr/>
            </p:nvCxnSpPr>
            <p:spPr>
              <a:xfrm>
                <a:off x="4540076" y="3565095"/>
                <a:ext cx="107156" cy="0"/>
              </a:xfrm>
              <a:prstGeom prst="line">
                <a:avLst/>
              </a:prstGeom>
              <a:noFill/>
              <a:ln w="25400" cap="flat" cmpd="sng" algn="ctr">
                <a:solidFill>
                  <a:srgbClr val="ADADAD"/>
                </a:solidFill>
                <a:prstDash val="solid"/>
                <a:miter lim="800000"/>
              </a:ln>
              <a:effectLst/>
            </p:spPr>
          </p:cxnSp>
          <p:sp>
            <p:nvSpPr>
              <p:cNvPr id="167" name="Rectangle: Rounded Corners 3">
                <a:extLst>
                  <a:ext uri="{FF2B5EF4-FFF2-40B4-BE49-F238E27FC236}">
                    <a16:creationId xmlns:a16="http://schemas.microsoft.com/office/drawing/2014/main" id="{EBEEDCA7-FC2C-FCFD-320B-375D2168EC61}"/>
                  </a:ext>
                </a:extLst>
              </p:cNvPr>
              <p:cNvSpPr/>
              <p:nvPr/>
            </p:nvSpPr>
            <p:spPr>
              <a:xfrm>
                <a:off x="4268486" y="3069397"/>
                <a:ext cx="703912"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w="12700" cap="flat" cmpd="sng" algn="ctr">
                <a:noFill/>
                <a:prstDash val="solid"/>
                <a:miter lim="800000"/>
              </a:ln>
              <a:effectLst/>
            </p:spPr>
            <p:txBody>
              <a:bodyPr rtlCol="0" anchor="ctr"/>
              <a:lstStyle/>
              <a:p>
                <a:pPr algn="ctr" defTabSz="685800">
                  <a:defRPr/>
                </a:pPr>
                <a:endParaRPr lang="en-US" sz="1148" kern="0">
                  <a:solidFill>
                    <a:prstClr val="white"/>
                  </a:solidFill>
                  <a:latin typeface="Calibri" panose="020F0502020204030204"/>
                </a:endParaRPr>
              </a:p>
            </p:txBody>
          </p:sp>
        </p:grpSp>
        <p:grpSp>
          <p:nvGrpSpPr>
            <p:cNvPr id="160" name="Group 159">
              <a:extLst>
                <a:ext uri="{FF2B5EF4-FFF2-40B4-BE49-F238E27FC236}">
                  <a16:creationId xmlns:a16="http://schemas.microsoft.com/office/drawing/2014/main" id="{80191A6B-2FAE-F93A-F7B8-74EC7D496A70}"/>
                </a:ext>
              </a:extLst>
            </p:cNvPr>
            <p:cNvGrpSpPr/>
            <p:nvPr/>
          </p:nvGrpSpPr>
          <p:grpSpPr>
            <a:xfrm>
              <a:off x="-1054600" y="3194599"/>
              <a:ext cx="8966122" cy="2634617"/>
              <a:chOff x="-1054600" y="3194599"/>
              <a:chExt cx="8966122" cy="2634617"/>
            </a:xfrm>
          </p:grpSpPr>
          <p:sp>
            <p:nvSpPr>
              <p:cNvPr id="161" name="Rectangle 160">
                <a:extLst>
                  <a:ext uri="{FF2B5EF4-FFF2-40B4-BE49-F238E27FC236}">
                    <a16:creationId xmlns:a16="http://schemas.microsoft.com/office/drawing/2014/main" id="{EF0A378C-8BD8-F68E-93FB-0BE069494B93}"/>
                  </a:ext>
                </a:extLst>
              </p:cNvPr>
              <p:cNvSpPr/>
              <p:nvPr/>
            </p:nvSpPr>
            <p:spPr>
              <a:xfrm>
                <a:off x="-175055" y="4078775"/>
                <a:ext cx="7199207" cy="1750441"/>
              </a:xfrm>
              <a:prstGeom prst="rect">
                <a:avLst/>
              </a:prstGeom>
              <a:noFill/>
              <a:ln w="206375" cap="sq" cmpd="sng" algn="ctr">
                <a:solidFill>
                  <a:srgbClr val="B4B4B4"/>
                </a:solidFill>
                <a:prstDash val="solid"/>
                <a:miter lim="800000"/>
              </a:ln>
              <a:effectLst/>
              <a:scene3d>
                <a:camera prst="orthographicFront"/>
                <a:lightRig rig="threePt" dir="t"/>
              </a:scene3d>
              <a:sp3d>
                <a:bevelT/>
              </a:sp3d>
            </p:spPr>
            <p:txBody>
              <a:bodyPr rtlCol="0" anchor="ctr"/>
              <a:lstStyle/>
              <a:p>
                <a:pPr algn="ctr" defTabSz="685800">
                  <a:defRPr/>
                </a:pPr>
                <a:endParaRPr lang="en-US" sz="1148" kern="0">
                  <a:solidFill>
                    <a:prstClr val="white"/>
                  </a:solidFill>
                  <a:latin typeface="Calibri" panose="020F0502020204030204"/>
                </a:endParaRPr>
              </a:p>
            </p:txBody>
          </p:sp>
          <p:sp>
            <p:nvSpPr>
              <p:cNvPr id="162" name="Rectangle 63">
                <a:extLst>
                  <a:ext uri="{FF2B5EF4-FFF2-40B4-BE49-F238E27FC236}">
                    <a16:creationId xmlns:a16="http://schemas.microsoft.com/office/drawing/2014/main" id="{29FE1288-A122-4092-22DC-B91DE2F45E9C}"/>
                  </a:ext>
                </a:extLst>
              </p:cNvPr>
              <p:cNvSpPr/>
              <p:nvPr/>
            </p:nvSpPr>
            <p:spPr>
              <a:xfrm rot="21154528">
                <a:off x="-1054600" y="3194599"/>
                <a:ext cx="8966122" cy="1480723"/>
              </a:xfrm>
              <a:custGeom>
                <a:avLst/>
                <a:gdLst>
                  <a:gd name="connsiteX0" fmla="*/ 0 w 8702151"/>
                  <a:gd name="connsiteY0" fmla="*/ 0 h 2059342"/>
                  <a:gd name="connsiteX1" fmla="*/ 8702151 w 8702151"/>
                  <a:gd name="connsiteY1" fmla="*/ 0 h 2059342"/>
                  <a:gd name="connsiteX2" fmla="*/ 8702151 w 8702151"/>
                  <a:gd name="connsiteY2" fmla="*/ 2059342 h 2059342"/>
                  <a:gd name="connsiteX3" fmla="*/ 0 w 8702151"/>
                  <a:gd name="connsiteY3" fmla="*/ 2059342 h 2059342"/>
                  <a:gd name="connsiteX4" fmla="*/ 0 w 8702151"/>
                  <a:gd name="connsiteY4" fmla="*/ 0 h 2059342"/>
                  <a:gd name="connsiteX0" fmla="*/ 0 w 9195338"/>
                  <a:gd name="connsiteY0" fmla="*/ 0 h 2113985"/>
                  <a:gd name="connsiteX1" fmla="*/ 9195338 w 9195338"/>
                  <a:gd name="connsiteY1" fmla="*/ 54643 h 2113985"/>
                  <a:gd name="connsiteX2" fmla="*/ 9195338 w 9195338"/>
                  <a:gd name="connsiteY2" fmla="*/ 2113985 h 2113985"/>
                  <a:gd name="connsiteX3" fmla="*/ 493187 w 9195338"/>
                  <a:gd name="connsiteY3" fmla="*/ 2113985 h 2113985"/>
                  <a:gd name="connsiteX4" fmla="*/ 0 w 9195338"/>
                  <a:gd name="connsiteY4" fmla="*/ 0 h 2113985"/>
                  <a:gd name="connsiteX0" fmla="*/ 0 w 9931806"/>
                  <a:gd name="connsiteY0" fmla="*/ 0 h 2113985"/>
                  <a:gd name="connsiteX1" fmla="*/ 9195338 w 9931806"/>
                  <a:gd name="connsiteY1" fmla="*/ 54643 h 2113985"/>
                  <a:gd name="connsiteX2" fmla="*/ 9931806 w 9931806"/>
                  <a:gd name="connsiteY2" fmla="*/ 2033647 h 2113985"/>
                  <a:gd name="connsiteX3" fmla="*/ 493187 w 9931806"/>
                  <a:gd name="connsiteY3" fmla="*/ 2113985 h 2113985"/>
                  <a:gd name="connsiteX4" fmla="*/ 0 w 9931806"/>
                  <a:gd name="connsiteY4" fmla="*/ 0 h 2113985"/>
                  <a:gd name="connsiteX0" fmla="*/ 0 w 10032483"/>
                  <a:gd name="connsiteY0" fmla="*/ 0 h 2113985"/>
                  <a:gd name="connsiteX1" fmla="*/ 9195338 w 10032483"/>
                  <a:gd name="connsiteY1" fmla="*/ 54643 h 2113985"/>
                  <a:gd name="connsiteX2" fmla="*/ 10032483 w 10032483"/>
                  <a:gd name="connsiteY2" fmla="*/ 1938890 h 2113985"/>
                  <a:gd name="connsiteX3" fmla="*/ 493187 w 10032483"/>
                  <a:gd name="connsiteY3" fmla="*/ 2113985 h 2113985"/>
                  <a:gd name="connsiteX4" fmla="*/ 0 w 10032483"/>
                  <a:gd name="connsiteY4" fmla="*/ 0 h 2113985"/>
                  <a:gd name="connsiteX0" fmla="*/ 0 w 10070244"/>
                  <a:gd name="connsiteY0" fmla="*/ 0 h 2113985"/>
                  <a:gd name="connsiteX1" fmla="*/ 9195338 w 10070244"/>
                  <a:gd name="connsiteY1" fmla="*/ 54643 h 2113985"/>
                  <a:gd name="connsiteX2" fmla="*/ 10070244 w 10070244"/>
                  <a:gd name="connsiteY2" fmla="*/ 1875152 h 2113985"/>
                  <a:gd name="connsiteX3" fmla="*/ 493187 w 10070244"/>
                  <a:gd name="connsiteY3" fmla="*/ 2113985 h 2113985"/>
                  <a:gd name="connsiteX4" fmla="*/ 0 w 10070244"/>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33123"/>
                  <a:gd name="connsiteY0" fmla="*/ 0 h 2113985"/>
                  <a:gd name="connsiteX1" fmla="*/ 9195338 w 9933123"/>
                  <a:gd name="connsiteY1" fmla="*/ 54643 h 2113985"/>
                  <a:gd name="connsiteX2" fmla="*/ 9933123 w 9933123"/>
                  <a:gd name="connsiteY2" fmla="*/ 1798369 h 2113985"/>
                  <a:gd name="connsiteX3" fmla="*/ 493187 w 9933123"/>
                  <a:gd name="connsiteY3" fmla="*/ 2113985 h 2113985"/>
                  <a:gd name="connsiteX4" fmla="*/ 0 w 9933123"/>
                  <a:gd name="connsiteY4" fmla="*/ 0 h 2113985"/>
                  <a:gd name="connsiteX0" fmla="*/ 0 w 9956196"/>
                  <a:gd name="connsiteY0" fmla="*/ 0 h 2113985"/>
                  <a:gd name="connsiteX1" fmla="*/ 9195338 w 9956196"/>
                  <a:gd name="connsiteY1" fmla="*/ 54643 h 2113985"/>
                  <a:gd name="connsiteX2" fmla="*/ 9956196 w 9956196"/>
                  <a:gd name="connsiteY2" fmla="*/ 1771953 h 2113985"/>
                  <a:gd name="connsiteX3" fmla="*/ 493187 w 9956196"/>
                  <a:gd name="connsiteY3" fmla="*/ 2113985 h 2113985"/>
                  <a:gd name="connsiteX4" fmla="*/ 0 w 9956196"/>
                  <a:gd name="connsiteY4" fmla="*/ 0 h 2113985"/>
                  <a:gd name="connsiteX0" fmla="*/ 0 w 9907968"/>
                  <a:gd name="connsiteY0" fmla="*/ 0 h 2113985"/>
                  <a:gd name="connsiteX1" fmla="*/ 9195338 w 9907968"/>
                  <a:gd name="connsiteY1" fmla="*/ 54643 h 2113985"/>
                  <a:gd name="connsiteX2" fmla="*/ 9907968 w 9907968"/>
                  <a:gd name="connsiteY2" fmla="*/ 1765649 h 2113985"/>
                  <a:gd name="connsiteX3" fmla="*/ 493187 w 9907968"/>
                  <a:gd name="connsiteY3" fmla="*/ 2113985 h 2113985"/>
                  <a:gd name="connsiteX4" fmla="*/ 0 w 9907968"/>
                  <a:gd name="connsiteY4" fmla="*/ 0 h 2113985"/>
                  <a:gd name="connsiteX0" fmla="*/ 0 w 9941948"/>
                  <a:gd name="connsiteY0" fmla="*/ 0 h 2113985"/>
                  <a:gd name="connsiteX1" fmla="*/ 9195338 w 9941948"/>
                  <a:gd name="connsiteY1" fmla="*/ 54643 h 2113985"/>
                  <a:gd name="connsiteX2" fmla="*/ 9941948 w 9941948"/>
                  <a:gd name="connsiteY2" fmla="*/ 1730848 h 2113985"/>
                  <a:gd name="connsiteX3" fmla="*/ 493187 w 9941948"/>
                  <a:gd name="connsiteY3" fmla="*/ 2113985 h 2113985"/>
                  <a:gd name="connsiteX4" fmla="*/ 0 w 9941948"/>
                  <a:gd name="connsiteY4" fmla="*/ 0 h 2113985"/>
                  <a:gd name="connsiteX0" fmla="*/ 0 w 9938167"/>
                  <a:gd name="connsiteY0" fmla="*/ 0 h 2113985"/>
                  <a:gd name="connsiteX1" fmla="*/ 9195338 w 9938167"/>
                  <a:gd name="connsiteY1" fmla="*/ 54643 h 2113985"/>
                  <a:gd name="connsiteX2" fmla="*/ 9938167 w 9938167"/>
                  <a:gd name="connsiteY2" fmla="*/ 1759785 h 2113985"/>
                  <a:gd name="connsiteX3" fmla="*/ 493187 w 9938167"/>
                  <a:gd name="connsiteY3" fmla="*/ 2113985 h 2113985"/>
                  <a:gd name="connsiteX4" fmla="*/ 0 w 9938167"/>
                  <a:gd name="connsiteY4" fmla="*/ 0 h 2113985"/>
                  <a:gd name="connsiteX0" fmla="*/ 0 w 9938167"/>
                  <a:gd name="connsiteY0" fmla="*/ 0 h 2113985"/>
                  <a:gd name="connsiteX1" fmla="*/ 8972228 w 9938167"/>
                  <a:gd name="connsiteY1" fmla="*/ 35296 h 2113985"/>
                  <a:gd name="connsiteX2" fmla="*/ 9938167 w 9938167"/>
                  <a:gd name="connsiteY2" fmla="*/ 1759785 h 2113985"/>
                  <a:gd name="connsiteX3" fmla="*/ 493187 w 9938167"/>
                  <a:gd name="connsiteY3" fmla="*/ 2113985 h 2113985"/>
                  <a:gd name="connsiteX4" fmla="*/ 0 w 9938167"/>
                  <a:gd name="connsiteY4" fmla="*/ 0 h 2113985"/>
                  <a:gd name="connsiteX0" fmla="*/ 0 w 10239703"/>
                  <a:gd name="connsiteY0" fmla="*/ 0 h 2133771"/>
                  <a:gd name="connsiteX1" fmla="*/ 9273764 w 10239703"/>
                  <a:gd name="connsiteY1" fmla="*/ 55082 h 2133771"/>
                  <a:gd name="connsiteX2" fmla="*/ 10239703 w 10239703"/>
                  <a:gd name="connsiteY2" fmla="*/ 1779571 h 2133771"/>
                  <a:gd name="connsiteX3" fmla="*/ 794723 w 10239703"/>
                  <a:gd name="connsiteY3" fmla="*/ 2133771 h 2133771"/>
                  <a:gd name="connsiteX4" fmla="*/ 0 w 10239703"/>
                  <a:gd name="connsiteY4" fmla="*/ 0 h 2133771"/>
                  <a:gd name="connsiteX0" fmla="*/ 0 w 10476680"/>
                  <a:gd name="connsiteY0" fmla="*/ 31673 h 2078689"/>
                  <a:gd name="connsiteX1" fmla="*/ 9510741 w 10476680"/>
                  <a:gd name="connsiteY1" fmla="*/ 0 h 2078689"/>
                  <a:gd name="connsiteX2" fmla="*/ 10476680 w 10476680"/>
                  <a:gd name="connsiteY2" fmla="*/ 1724489 h 2078689"/>
                  <a:gd name="connsiteX3" fmla="*/ 1031700 w 10476680"/>
                  <a:gd name="connsiteY3" fmla="*/ 2078689 h 2078689"/>
                  <a:gd name="connsiteX4" fmla="*/ 0 w 10476680"/>
                  <a:gd name="connsiteY4" fmla="*/ 31673 h 2078689"/>
                  <a:gd name="connsiteX0" fmla="*/ 0 w 10439359"/>
                  <a:gd name="connsiteY0" fmla="*/ 46360 h 2078689"/>
                  <a:gd name="connsiteX1" fmla="*/ 9473420 w 10439359"/>
                  <a:gd name="connsiteY1" fmla="*/ 0 h 2078689"/>
                  <a:gd name="connsiteX2" fmla="*/ 10439359 w 10439359"/>
                  <a:gd name="connsiteY2" fmla="*/ 1724489 h 2078689"/>
                  <a:gd name="connsiteX3" fmla="*/ 994379 w 10439359"/>
                  <a:gd name="connsiteY3" fmla="*/ 2078689 h 2078689"/>
                  <a:gd name="connsiteX4" fmla="*/ 0 w 10439359"/>
                  <a:gd name="connsiteY4" fmla="*/ 46360 h 2078689"/>
                  <a:gd name="connsiteX0" fmla="*/ 0 w 10410422"/>
                  <a:gd name="connsiteY0" fmla="*/ 50142 h 2078689"/>
                  <a:gd name="connsiteX1" fmla="*/ 9444483 w 10410422"/>
                  <a:gd name="connsiteY1" fmla="*/ 0 h 2078689"/>
                  <a:gd name="connsiteX2" fmla="*/ 10410422 w 10410422"/>
                  <a:gd name="connsiteY2" fmla="*/ 1724489 h 2078689"/>
                  <a:gd name="connsiteX3" fmla="*/ 965442 w 10410422"/>
                  <a:gd name="connsiteY3" fmla="*/ 2078689 h 2078689"/>
                  <a:gd name="connsiteX4" fmla="*/ 0 w 10410422"/>
                  <a:gd name="connsiteY4" fmla="*/ 50142 h 2078689"/>
                  <a:gd name="connsiteX0" fmla="*/ 0 w 10410422"/>
                  <a:gd name="connsiteY0" fmla="*/ 50142 h 2065700"/>
                  <a:gd name="connsiteX1" fmla="*/ 9444483 w 10410422"/>
                  <a:gd name="connsiteY1" fmla="*/ 0 h 2065700"/>
                  <a:gd name="connsiteX2" fmla="*/ 10410422 w 10410422"/>
                  <a:gd name="connsiteY2" fmla="*/ 1724489 h 2065700"/>
                  <a:gd name="connsiteX3" fmla="*/ 1016191 w 10410422"/>
                  <a:gd name="connsiteY3" fmla="*/ 2065700 h 2065700"/>
                  <a:gd name="connsiteX4" fmla="*/ 0 w 10410422"/>
                  <a:gd name="connsiteY4" fmla="*/ 50142 h 2065700"/>
                  <a:gd name="connsiteX0" fmla="*/ 0 w 10352987"/>
                  <a:gd name="connsiteY0" fmla="*/ 136131 h 2065700"/>
                  <a:gd name="connsiteX1" fmla="*/ 9387048 w 10352987"/>
                  <a:gd name="connsiteY1" fmla="*/ 0 h 2065700"/>
                  <a:gd name="connsiteX2" fmla="*/ 10352987 w 10352987"/>
                  <a:gd name="connsiteY2" fmla="*/ 1724489 h 2065700"/>
                  <a:gd name="connsiteX3" fmla="*/ 958756 w 10352987"/>
                  <a:gd name="connsiteY3" fmla="*/ 2065700 h 2065700"/>
                  <a:gd name="connsiteX4" fmla="*/ 0 w 10352987"/>
                  <a:gd name="connsiteY4" fmla="*/ 136131 h 2065700"/>
                  <a:gd name="connsiteX0" fmla="*/ 0 w 10262833"/>
                  <a:gd name="connsiteY0" fmla="*/ 196966 h 2065700"/>
                  <a:gd name="connsiteX1" fmla="*/ 9296894 w 10262833"/>
                  <a:gd name="connsiteY1" fmla="*/ 0 h 2065700"/>
                  <a:gd name="connsiteX2" fmla="*/ 10262833 w 10262833"/>
                  <a:gd name="connsiteY2" fmla="*/ 1724489 h 2065700"/>
                  <a:gd name="connsiteX3" fmla="*/ 868602 w 10262833"/>
                  <a:gd name="connsiteY3" fmla="*/ 2065700 h 2065700"/>
                  <a:gd name="connsiteX4" fmla="*/ 0 w 10262833"/>
                  <a:gd name="connsiteY4" fmla="*/ 196966 h 2065700"/>
                  <a:gd name="connsiteX0" fmla="*/ 0 w 10262833"/>
                  <a:gd name="connsiteY0" fmla="*/ 196966 h 2065700"/>
                  <a:gd name="connsiteX1" fmla="*/ 199674 w 10262833"/>
                  <a:gd name="connsiteY1" fmla="*/ 241406 h 2065700"/>
                  <a:gd name="connsiteX2" fmla="*/ 9296894 w 10262833"/>
                  <a:gd name="connsiteY2" fmla="*/ 0 h 2065700"/>
                  <a:gd name="connsiteX3" fmla="*/ 10262833 w 10262833"/>
                  <a:gd name="connsiteY3" fmla="*/ 1724489 h 2065700"/>
                  <a:gd name="connsiteX4" fmla="*/ 868602 w 10262833"/>
                  <a:gd name="connsiteY4" fmla="*/ 2065700 h 2065700"/>
                  <a:gd name="connsiteX5" fmla="*/ 0 w 10262833"/>
                  <a:gd name="connsiteY5" fmla="*/ 196966 h 2065700"/>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2833"/>
                  <a:gd name="connsiteY0" fmla="*/ 196966 h 2049752"/>
                  <a:gd name="connsiteX1" fmla="*/ 199674 w 10262833"/>
                  <a:gd name="connsiteY1" fmla="*/ 241406 h 2049752"/>
                  <a:gd name="connsiteX2" fmla="*/ 9296894 w 10262833"/>
                  <a:gd name="connsiteY2" fmla="*/ 0 h 2049752"/>
                  <a:gd name="connsiteX3" fmla="*/ 10262833 w 10262833"/>
                  <a:gd name="connsiteY3" fmla="*/ 1724489 h 2049752"/>
                  <a:gd name="connsiteX4" fmla="*/ 821635 w 10262833"/>
                  <a:gd name="connsiteY4" fmla="*/ 2049752 h 2049752"/>
                  <a:gd name="connsiteX5" fmla="*/ 0 w 10262833"/>
                  <a:gd name="connsiteY5" fmla="*/ 196966 h 2049752"/>
                  <a:gd name="connsiteX0" fmla="*/ 0 w 10269136"/>
                  <a:gd name="connsiteY0" fmla="*/ 196966 h 2049752"/>
                  <a:gd name="connsiteX1" fmla="*/ 199674 w 10269136"/>
                  <a:gd name="connsiteY1" fmla="*/ 241406 h 2049752"/>
                  <a:gd name="connsiteX2" fmla="*/ 9296894 w 10269136"/>
                  <a:gd name="connsiteY2" fmla="*/ 0 h 2049752"/>
                  <a:gd name="connsiteX3" fmla="*/ 10269136 w 10269136"/>
                  <a:gd name="connsiteY3" fmla="*/ 1676261 h 2049752"/>
                  <a:gd name="connsiteX4" fmla="*/ 821635 w 10269136"/>
                  <a:gd name="connsiteY4" fmla="*/ 2049752 h 2049752"/>
                  <a:gd name="connsiteX5" fmla="*/ 0 w 10269136"/>
                  <a:gd name="connsiteY5" fmla="*/ 196966 h 2049752"/>
                  <a:gd name="connsiteX0" fmla="*/ 0 w 10253626"/>
                  <a:gd name="connsiteY0" fmla="*/ 196966 h 2049752"/>
                  <a:gd name="connsiteX1" fmla="*/ 199674 w 10253626"/>
                  <a:gd name="connsiteY1" fmla="*/ 241406 h 2049752"/>
                  <a:gd name="connsiteX2" fmla="*/ 9296894 w 10253626"/>
                  <a:gd name="connsiteY2" fmla="*/ 0 h 2049752"/>
                  <a:gd name="connsiteX3" fmla="*/ 10253626 w 10253626"/>
                  <a:gd name="connsiteY3" fmla="*/ 1644803 h 2049752"/>
                  <a:gd name="connsiteX4" fmla="*/ 821635 w 10253626"/>
                  <a:gd name="connsiteY4" fmla="*/ 2049752 h 2049752"/>
                  <a:gd name="connsiteX5" fmla="*/ 0 w 10253626"/>
                  <a:gd name="connsiteY5" fmla="*/ 196966 h 2049752"/>
                  <a:gd name="connsiteX0" fmla="*/ 0 w 10186106"/>
                  <a:gd name="connsiteY0" fmla="*/ 196966 h 2049752"/>
                  <a:gd name="connsiteX1" fmla="*/ 199674 w 10186106"/>
                  <a:gd name="connsiteY1" fmla="*/ 241406 h 2049752"/>
                  <a:gd name="connsiteX2" fmla="*/ 9296894 w 10186106"/>
                  <a:gd name="connsiteY2" fmla="*/ 0 h 2049752"/>
                  <a:gd name="connsiteX3" fmla="*/ 10186106 w 10186106"/>
                  <a:gd name="connsiteY3" fmla="*/ 1635979 h 2049752"/>
                  <a:gd name="connsiteX4" fmla="*/ 821635 w 10186106"/>
                  <a:gd name="connsiteY4" fmla="*/ 2049752 h 2049752"/>
                  <a:gd name="connsiteX5" fmla="*/ 0 w 10186106"/>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5949"/>
                  <a:gd name="connsiteY0" fmla="*/ 196966 h 2049752"/>
                  <a:gd name="connsiteX1" fmla="*/ 199674 w 10225949"/>
                  <a:gd name="connsiteY1" fmla="*/ 241406 h 2049752"/>
                  <a:gd name="connsiteX2" fmla="*/ 9296894 w 10225949"/>
                  <a:gd name="connsiteY2" fmla="*/ 0 h 2049752"/>
                  <a:gd name="connsiteX3" fmla="*/ 10225949 w 10225949"/>
                  <a:gd name="connsiteY3" fmla="*/ 1631376 h 2049752"/>
                  <a:gd name="connsiteX4" fmla="*/ 821635 w 10225949"/>
                  <a:gd name="connsiteY4" fmla="*/ 2049752 h 2049752"/>
                  <a:gd name="connsiteX5" fmla="*/ 0 w 10225949"/>
                  <a:gd name="connsiteY5" fmla="*/ 196966 h 2049752"/>
                  <a:gd name="connsiteX0" fmla="*/ 0 w 10229731"/>
                  <a:gd name="connsiteY0" fmla="*/ 196966 h 2049752"/>
                  <a:gd name="connsiteX1" fmla="*/ 199674 w 10229731"/>
                  <a:gd name="connsiteY1" fmla="*/ 241406 h 2049752"/>
                  <a:gd name="connsiteX2" fmla="*/ 9296894 w 10229731"/>
                  <a:gd name="connsiteY2" fmla="*/ 0 h 2049752"/>
                  <a:gd name="connsiteX3" fmla="*/ 10229731 w 10229731"/>
                  <a:gd name="connsiteY3" fmla="*/ 1602439 h 2049752"/>
                  <a:gd name="connsiteX4" fmla="*/ 821635 w 10229731"/>
                  <a:gd name="connsiteY4" fmla="*/ 2049752 h 2049752"/>
                  <a:gd name="connsiteX5" fmla="*/ 0 w 10229731"/>
                  <a:gd name="connsiteY5" fmla="*/ 196966 h 2049752"/>
                  <a:gd name="connsiteX0" fmla="*/ 0 w 10221346"/>
                  <a:gd name="connsiteY0" fmla="*/ 196966 h 2049752"/>
                  <a:gd name="connsiteX1" fmla="*/ 199674 w 10221346"/>
                  <a:gd name="connsiteY1" fmla="*/ 241406 h 2049752"/>
                  <a:gd name="connsiteX2" fmla="*/ 9296894 w 10221346"/>
                  <a:gd name="connsiteY2" fmla="*/ 0 h 2049752"/>
                  <a:gd name="connsiteX3" fmla="*/ 10221346 w 10221346"/>
                  <a:gd name="connsiteY3" fmla="*/ 1591533 h 2049752"/>
                  <a:gd name="connsiteX4" fmla="*/ 821635 w 10221346"/>
                  <a:gd name="connsiteY4" fmla="*/ 2049752 h 2049752"/>
                  <a:gd name="connsiteX5" fmla="*/ 0 w 10221346"/>
                  <a:gd name="connsiteY5" fmla="*/ 196966 h 2049752"/>
                  <a:gd name="connsiteX0" fmla="*/ 0 w 10221346"/>
                  <a:gd name="connsiteY0" fmla="*/ 205790 h 2058576"/>
                  <a:gd name="connsiteX1" fmla="*/ 199674 w 10221346"/>
                  <a:gd name="connsiteY1" fmla="*/ 250230 h 2058576"/>
                  <a:gd name="connsiteX2" fmla="*/ 9229374 w 10221346"/>
                  <a:gd name="connsiteY2" fmla="*/ 0 h 2058576"/>
                  <a:gd name="connsiteX3" fmla="*/ 10221346 w 10221346"/>
                  <a:gd name="connsiteY3" fmla="*/ 1600357 h 2058576"/>
                  <a:gd name="connsiteX4" fmla="*/ 821635 w 10221346"/>
                  <a:gd name="connsiteY4" fmla="*/ 2058576 h 2058576"/>
                  <a:gd name="connsiteX5" fmla="*/ 0 w 10221346"/>
                  <a:gd name="connsiteY5" fmla="*/ 205790 h 2058576"/>
                  <a:gd name="connsiteX0" fmla="*/ 0 w 10221346"/>
                  <a:gd name="connsiteY0" fmla="*/ 194941 h 2047727"/>
                  <a:gd name="connsiteX1" fmla="*/ 199674 w 10221346"/>
                  <a:gd name="connsiteY1" fmla="*/ 239381 h 2047727"/>
                  <a:gd name="connsiteX2" fmla="*/ 9012128 w 10221346"/>
                  <a:gd name="connsiteY2" fmla="*/ 0 h 2047727"/>
                  <a:gd name="connsiteX3" fmla="*/ 10221346 w 10221346"/>
                  <a:gd name="connsiteY3" fmla="*/ 1589508 h 2047727"/>
                  <a:gd name="connsiteX4" fmla="*/ 821635 w 10221346"/>
                  <a:gd name="connsiteY4" fmla="*/ 2047727 h 2047727"/>
                  <a:gd name="connsiteX5" fmla="*/ 0 w 10221346"/>
                  <a:gd name="connsiteY5" fmla="*/ 194941 h 2047727"/>
                  <a:gd name="connsiteX0" fmla="*/ 0 w 10221346"/>
                  <a:gd name="connsiteY0" fmla="*/ 203822 h 2056608"/>
                  <a:gd name="connsiteX1" fmla="*/ 199674 w 10221346"/>
                  <a:gd name="connsiteY1" fmla="*/ 248262 h 2056608"/>
                  <a:gd name="connsiteX2" fmla="*/ 8718977 w 10221346"/>
                  <a:gd name="connsiteY2" fmla="*/ 0 h 2056608"/>
                  <a:gd name="connsiteX3" fmla="*/ 10221346 w 10221346"/>
                  <a:gd name="connsiteY3" fmla="*/ 1598389 h 2056608"/>
                  <a:gd name="connsiteX4" fmla="*/ 821635 w 10221346"/>
                  <a:gd name="connsiteY4" fmla="*/ 2056608 h 2056608"/>
                  <a:gd name="connsiteX5" fmla="*/ 0 w 10221346"/>
                  <a:gd name="connsiteY5" fmla="*/ 203822 h 2056608"/>
                  <a:gd name="connsiteX0" fmla="*/ 621961 w 10021672"/>
                  <a:gd name="connsiteY0" fmla="*/ 2056608 h 2056608"/>
                  <a:gd name="connsiteX1" fmla="*/ 0 w 10021672"/>
                  <a:gd name="connsiteY1" fmla="*/ 248262 h 2056608"/>
                  <a:gd name="connsiteX2" fmla="*/ 8519303 w 10021672"/>
                  <a:gd name="connsiteY2" fmla="*/ 0 h 2056608"/>
                  <a:gd name="connsiteX3" fmla="*/ 10021672 w 10021672"/>
                  <a:gd name="connsiteY3" fmla="*/ 1598389 h 2056608"/>
                  <a:gd name="connsiteX4" fmla="*/ 621961 w 10021672"/>
                  <a:gd name="connsiteY4" fmla="*/ 2056608 h 2056608"/>
                  <a:gd name="connsiteX0" fmla="*/ 731461 w 10131172"/>
                  <a:gd name="connsiteY0" fmla="*/ 2056608 h 2056608"/>
                  <a:gd name="connsiteX1" fmla="*/ 0 w 10131172"/>
                  <a:gd name="connsiteY1" fmla="*/ 410537 h 2056608"/>
                  <a:gd name="connsiteX2" fmla="*/ 8628803 w 10131172"/>
                  <a:gd name="connsiteY2" fmla="*/ 0 h 2056608"/>
                  <a:gd name="connsiteX3" fmla="*/ 10131172 w 10131172"/>
                  <a:gd name="connsiteY3" fmla="*/ 1598389 h 2056608"/>
                  <a:gd name="connsiteX4" fmla="*/ 731461 w 10131172"/>
                  <a:gd name="connsiteY4" fmla="*/ 2056608 h 2056608"/>
                  <a:gd name="connsiteX0" fmla="*/ 658956 w 10058667"/>
                  <a:gd name="connsiteY0" fmla="*/ 2056608 h 2056608"/>
                  <a:gd name="connsiteX1" fmla="*/ 0 w 10058667"/>
                  <a:gd name="connsiteY1" fmla="*/ 606410 h 2056608"/>
                  <a:gd name="connsiteX2" fmla="*/ 8556298 w 10058667"/>
                  <a:gd name="connsiteY2" fmla="*/ 0 h 2056608"/>
                  <a:gd name="connsiteX3" fmla="*/ 10058667 w 10058667"/>
                  <a:gd name="connsiteY3" fmla="*/ 1598389 h 2056608"/>
                  <a:gd name="connsiteX4" fmla="*/ 658956 w 10058667"/>
                  <a:gd name="connsiteY4" fmla="*/ 2056608 h 2056608"/>
                  <a:gd name="connsiteX0" fmla="*/ 599056 w 9998767"/>
                  <a:gd name="connsiteY0" fmla="*/ 2056608 h 2056608"/>
                  <a:gd name="connsiteX1" fmla="*/ 0 w 9998767"/>
                  <a:gd name="connsiteY1" fmla="*/ 898739 h 2056608"/>
                  <a:gd name="connsiteX2" fmla="*/ 8496398 w 9998767"/>
                  <a:gd name="connsiteY2" fmla="*/ 0 h 2056608"/>
                  <a:gd name="connsiteX3" fmla="*/ 9998767 w 9998767"/>
                  <a:gd name="connsiteY3" fmla="*/ 1598389 h 2056608"/>
                  <a:gd name="connsiteX4" fmla="*/ 599056 w 9998767"/>
                  <a:gd name="connsiteY4" fmla="*/ 2056608 h 2056608"/>
                  <a:gd name="connsiteX0" fmla="*/ 459852 w 9859563"/>
                  <a:gd name="connsiteY0" fmla="*/ 2056608 h 2056608"/>
                  <a:gd name="connsiteX1" fmla="*/ 0 w 9859563"/>
                  <a:gd name="connsiteY1" fmla="*/ 1034656 h 2056608"/>
                  <a:gd name="connsiteX2" fmla="*/ 8357194 w 9859563"/>
                  <a:gd name="connsiteY2" fmla="*/ 0 h 2056608"/>
                  <a:gd name="connsiteX3" fmla="*/ 9859563 w 9859563"/>
                  <a:gd name="connsiteY3" fmla="*/ 1598389 h 2056608"/>
                  <a:gd name="connsiteX4" fmla="*/ 459852 w 9859563"/>
                  <a:gd name="connsiteY4" fmla="*/ 2056608 h 2056608"/>
                  <a:gd name="connsiteX0" fmla="*/ 388933 w 9788644"/>
                  <a:gd name="connsiteY0" fmla="*/ 2056608 h 2056608"/>
                  <a:gd name="connsiteX1" fmla="*/ 0 w 9788644"/>
                  <a:gd name="connsiteY1" fmla="*/ 867337 h 2056608"/>
                  <a:gd name="connsiteX2" fmla="*/ 8286275 w 9788644"/>
                  <a:gd name="connsiteY2" fmla="*/ 0 h 2056608"/>
                  <a:gd name="connsiteX3" fmla="*/ 9788644 w 9788644"/>
                  <a:gd name="connsiteY3" fmla="*/ 1598389 h 2056608"/>
                  <a:gd name="connsiteX4" fmla="*/ 388933 w 9788644"/>
                  <a:gd name="connsiteY4" fmla="*/ 2056608 h 2056608"/>
                  <a:gd name="connsiteX0" fmla="*/ 543263 w 9942974"/>
                  <a:gd name="connsiteY0" fmla="*/ 2056608 h 2056608"/>
                  <a:gd name="connsiteX1" fmla="*/ 0 w 9942974"/>
                  <a:gd name="connsiteY1" fmla="*/ 847167 h 2056608"/>
                  <a:gd name="connsiteX2" fmla="*/ 8440605 w 9942974"/>
                  <a:gd name="connsiteY2" fmla="*/ 0 h 2056608"/>
                  <a:gd name="connsiteX3" fmla="*/ 9942974 w 9942974"/>
                  <a:gd name="connsiteY3" fmla="*/ 1598389 h 2056608"/>
                  <a:gd name="connsiteX4" fmla="*/ 543263 w 9942974"/>
                  <a:gd name="connsiteY4" fmla="*/ 2056608 h 2056608"/>
                  <a:gd name="connsiteX0" fmla="*/ 543263 w 9942974"/>
                  <a:gd name="connsiteY0" fmla="*/ 1956370 h 1956370"/>
                  <a:gd name="connsiteX1" fmla="*/ 0 w 9942974"/>
                  <a:gd name="connsiteY1" fmla="*/ 746929 h 1956370"/>
                  <a:gd name="connsiteX2" fmla="*/ 8456936 w 9942974"/>
                  <a:gd name="connsiteY2" fmla="*/ 0 h 1956370"/>
                  <a:gd name="connsiteX3" fmla="*/ 9942974 w 9942974"/>
                  <a:gd name="connsiteY3" fmla="*/ 1498151 h 1956370"/>
                  <a:gd name="connsiteX4" fmla="*/ 543263 w 9942974"/>
                  <a:gd name="connsiteY4" fmla="*/ 1956370 h 1956370"/>
                  <a:gd name="connsiteX0" fmla="*/ 543263 w 9942974"/>
                  <a:gd name="connsiteY0" fmla="*/ 1853610 h 1853610"/>
                  <a:gd name="connsiteX1" fmla="*/ 0 w 9942974"/>
                  <a:gd name="connsiteY1" fmla="*/ 644169 h 1853610"/>
                  <a:gd name="connsiteX2" fmla="*/ 8492558 w 9942974"/>
                  <a:gd name="connsiteY2" fmla="*/ 0 h 1853610"/>
                  <a:gd name="connsiteX3" fmla="*/ 9942974 w 9942974"/>
                  <a:gd name="connsiteY3" fmla="*/ 1395391 h 1853610"/>
                  <a:gd name="connsiteX4" fmla="*/ 543263 w 9942974"/>
                  <a:gd name="connsiteY4" fmla="*/ 1853610 h 1853610"/>
                  <a:gd name="connsiteX0" fmla="*/ 543263 w 9942974"/>
                  <a:gd name="connsiteY0" fmla="*/ 1778527 h 1778527"/>
                  <a:gd name="connsiteX1" fmla="*/ 0 w 9942974"/>
                  <a:gd name="connsiteY1" fmla="*/ 569086 h 1778527"/>
                  <a:gd name="connsiteX2" fmla="*/ 8541608 w 9942974"/>
                  <a:gd name="connsiteY2" fmla="*/ 0 h 1778527"/>
                  <a:gd name="connsiteX3" fmla="*/ 9942974 w 9942974"/>
                  <a:gd name="connsiteY3" fmla="*/ 1320308 h 1778527"/>
                  <a:gd name="connsiteX4" fmla="*/ 543263 w 9942974"/>
                  <a:gd name="connsiteY4" fmla="*/ 1778527 h 1778527"/>
                  <a:gd name="connsiteX0" fmla="*/ 543263 w 9818020"/>
                  <a:gd name="connsiteY0" fmla="*/ 1778527 h 1778527"/>
                  <a:gd name="connsiteX1" fmla="*/ 0 w 9818020"/>
                  <a:gd name="connsiteY1" fmla="*/ 569086 h 1778527"/>
                  <a:gd name="connsiteX2" fmla="*/ 8541608 w 9818020"/>
                  <a:gd name="connsiteY2" fmla="*/ 0 h 1778527"/>
                  <a:gd name="connsiteX3" fmla="*/ 9818020 w 9818020"/>
                  <a:gd name="connsiteY3" fmla="*/ 1225496 h 1778527"/>
                  <a:gd name="connsiteX4" fmla="*/ 543263 w 9818020"/>
                  <a:gd name="connsiteY4" fmla="*/ 1778527 h 1778527"/>
                  <a:gd name="connsiteX0" fmla="*/ 543263 w 9782398"/>
                  <a:gd name="connsiteY0" fmla="*/ 1778527 h 1778527"/>
                  <a:gd name="connsiteX1" fmla="*/ 0 w 9782398"/>
                  <a:gd name="connsiteY1" fmla="*/ 569086 h 1778527"/>
                  <a:gd name="connsiteX2" fmla="*/ 8541608 w 9782398"/>
                  <a:gd name="connsiteY2" fmla="*/ 0 h 1778527"/>
                  <a:gd name="connsiteX3" fmla="*/ 9782398 w 9782398"/>
                  <a:gd name="connsiteY3" fmla="*/ 1122736 h 1778527"/>
                  <a:gd name="connsiteX4" fmla="*/ 543263 w 9782398"/>
                  <a:gd name="connsiteY4" fmla="*/ 1778527 h 1778527"/>
                  <a:gd name="connsiteX0" fmla="*/ 543263 w 9797910"/>
                  <a:gd name="connsiteY0" fmla="*/ 1778527 h 1778527"/>
                  <a:gd name="connsiteX1" fmla="*/ 0 w 9797910"/>
                  <a:gd name="connsiteY1" fmla="*/ 569086 h 1778527"/>
                  <a:gd name="connsiteX2" fmla="*/ 8541608 w 9797910"/>
                  <a:gd name="connsiteY2" fmla="*/ 0 h 1778527"/>
                  <a:gd name="connsiteX3" fmla="*/ 9797910 w 9797910"/>
                  <a:gd name="connsiteY3" fmla="*/ 1154194 h 1778527"/>
                  <a:gd name="connsiteX4" fmla="*/ 543263 w 9797910"/>
                  <a:gd name="connsiteY4" fmla="*/ 1778527 h 1778527"/>
                  <a:gd name="connsiteX0" fmla="*/ 616646 w 9871293"/>
                  <a:gd name="connsiteY0" fmla="*/ 1778527 h 1778527"/>
                  <a:gd name="connsiteX1" fmla="*/ 0 w 9871293"/>
                  <a:gd name="connsiteY1" fmla="*/ 530064 h 1778527"/>
                  <a:gd name="connsiteX2" fmla="*/ 8614991 w 9871293"/>
                  <a:gd name="connsiteY2" fmla="*/ 0 h 1778527"/>
                  <a:gd name="connsiteX3" fmla="*/ 9871293 w 9871293"/>
                  <a:gd name="connsiteY3" fmla="*/ 1154194 h 1778527"/>
                  <a:gd name="connsiteX4" fmla="*/ 616646 w 9871293"/>
                  <a:gd name="connsiteY4" fmla="*/ 1778527 h 1778527"/>
                  <a:gd name="connsiteX0" fmla="*/ 562553 w 9871293"/>
                  <a:gd name="connsiteY0" fmla="*/ 1742027 h 1742027"/>
                  <a:gd name="connsiteX1" fmla="*/ 0 w 9871293"/>
                  <a:gd name="connsiteY1" fmla="*/ 530064 h 1742027"/>
                  <a:gd name="connsiteX2" fmla="*/ 8614991 w 9871293"/>
                  <a:gd name="connsiteY2" fmla="*/ 0 h 1742027"/>
                  <a:gd name="connsiteX3" fmla="*/ 9871293 w 9871293"/>
                  <a:gd name="connsiteY3" fmla="*/ 1154194 h 1742027"/>
                  <a:gd name="connsiteX4" fmla="*/ 562553 w 9871293"/>
                  <a:gd name="connsiteY4" fmla="*/ 1742027 h 174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1293" h="1742027">
                    <a:moveTo>
                      <a:pt x="562553" y="1742027"/>
                    </a:moveTo>
                    <a:lnTo>
                      <a:pt x="0" y="530064"/>
                    </a:lnTo>
                    <a:lnTo>
                      <a:pt x="8614991" y="0"/>
                    </a:lnTo>
                    <a:lnTo>
                      <a:pt x="9871293" y="1154194"/>
                    </a:lnTo>
                    <a:lnTo>
                      <a:pt x="562553" y="1742027"/>
                    </a:lnTo>
                    <a:close/>
                  </a:path>
                </a:pathLst>
              </a:custGeom>
              <a:blipFill>
                <a:blip r:embed="rId11"/>
                <a:stretch>
                  <a:fillRect/>
                </a:stretch>
              </a:blipFill>
              <a:ln w="12700" cap="flat" cmpd="sng" algn="ctr">
                <a:solidFill>
                  <a:srgbClr val="C0C0C0"/>
                </a:solidFill>
                <a:prstDash val="solid"/>
                <a:miter lim="800000"/>
              </a:ln>
              <a:effectLst/>
              <a:scene3d>
                <a:camera prst="isometricOffAxis2Top"/>
                <a:lightRig rig="threePt" dir="t"/>
              </a:scene3d>
              <a:sp3d>
                <a:bevelT prst="relaxedInset"/>
              </a:sp3d>
            </p:spPr>
            <p:txBody>
              <a:bodyPr rtlCol="0" anchor="ctr"/>
              <a:lstStyle/>
              <a:p>
                <a:pPr algn="ctr" defTabSz="685800">
                  <a:defRPr/>
                </a:pPr>
                <a:endParaRPr lang="en-US" sz="1148" kern="0" dirty="0">
                  <a:solidFill>
                    <a:prstClr val="white"/>
                  </a:solidFill>
                  <a:latin typeface="Calibri" panose="020F0502020204030204"/>
                </a:endParaRPr>
              </a:p>
            </p:txBody>
          </p:sp>
          <p:sp>
            <p:nvSpPr>
              <p:cNvPr id="164" name="Freeform: Shape 156">
                <a:extLst>
                  <a:ext uri="{FF2B5EF4-FFF2-40B4-BE49-F238E27FC236}">
                    <a16:creationId xmlns:a16="http://schemas.microsoft.com/office/drawing/2014/main" id="{384C20B3-4D84-A56F-5133-F9DA8DFFA6F5}"/>
                  </a:ext>
                </a:extLst>
              </p:cNvPr>
              <p:cNvSpPr/>
              <p:nvPr/>
            </p:nvSpPr>
            <p:spPr>
              <a:xfrm>
                <a:off x="4633068" y="4051402"/>
                <a:ext cx="163738" cy="176284"/>
              </a:xfrm>
              <a:custGeom>
                <a:avLst/>
                <a:gdLst>
                  <a:gd name="connsiteX0" fmla="*/ 151359 w 192634"/>
                  <a:gd name="connsiteY0" fmla="*/ 0 h 207393"/>
                  <a:gd name="connsiteX1" fmla="*/ 2134 w 192634"/>
                  <a:gd name="connsiteY1" fmla="*/ 107950 h 207393"/>
                  <a:gd name="connsiteX2" fmla="*/ 71984 w 192634"/>
                  <a:gd name="connsiteY2" fmla="*/ 206375 h 207393"/>
                  <a:gd name="connsiteX3" fmla="*/ 192634 w 192634"/>
                  <a:gd name="connsiteY3" fmla="*/ 44450 h 207393"/>
                </a:gdLst>
                <a:ahLst/>
                <a:cxnLst>
                  <a:cxn ang="0">
                    <a:pos x="connsiteX0" y="connsiteY0"/>
                  </a:cxn>
                  <a:cxn ang="0">
                    <a:pos x="connsiteX1" y="connsiteY1"/>
                  </a:cxn>
                  <a:cxn ang="0">
                    <a:pos x="connsiteX2" y="connsiteY2"/>
                  </a:cxn>
                  <a:cxn ang="0">
                    <a:pos x="connsiteX3" y="connsiteY3"/>
                  </a:cxn>
                </a:cxnLst>
                <a:rect l="l" t="t" r="r" b="b"/>
                <a:pathLst>
                  <a:path w="192634" h="207393">
                    <a:moveTo>
                      <a:pt x="151359" y="0"/>
                    </a:moveTo>
                    <a:cubicBezTo>
                      <a:pt x="83361" y="36777"/>
                      <a:pt x="15363" y="73554"/>
                      <a:pt x="2134" y="107950"/>
                    </a:cubicBezTo>
                    <a:cubicBezTo>
                      <a:pt x="-11095" y="142346"/>
                      <a:pt x="40234" y="216958"/>
                      <a:pt x="71984" y="206375"/>
                    </a:cubicBezTo>
                    <a:cubicBezTo>
                      <a:pt x="103734" y="195792"/>
                      <a:pt x="148184" y="120121"/>
                      <a:pt x="192634" y="44450"/>
                    </a:cubicBezTo>
                  </a:path>
                </a:pathLst>
              </a:custGeom>
              <a:noFill/>
              <a:ln w="50800" cap="flat" cmpd="sng" algn="ctr">
                <a:solidFill>
                  <a:srgbClr val="9F9E9F"/>
                </a:solidFill>
                <a:prstDash val="solid"/>
                <a:miter lim="800000"/>
              </a:ln>
              <a:effectLst/>
              <a:scene3d>
                <a:camera prst="isometricBottomDown"/>
                <a:lightRig rig="threePt" dir="t"/>
              </a:scene3d>
            </p:spPr>
            <p:txBody>
              <a:bodyPr rtlCol="0" anchor="ctr"/>
              <a:lstStyle/>
              <a:p>
                <a:pPr algn="ctr" defTabSz="685800">
                  <a:defRPr/>
                </a:pPr>
                <a:endParaRPr lang="en-US" sz="1148" kern="0">
                  <a:solidFill>
                    <a:prstClr val="white"/>
                  </a:solidFill>
                  <a:latin typeface="Calibri" panose="020F0502020204030204"/>
                </a:endParaRPr>
              </a:p>
            </p:txBody>
          </p:sp>
        </p:grpSp>
      </p:grpSp>
      <p:sp>
        <p:nvSpPr>
          <p:cNvPr id="181" name="Rectangle 180">
            <a:extLst>
              <a:ext uri="{FF2B5EF4-FFF2-40B4-BE49-F238E27FC236}">
                <a16:creationId xmlns:a16="http://schemas.microsoft.com/office/drawing/2014/main" id="{D360DA10-85DC-605A-F905-5C1A67B2D583}"/>
              </a:ext>
            </a:extLst>
          </p:cNvPr>
          <p:cNvSpPr/>
          <p:nvPr/>
        </p:nvSpPr>
        <p:spPr>
          <a:xfrm>
            <a:off x="345119" y="4937986"/>
            <a:ext cx="1391922" cy="1432299"/>
          </a:xfrm>
          <a:prstGeom prst="rect">
            <a:avLst/>
          </a:prstGeom>
          <a:solidFill>
            <a:srgbClr val="FB791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F</a:t>
            </a:r>
          </a:p>
        </p:txBody>
      </p:sp>
      <p:sp>
        <p:nvSpPr>
          <p:cNvPr id="4" name="Rectangle 3">
            <a:extLst>
              <a:ext uri="{FF2B5EF4-FFF2-40B4-BE49-F238E27FC236}">
                <a16:creationId xmlns:a16="http://schemas.microsoft.com/office/drawing/2014/main" id="{461BBFF2-E301-9F44-F6D7-BC61F6EDDE6C}"/>
              </a:ext>
            </a:extLst>
          </p:cNvPr>
          <p:cNvSpPr/>
          <p:nvPr/>
        </p:nvSpPr>
        <p:spPr>
          <a:xfrm>
            <a:off x="345119" y="4911742"/>
            <a:ext cx="1391922" cy="1432299"/>
          </a:xfrm>
          <a:prstGeom prst="rect">
            <a:avLst/>
          </a:prstGeom>
          <a:solidFill>
            <a:srgbClr val="FB791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F</a:t>
            </a:r>
          </a:p>
        </p:txBody>
      </p:sp>
      <p:sp>
        <p:nvSpPr>
          <p:cNvPr id="7" name="Rectangle 6">
            <a:extLst>
              <a:ext uri="{FF2B5EF4-FFF2-40B4-BE49-F238E27FC236}">
                <a16:creationId xmlns:a16="http://schemas.microsoft.com/office/drawing/2014/main" id="{D90D8F22-0DA9-C995-9527-16AF5BF86FED}"/>
              </a:ext>
            </a:extLst>
          </p:cNvPr>
          <p:cNvSpPr/>
          <p:nvPr/>
        </p:nvSpPr>
        <p:spPr>
          <a:xfrm>
            <a:off x="345119" y="4943354"/>
            <a:ext cx="1391922" cy="1432299"/>
          </a:xfrm>
          <a:prstGeom prst="rect">
            <a:avLst/>
          </a:prstGeom>
          <a:solidFill>
            <a:srgbClr val="FB791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8800" dirty="0">
                <a:ln w="0"/>
                <a:solidFill>
                  <a:schemeClr val="bg1"/>
                </a:solidFill>
                <a:effectLst>
                  <a:outerShdw blurRad="38100" dist="25400" dir="5400000" algn="ctr" rotWithShape="0">
                    <a:srgbClr val="6E747A">
                      <a:alpha val="43000"/>
                    </a:srgbClr>
                  </a:outerShdw>
                </a:effectLst>
              </a:rPr>
              <a:t>F</a:t>
            </a:r>
          </a:p>
        </p:txBody>
      </p:sp>
    </p:spTree>
    <p:extLst>
      <p:ext uri="{BB962C8B-B14F-4D97-AF65-F5344CB8AC3E}">
        <p14:creationId xmlns:p14="http://schemas.microsoft.com/office/powerpoint/2010/main" val="3076390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81"/>
                                        </p:tgtEl>
                                        <p:attrNameLst>
                                          <p:attrName>style.visibility</p:attrName>
                                        </p:attrNameLst>
                                      </p:cBhvr>
                                      <p:to>
                                        <p:strVal val="visible"/>
                                      </p:to>
                                    </p:set>
                                    <p:anim calcmode="lin" valueType="num">
                                      <p:cBhvr>
                                        <p:cTn id="7" dur="500" fill="hold"/>
                                        <p:tgtEl>
                                          <p:spTgt spid="181"/>
                                        </p:tgtEl>
                                        <p:attrNameLst>
                                          <p:attrName>ppt_w</p:attrName>
                                        </p:attrNameLst>
                                      </p:cBhvr>
                                      <p:tavLst>
                                        <p:tav tm="0">
                                          <p:val>
                                            <p:fltVal val="0"/>
                                          </p:val>
                                        </p:tav>
                                        <p:tav tm="100000">
                                          <p:val>
                                            <p:strVal val="#ppt_w"/>
                                          </p:val>
                                        </p:tav>
                                      </p:tavLst>
                                    </p:anim>
                                    <p:anim calcmode="lin" valueType="num">
                                      <p:cBhvr>
                                        <p:cTn id="8" dur="500" fill="hold"/>
                                        <p:tgtEl>
                                          <p:spTgt spid="181"/>
                                        </p:tgtEl>
                                        <p:attrNameLst>
                                          <p:attrName>ppt_h</p:attrName>
                                        </p:attrNameLst>
                                      </p:cBhvr>
                                      <p:tavLst>
                                        <p:tav tm="0">
                                          <p:val>
                                            <p:fltVal val="0"/>
                                          </p:val>
                                        </p:tav>
                                        <p:tav tm="100000">
                                          <p:val>
                                            <p:strVal val="#ppt_h"/>
                                          </p:val>
                                        </p:tav>
                                      </p:tavLst>
                                    </p:anim>
                                    <p:animEffect transition="in" filter="fade">
                                      <p:cBhvr>
                                        <p:cTn id="9" dur="500"/>
                                        <p:tgtEl>
                                          <p:spTgt spid="18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79"/>
                                        </p:tgtEl>
                                        <p:attrNameLst>
                                          <p:attrName>style.visibility</p:attrName>
                                        </p:attrNameLst>
                                      </p:cBhvr>
                                      <p:to>
                                        <p:strVal val="visible"/>
                                      </p:to>
                                    </p:set>
                                    <p:anim calcmode="lin" valueType="num">
                                      <p:cBhvr>
                                        <p:cTn id="13" dur="500" fill="hold"/>
                                        <p:tgtEl>
                                          <p:spTgt spid="179"/>
                                        </p:tgtEl>
                                        <p:attrNameLst>
                                          <p:attrName>ppt_w</p:attrName>
                                        </p:attrNameLst>
                                      </p:cBhvr>
                                      <p:tavLst>
                                        <p:tav tm="0">
                                          <p:val>
                                            <p:fltVal val="0"/>
                                          </p:val>
                                        </p:tav>
                                        <p:tav tm="100000">
                                          <p:val>
                                            <p:strVal val="#ppt_w"/>
                                          </p:val>
                                        </p:tav>
                                      </p:tavLst>
                                    </p:anim>
                                    <p:anim calcmode="lin" valueType="num">
                                      <p:cBhvr>
                                        <p:cTn id="14" dur="500" fill="hold"/>
                                        <p:tgtEl>
                                          <p:spTgt spid="179"/>
                                        </p:tgtEl>
                                        <p:attrNameLst>
                                          <p:attrName>ppt_h</p:attrName>
                                        </p:attrNameLst>
                                      </p:cBhvr>
                                      <p:tavLst>
                                        <p:tav tm="0">
                                          <p:val>
                                            <p:fltVal val="0"/>
                                          </p:val>
                                        </p:tav>
                                        <p:tav tm="100000">
                                          <p:val>
                                            <p:strVal val="#ppt_h"/>
                                          </p:val>
                                        </p:tav>
                                      </p:tavLst>
                                    </p:anim>
                                    <p:animEffect transition="in" filter="fade">
                                      <p:cBhvr>
                                        <p:cTn id="15" dur="500"/>
                                        <p:tgtEl>
                                          <p:spTgt spid="179"/>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177"/>
                                        </p:tgtEl>
                                        <p:attrNameLst>
                                          <p:attrName>style.visibility</p:attrName>
                                        </p:attrNameLst>
                                      </p:cBhvr>
                                      <p:to>
                                        <p:strVal val="visible"/>
                                      </p:to>
                                    </p:set>
                                    <p:anim calcmode="lin" valueType="num">
                                      <p:cBhvr>
                                        <p:cTn id="19" dur="500" fill="hold"/>
                                        <p:tgtEl>
                                          <p:spTgt spid="177"/>
                                        </p:tgtEl>
                                        <p:attrNameLst>
                                          <p:attrName>ppt_w</p:attrName>
                                        </p:attrNameLst>
                                      </p:cBhvr>
                                      <p:tavLst>
                                        <p:tav tm="0">
                                          <p:val>
                                            <p:fltVal val="0"/>
                                          </p:val>
                                        </p:tav>
                                        <p:tav tm="100000">
                                          <p:val>
                                            <p:strVal val="#ppt_w"/>
                                          </p:val>
                                        </p:tav>
                                      </p:tavLst>
                                    </p:anim>
                                    <p:anim calcmode="lin" valueType="num">
                                      <p:cBhvr>
                                        <p:cTn id="20" dur="500" fill="hold"/>
                                        <p:tgtEl>
                                          <p:spTgt spid="177"/>
                                        </p:tgtEl>
                                        <p:attrNameLst>
                                          <p:attrName>ppt_h</p:attrName>
                                        </p:attrNameLst>
                                      </p:cBhvr>
                                      <p:tavLst>
                                        <p:tav tm="0">
                                          <p:val>
                                            <p:fltVal val="0"/>
                                          </p:val>
                                        </p:tav>
                                        <p:tav tm="100000">
                                          <p:val>
                                            <p:strVal val="#ppt_h"/>
                                          </p:val>
                                        </p:tav>
                                      </p:tavLst>
                                    </p:anim>
                                    <p:animEffect transition="in" filter="fade">
                                      <p:cBhvr>
                                        <p:cTn id="21" dur="500"/>
                                        <p:tgtEl>
                                          <p:spTgt spid="177"/>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181"/>
                                        </p:tgtEl>
                                        <p:attrNameLst>
                                          <p:attrName>style.visibility</p:attrName>
                                        </p:attrNameLst>
                                      </p:cBhvr>
                                      <p:to>
                                        <p:strVal val="hidden"/>
                                      </p:to>
                                    </p:set>
                                  </p:childTnLst>
                                </p:cTn>
                              </p:par>
                              <p:par>
                                <p:cTn id="26" presetID="1" presetClass="exit" presetSubtype="0" fill="hold" grpId="1" nodeType="withEffect">
                                  <p:stCondLst>
                                    <p:cond delay="0"/>
                                  </p:stCondLst>
                                  <p:childTnLst>
                                    <p:set>
                                      <p:cBhvr>
                                        <p:cTn id="27" dur="1" fill="hold">
                                          <p:stCondLst>
                                            <p:cond delay="0"/>
                                          </p:stCondLst>
                                        </p:cTn>
                                        <p:tgtEl>
                                          <p:spTgt spid="179"/>
                                        </p:tgtEl>
                                        <p:attrNameLst>
                                          <p:attrName>style.visibility</p:attrName>
                                        </p:attrNameLst>
                                      </p:cBhvr>
                                      <p:to>
                                        <p:strVal val="hidden"/>
                                      </p:to>
                                    </p:set>
                                  </p:childTnLst>
                                </p:cTn>
                              </p:par>
                              <p:par>
                                <p:cTn id="28" presetID="1" presetClass="exit" presetSubtype="0" fill="hold" grpId="1" nodeType="withEffect">
                                  <p:stCondLst>
                                    <p:cond delay="0"/>
                                  </p:stCondLst>
                                  <p:childTnLst>
                                    <p:set>
                                      <p:cBhvr>
                                        <p:cTn id="29" dur="1" fill="hold">
                                          <p:stCondLst>
                                            <p:cond delay="0"/>
                                          </p:stCondLst>
                                        </p:cTn>
                                        <p:tgtEl>
                                          <p:spTgt spid="177"/>
                                        </p:tgtEl>
                                        <p:attrNameLst>
                                          <p:attrName>style.visibility</p:attrName>
                                        </p:attrNameLst>
                                      </p:cBhvr>
                                      <p:to>
                                        <p:strVal val="hidden"/>
                                      </p:to>
                                    </p:se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500" fill="hold"/>
                                        <p:tgtEl>
                                          <p:spTgt spid="4"/>
                                        </p:tgtEl>
                                        <p:attrNameLst>
                                          <p:attrName>ppt_w</p:attrName>
                                        </p:attrNameLst>
                                      </p:cBhvr>
                                      <p:tavLst>
                                        <p:tav tm="0">
                                          <p:val>
                                            <p:fltVal val="0"/>
                                          </p:val>
                                        </p:tav>
                                        <p:tav tm="100000">
                                          <p:val>
                                            <p:strVal val="#ppt_w"/>
                                          </p:val>
                                        </p:tav>
                                      </p:tavLst>
                                    </p:anim>
                                    <p:anim calcmode="lin" valueType="num">
                                      <p:cBhvr>
                                        <p:cTn id="33" dur="500" fill="hold"/>
                                        <p:tgtEl>
                                          <p:spTgt spid="4"/>
                                        </p:tgtEl>
                                        <p:attrNameLst>
                                          <p:attrName>ppt_h</p:attrName>
                                        </p:attrNameLst>
                                      </p:cBhvr>
                                      <p:tavLst>
                                        <p:tav tm="0">
                                          <p:val>
                                            <p:fltVal val="0"/>
                                          </p:val>
                                        </p:tav>
                                        <p:tav tm="100000">
                                          <p:val>
                                            <p:strVal val="#ppt_h"/>
                                          </p:val>
                                        </p:tav>
                                      </p:tavLst>
                                    </p:anim>
                                    <p:animEffect transition="in" filter="fade">
                                      <p:cBhvr>
                                        <p:cTn id="34" dur="500"/>
                                        <p:tgtEl>
                                          <p:spTgt spid="4"/>
                                        </p:tgtEl>
                                      </p:cBhvr>
                                    </p:animEffect>
                                  </p:childTnLst>
                                </p:cTn>
                              </p:par>
                            </p:childTnLst>
                          </p:cTn>
                        </p:par>
                        <p:par>
                          <p:cTn id="35" fill="hold">
                            <p:stCondLst>
                              <p:cond delay="500"/>
                            </p:stCondLst>
                            <p:childTnLst>
                              <p:par>
                                <p:cTn id="36" presetID="53" presetClass="entr" presetSubtype="16" fill="hold" grpId="0" nodeType="after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cTn>
                              </p:par>
                            </p:childTnLst>
                          </p:cTn>
                        </p:par>
                        <p:par>
                          <p:cTn id="41" fill="hold">
                            <p:stCondLst>
                              <p:cond delay="1000"/>
                            </p:stCondLst>
                            <p:childTnLst>
                              <p:par>
                                <p:cTn id="42" presetID="53" presetClass="entr" presetSubtype="16" fill="hold" grpId="0" nodeType="afterEffect">
                                  <p:stCondLst>
                                    <p:cond delay="0"/>
                                  </p:stCondLst>
                                  <p:childTnLst>
                                    <p:set>
                                      <p:cBhvr>
                                        <p:cTn id="43" dur="1" fill="hold">
                                          <p:stCondLst>
                                            <p:cond delay="0"/>
                                          </p:stCondLst>
                                        </p:cTn>
                                        <p:tgtEl>
                                          <p:spTgt spid="2"/>
                                        </p:tgtEl>
                                        <p:attrNameLst>
                                          <p:attrName>style.visibility</p:attrName>
                                        </p:attrNameLst>
                                      </p:cBhvr>
                                      <p:to>
                                        <p:strVal val="visible"/>
                                      </p:to>
                                    </p:set>
                                    <p:anim calcmode="lin" valueType="num">
                                      <p:cBhvr>
                                        <p:cTn id="44" dur="500" fill="hold"/>
                                        <p:tgtEl>
                                          <p:spTgt spid="2"/>
                                        </p:tgtEl>
                                        <p:attrNameLst>
                                          <p:attrName>ppt_w</p:attrName>
                                        </p:attrNameLst>
                                      </p:cBhvr>
                                      <p:tavLst>
                                        <p:tav tm="0">
                                          <p:val>
                                            <p:fltVal val="0"/>
                                          </p:val>
                                        </p:tav>
                                        <p:tav tm="100000">
                                          <p:val>
                                            <p:strVal val="#ppt_w"/>
                                          </p:val>
                                        </p:tav>
                                      </p:tavLst>
                                    </p:anim>
                                    <p:anim calcmode="lin" valueType="num">
                                      <p:cBhvr>
                                        <p:cTn id="45" dur="500" fill="hold"/>
                                        <p:tgtEl>
                                          <p:spTgt spid="2"/>
                                        </p:tgtEl>
                                        <p:attrNameLst>
                                          <p:attrName>ppt_h</p:attrName>
                                        </p:attrNameLst>
                                      </p:cBhvr>
                                      <p:tavLst>
                                        <p:tav tm="0">
                                          <p:val>
                                            <p:fltVal val="0"/>
                                          </p:val>
                                        </p:tav>
                                        <p:tav tm="100000">
                                          <p:val>
                                            <p:strVal val="#ppt_h"/>
                                          </p:val>
                                        </p:tav>
                                      </p:tavLst>
                                    </p:anim>
                                    <p:animEffect transition="in" filter="fade">
                                      <p:cBhvr>
                                        <p:cTn id="46" dur="500"/>
                                        <p:tgtEl>
                                          <p:spTgt spid="2"/>
                                        </p:tgtEl>
                                      </p:cBhvr>
                                    </p:animEffec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4"/>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3"/>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2"/>
                                        </p:tgtEl>
                                        <p:attrNameLst>
                                          <p:attrName>style.visibility</p:attrName>
                                        </p:attrNameLst>
                                      </p:cBhvr>
                                      <p:to>
                                        <p:strVal val="hidden"/>
                                      </p:to>
                                    </p:set>
                                  </p:childTnLst>
                                </p:cTn>
                              </p:par>
                              <p:par>
                                <p:cTn id="55" presetID="53" presetClass="entr" presetSubtype="16" fill="hold" grpId="0" nodeType="withEffect">
                                  <p:stCondLst>
                                    <p:cond delay="0"/>
                                  </p:stCondLst>
                                  <p:childTnLst>
                                    <p:set>
                                      <p:cBhvr>
                                        <p:cTn id="56" dur="1" fill="hold">
                                          <p:stCondLst>
                                            <p:cond delay="0"/>
                                          </p:stCondLst>
                                        </p:cTn>
                                        <p:tgtEl>
                                          <p:spTgt spid="7"/>
                                        </p:tgtEl>
                                        <p:attrNameLst>
                                          <p:attrName>style.visibility</p:attrName>
                                        </p:attrNameLst>
                                      </p:cBhvr>
                                      <p:to>
                                        <p:strVal val="visible"/>
                                      </p:to>
                                    </p:set>
                                    <p:anim calcmode="lin" valueType="num">
                                      <p:cBhvr>
                                        <p:cTn id="57" dur="500" fill="hold"/>
                                        <p:tgtEl>
                                          <p:spTgt spid="7"/>
                                        </p:tgtEl>
                                        <p:attrNameLst>
                                          <p:attrName>ppt_w</p:attrName>
                                        </p:attrNameLst>
                                      </p:cBhvr>
                                      <p:tavLst>
                                        <p:tav tm="0">
                                          <p:val>
                                            <p:fltVal val="0"/>
                                          </p:val>
                                        </p:tav>
                                        <p:tav tm="100000">
                                          <p:val>
                                            <p:strVal val="#ppt_w"/>
                                          </p:val>
                                        </p:tav>
                                      </p:tavLst>
                                    </p:anim>
                                    <p:anim calcmode="lin" valueType="num">
                                      <p:cBhvr>
                                        <p:cTn id="58" dur="500" fill="hold"/>
                                        <p:tgtEl>
                                          <p:spTgt spid="7"/>
                                        </p:tgtEl>
                                        <p:attrNameLst>
                                          <p:attrName>ppt_h</p:attrName>
                                        </p:attrNameLst>
                                      </p:cBhvr>
                                      <p:tavLst>
                                        <p:tav tm="0">
                                          <p:val>
                                            <p:fltVal val="0"/>
                                          </p:val>
                                        </p:tav>
                                        <p:tav tm="100000">
                                          <p:val>
                                            <p:strVal val="#ppt_h"/>
                                          </p:val>
                                        </p:tav>
                                      </p:tavLst>
                                    </p:anim>
                                    <p:animEffect transition="in" filter="fade">
                                      <p:cBhvr>
                                        <p:cTn id="59" dur="500"/>
                                        <p:tgtEl>
                                          <p:spTgt spid="7"/>
                                        </p:tgtEl>
                                      </p:cBhvr>
                                    </p:animEffect>
                                  </p:childTnLst>
                                </p:cTn>
                              </p:par>
                            </p:childTnLst>
                          </p:cTn>
                        </p:par>
                        <p:par>
                          <p:cTn id="60" fill="hold">
                            <p:stCondLst>
                              <p:cond delay="500"/>
                            </p:stCondLst>
                            <p:childTnLst>
                              <p:par>
                                <p:cTn id="61" presetID="53" presetClass="entr" presetSubtype="16"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 calcmode="lin" valueType="num">
                                      <p:cBhvr>
                                        <p:cTn id="63" dur="500" fill="hold"/>
                                        <p:tgtEl>
                                          <p:spTgt spid="6"/>
                                        </p:tgtEl>
                                        <p:attrNameLst>
                                          <p:attrName>ppt_w</p:attrName>
                                        </p:attrNameLst>
                                      </p:cBhvr>
                                      <p:tavLst>
                                        <p:tav tm="0">
                                          <p:val>
                                            <p:fltVal val="0"/>
                                          </p:val>
                                        </p:tav>
                                        <p:tav tm="100000">
                                          <p:val>
                                            <p:strVal val="#ppt_w"/>
                                          </p:val>
                                        </p:tav>
                                      </p:tavLst>
                                    </p:anim>
                                    <p:anim calcmode="lin" valueType="num">
                                      <p:cBhvr>
                                        <p:cTn id="64" dur="500" fill="hold"/>
                                        <p:tgtEl>
                                          <p:spTgt spid="6"/>
                                        </p:tgtEl>
                                        <p:attrNameLst>
                                          <p:attrName>ppt_h</p:attrName>
                                        </p:attrNameLst>
                                      </p:cBhvr>
                                      <p:tavLst>
                                        <p:tav tm="0">
                                          <p:val>
                                            <p:fltVal val="0"/>
                                          </p:val>
                                        </p:tav>
                                        <p:tav tm="100000">
                                          <p:val>
                                            <p:strVal val="#ppt_h"/>
                                          </p:val>
                                        </p:tav>
                                      </p:tavLst>
                                    </p:anim>
                                    <p:animEffect transition="in" filter="fade">
                                      <p:cBhvr>
                                        <p:cTn id="65" dur="500"/>
                                        <p:tgtEl>
                                          <p:spTgt spid="6"/>
                                        </p:tgtEl>
                                      </p:cBhvr>
                                    </p:animEffect>
                                  </p:childTnLst>
                                </p:cTn>
                              </p:par>
                            </p:childTnLst>
                          </p:cTn>
                        </p:par>
                        <p:par>
                          <p:cTn id="66" fill="hold">
                            <p:stCondLst>
                              <p:cond delay="1000"/>
                            </p:stCondLst>
                            <p:childTnLst>
                              <p:par>
                                <p:cTn id="67" presetID="53" presetClass="entr" presetSubtype="16" fill="hold" grpId="0" nodeType="afterEffect">
                                  <p:stCondLst>
                                    <p:cond delay="0"/>
                                  </p:stCondLst>
                                  <p:childTnLst>
                                    <p:set>
                                      <p:cBhvr>
                                        <p:cTn id="68" dur="1" fill="hold">
                                          <p:stCondLst>
                                            <p:cond delay="0"/>
                                          </p:stCondLst>
                                        </p:cTn>
                                        <p:tgtEl>
                                          <p:spTgt spid="5"/>
                                        </p:tgtEl>
                                        <p:attrNameLst>
                                          <p:attrName>style.visibility</p:attrName>
                                        </p:attrNameLst>
                                      </p:cBhvr>
                                      <p:to>
                                        <p:strVal val="visible"/>
                                      </p:to>
                                    </p:set>
                                    <p:anim calcmode="lin" valueType="num">
                                      <p:cBhvr>
                                        <p:cTn id="69" dur="500" fill="hold"/>
                                        <p:tgtEl>
                                          <p:spTgt spid="5"/>
                                        </p:tgtEl>
                                        <p:attrNameLst>
                                          <p:attrName>ppt_w</p:attrName>
                                        </p:attrNameLst>
                                      </p:cBhvr>
                                      <p:tavLst>
                                        <p:tav tm="0">
                                          <p:val>
                                            <p:fltVal val="0"/>
                                          </p:val>
                                        </p:tav>
                                        <p:tav tm="100000">
                                          <p:val>
                                            <p:strVal val="#ppt_w"/>
                                          </p:val>
                                        </p:tav>
                                      </p:tavLst>
                                    </p:anim>
                                    <p:anim calcmode="lin" valueType="num">
                                      <p:cBhvr>
                                        <p:cTn id="70" dur="500" fill="hold"/>
                                        <p:tgtEl>
                                          <p:spTgt spid="5"/>
                                        </p:tgtEl>
                                        <p:attrNameLst>
                                          <p:attrName>ppt_h</p:attrName>
                                        </p:attrNameLst>
                                      </p:cBhvr>
                                      <p:tavLst>
                                        <p:tav tm="0">
                                          <p:val>
                                            <p:fltVal val="0"/>
                                          </p:val>
                                        </p:tav>
                                        <p:tav tm="100000">
                                          <p:val>
                                            <p:strVal val="#ppt_h"/>
                                          </p:val>
                                        </p:tav>
                                      </p:tavLst>
                                    </p:anim>
                                    <p:animEffect transition="in" filter="fade">
                                      <p:cBhvr>
                                        <p:cTn id="7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7" grpId="1" animBg="1"/>
      <p:bldP spid="179" grpId="0" animBg="1"/>
      <p:bldP spid="179" grpId="1" animBg="1"/>
      <p:bldP spid="2" grpId="0" animBg="1"/>
      <p:bldP spid="2" grpId="1" animBg="1"/>
      <p:bldP spid="3" grpId="0" animBg="1"/>
      <p:bldP spid="3" grpId="1" animBg="1"/>
      <p:bldP spid="5" grpId="0" animBg="1"/>
      <p:bldP spid="6" grpId="0" animBg="1"/>
      <p:bldP spid="181" grpId="0" animBg="1"/>
      <p:bldP spid="181" grpId="1" animBg="1"/>
      <p:bldP spid="4" grpId="0" animBg="1"/>
      <p:bldP spid="4" grpId="1" animBg="1"/>
      <p:bldP spid="7" grpId="0" animBg="1"/>
    </p:bldLst>
  </p:timing>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descr="Text&#10;&#10;Description automatically generated">
            <a:extLst>
              <a:ext uri="{FF2B5EF4-FFF2-40B4-BE49-F238E27FC236}">
                <a16:creationId xmlns:a16="http://schemas.microsoft.com/office/drawing/2014/main" id="{E70DF3EA-38A9-416D-8E0B-94E2E369A2CA}"/>
              </a:ext>
            </a:extLst>
          </p:cNvPr>
          <p:cNvPicPr>
            <a:picLocks noChangeAspect="1"/>
          </p:cNvPicPr>
          <p:nvPr/>
        </p:nvPicPr>
        <p:blipFill>
          <a:blip r:embed="rId5"/>
          <a:stretch>
            <a:fillRect/>
          </a:stretch>
        </p:blipFill>
        <p:spPr>
          <a:xfrm rot="5400000">
            <a:off x="3215638" y="-2118357"/>
            <a:ext cx="5760721" cy="12192000"/>
          </a:xfrm>
          <a:prstGeom prst="rect">
            <a:avLst/>
          </a:prstGeom>
        </p:spPr>
      </p:pic>
      <p:sp>
        <p:nvSpPr>
          <p:cNvPr id="7" name="Title 1"/>
          <p:cNvSpPr>
            <a:spLocks noGrp="1"/>
          </p:cNvSpPr>
          <p:nvPr>
            <p:ph type="title"/>
          </p:nvPr>
        </p:nvSpPr>
        <p:spPr>
          <a:xfrm>
            <a:off x="0" y="0"/>
            <a:ext cx="12192000" cy="1097280"/>
          </a:xfrm>
          <a:solidFill>
            <a:srgbClr val="712766"/>
          </a:solidFill>
          <a:ln w="25400">
            <a:noFill/>
          </a:ln>
        </p:spPr>
        <p:txBody>
          <a:bodyPr>
            <a:normAutofit/>
          </a:bodyPr>
          <a:lstStyle/>
          <a:p>
            <a:pPr marL="457200" algn="l"/>
            <a:r>
              <a:rPr lang="en-US" sz="4800" b="1" dirty="0">
                <a:solidFill>
                  <a:schemeClr val="bg1"/>
                </a:solidFill>
                <a:latin typeface="Juice ITC" panose="04040403040A02020202" pitchFamily="82" charset="0"/>
              </a:rPr>
              <a:t>Gretchen Reflection</a:t>
            </a:r>
          </a:p>
        </p:txBody>
      </p:sp>
      <p:sp>
        <p:nvSpPr>
          <p:cNvPr id="10" name="TextBox 9"/>
          <p:cNvSpPr txBox="1"/>
          <p:nvPr/>
        </p:nvSpPr>
        <p:spPr>
          <a:xfrm>
            <a:off x="1367113" y="2581796"/>
            <a:ext cx="7357787" cy="461665"/>
          </a:xfrm>
          <a:prstGeom prst="rect">
            <a:avLst/>
          </a:prstGeom>
          <a:noFill/>
        </p:spPr>
        <p:txBody>
          <a:bodyPr wrap="square" rtlCol="0">
            <a:spAutoFit/>
          </a:bodyPr>
          <a:lstStyle/>
          <a:p>
            <a:r>
              <a:rPr lang="en-US" sz="2400" dirty="0">
                <a:solidFill>
                  <a:srgbClr val="000000"/>
                </a:solidFill>
              </a:rPr>
              <a:t>How will you use FIT in your cafeteria?</a:t>
            </a:r>
          </a:p>
        </p:txBody>
      </p:sp>
      <p:sp>
        <p:nvSpPr>
          <p:cNvPr id="15" name="TextBox 14">
            <a:extLst>
              <a:ext uri="{FF2B5EF4-FFF2-40B4-BE49-F238E27FC236}">
                <a16:creationId xmlns:a16="http://schemas.microsoft.com/office/drawing/2014/main" id="{8FD5609F-6D2E-4FF3-858A-9BCE675706BD}"/>
              </a:ext>
            </a:extLst>
          </p:cNvPr>
          <p:cNvSpPr txBox="1"/>
          <p:nvPr/>
        </p:nvSpPr>
        <p:spPr>
          <a:xfrm>
            <a:off x="1495043" y="1315387"/>
            <a:ext cx="4896232" cy="707886"/>
          </a:xfrm>
          <a:prstGeom prst="rect">
            <a:avLst/>
          </a:prstGeom>
          <a:noFill/>
        </p:spPr>
        <p:txBody>
          <a:bodyPr wrap="square" rtlCol="0">
            <a:spAutoFit/>
          </a:bodyPr>
          <a:lstStyle/>
          <a:p>
            <a:r>
              <a:rPr lang="en-US" sz="4000" dirty="0">
                <a:solidFill>
                  <a:srgbClr val="000000"/>
                </a:solidFill>
              </a:rPr>
              <a:t>Let’s Discuss:</a:t>
            </a:r>
          </a:p>
        </p:txBody>
      </p:sp>
      <p:sp>
        <p:nvSpPr>
          <p:cNvPr id="16" name="TextBox 15">
            <a:extLst>
              <a:ext uri="{FF2B5EF4-FFF2-40B4-BE49-F238E27FC236}">
                <a16:creationId xmlns:a16="http://schemas.microsoft.com/office/drawing/2014/main" id="{C85FF046-CA11-4BBE-A1B9-811E9D71B27C}"/>
              </a:ext>
            </a:extLst>
          </p:cNvPr>
          <p:cNvSpPr txBox="1"/>
          <p:nvPr/>
        </p:nvSpPr>
        <p:spPr>
          <a:xfrm>
            <a:off x="1367113" y="3162763"/>
            <a:ext cx="7357786" cy="461665"/>
          </a:xfrm>
          <a:prstGeom prst="rect">
            <a:avLst/>
          </a:prstGeom>
          <a:noFill/>
        </p:spPr>
        <p:txBody>
          <a:bodyPr wrap="square" rtlCol="0">
            <a:spAutoFit/>
          </a:bodyPr>
          <a:lstStyle/>
          <a:p>
            <a:r>
              <a:rPr lang="en-US" sz="2400" dirty="0">
                <a:solidFill>
                  <a:srgbClr val="000000"/>
                </a:solidFill>
              </a:rPr>
              <a:t>Do you currently conduct daily walk-throughs?</a:t>
            </a:r>
          </a:p>
        </p:txBody>
      </p:sp>
      <p:sp>
        <p:nvSpPr>
          <p:cNvPr id="17" name="TextBox 16">
            <a:extLst>
              <a:ext uri="{FF2B5EF4-FFF2-40B4-BE49-F238E27FC236}">
                <a16:creationId xmlns:a16="http://schemas.microsoft.com/office/drawing/2014/main" id="{9CF2C418-4992-4827-9139-9EDBA156F0C6}"/>
              </a:ext>
            </a:extLst>
          </p:cNvPr>
          <p:cNvSpPr txBox="1"/>
          <p:nvPr/>
        </p:nvSpPr>
        <p:spPr>
          <a:xfrm>
            <a:off x="1364333" y="3834107"/>
            <a:ext cx="6323289" cy="830997"/>
          </a:xfrm>
          <a:prstGeom prst="rect">
            <a:avLst/>
          </a:prstGeom>
          <a:noFill/>
        </p:spPr>
        <p:txBody>
          <a:bodyPr wrap="square" rtlCol="0">
            <a:spAutoFit/>
          </a:bodyPr>
          <a:lstStyle/>
          <a:p>
            <a:r>
              <a:rPr lang="en-US" sz="2400" dirty="0">
                <a:solidFill>
                  <a:srgbClr val="000000"/>
                </a:solidFill>
              </a:rPr>
              <a:t>Do you think it will be beneficial to have a daily walk-through?</a:t>
            </a:r>
          </a:p>
        </p:txBody>
      </p:sp>
      <p:sp>
        <p:nvSpPr>
          <p:cNvPr id="11" name="TextBox 10">
            <a:extLst>
              <a:ext uri="{FF2B5EF4-FFF2-40B4-BE49-F238E27FC236}">
                <a16:creationId xmlns:a16="http://schemas.microsoft.com/office/drawing/2014/main" id="{67E76CCD-272C-4170-85D3-5A15010D35A2}"/>
              </a:ext>
            </a:extLst>
          </p:cNvPr>
          <p:cNvSpPr txBox="1"/>
          <p:nvPr/>
        </p:nvSpPr>
        <p:spPr>
          <a:xfrm>
            <a:off x="1380611" y="4741475"/>
            <a:ext cx="6702232" cy="830997"/>
          </a:xfrm>
          <a:prstGeom prst="rect">
            <a:avLst/>
          </a:prstGeom>
          <a:noFill/>
        </p:spPr>
        <p:txBody>
          <a:bodyPr wrap="square" rtlCol="0">
            <a:spAutoFit/>
          </a:bodyPr>
          <a:lstStyle/>
          <a:p>
            <a:r>
              <a:rPr lang="en-US" sz="2400" dirty="0">
                <a:solidFill>
                  <a:srgbClr val="000000"/>
                </a:solidFill>
              </a:rPr>
              <a:t>Would your health inspection score change?</a:t>
            </a:r>
          </a:p>
          <a:p>
            <a:r>
              <a:rPr lang="en-US" sz="2400" dirty="0">
                <a:solidFill>
                  <a:srgbClr val="000000"/>
                </a:solidFill>
              </a:rPr>
              <a:t>	Better? Worse?</a:t>
            </a:r>
          </a:p>
        </p:txBody>
      </p:sp>
      <p:pic>
        <p:nvPicPr>
          <p:cNvPr id="12" name="mixkit-casting-long-fairy-magic-spell-875">
            <a:hlinkClick r:id="" action="ppaction://media"/>
            <a:extLst>
              <a:ext uri="{FF2B5EF4-FFF2-40B4-BE49-F238E27FC236}">
                <a16:creationId xmlns:a16="http://schemas.microsoft.com/office/drawing/2014/main" id="{B3ECB0EE-CA84-479A-BED2-08DEFFD31A1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447800" y="2433705"/>
            <a:ext cx="406400" cy="406400"/>
          </a:xfrm>
          <a:prstGeom prst="rect">
            <a:avLst/>
          </a:prstGeom>
        </p:spPr>
      </p:pic>
      <p:grpSp>
        <p:nvGrpSpPr>
          <p:cNvPr id="9" name="Group 8">
            <a:extLst>
              <a:ext uri="{FF2B5EF4-FFF2-40B4-BE49-F238E27FC236}">
                <a16:creationId xmlns:a16="http://schemas.microsoft.com/office/drawing/2014/main" id="{9AF824B9-6DC2-E7D2-2092-8E6C3F5CFEC7}"/>
              </a:ext>
            </a:extLst>
          </p:cNvPr>
          <p:cNvGrpSpPr/>
          <p:nvPr/>
        </p:nvGrpSpPr>
        <p:grpSpPr>
          <a:xfrm>
            <a:off x="8256138" y="2960301"/>
            <a:ext cx="1736205" cy="1891011"/>
            <a:chOff x="-1291755" y="2720076"/>
            <a:chExt cx="2982307" cy="3699774"/>
          </a:xfrm>
        </p:grpSpPr>
        <p:sp>
          <p:nvSpPr>
            <p:cNvPr id="95" name="Oval 94">
              <a:extLst>
                <a:ext uri="{FF2B5EF4-FFF2-40B4-BE49-F238E27FC236}">
                  <a16:creationId xmlns:a16="http://schemas.microsoft.com/office/drawing/2014/main" id="{DEFD76DC-B627-89AB-8CB8-E9E12833FF26}"/>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1E54CAEF-8945-64F9-96E4-367E3762C636}"/>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7" name="Group 96">
              <a:extLst>
                <a:ext uri="{FF2B5EF4-FFF2-40B4-BE49-F238E27FC236}">
                  <a16:creationId xmlns:a16="http://schemas.microsoft.com/office/drawing/2014/main" id="{AC0A3786-660D-7503-1670-782231DF934A}"/>
                </a:ext>
              </a:extLst>
            </p:cNvPr>
            <p:cNvGrpSpPr/>
            <p:nvPr/>
          </p:nvGrpSpPr>
          <p:grpSpPr>
            <a:xfrm flipH="1">
              <a:off x="-1205954" y="2720076"/>
              <a:ext cx="2290770" cy="3649875"/>
              <a:chOff x="720551" y="1573392"/>
              <a:chExt cx="2290770" cy="3649875"/>
            </a:xfrm>
          </p:grpSpPr>
          <p:sp>
            <p:nvSpPr>
              <p:cNvPr id="98" name="Freeform: Shape 97">
                <a:extLst>
                  <a:ext uri="{FF2B5EF4-FFF2-40B4-BE49-F238E27FC236}">
                    <a16:creationId xmlns:a16="http://schemas.microsoft.com/office/drawing/2014/main" id="{B9CA87B8-9E54-A9E5-2CD6-032B81C456E8}"/>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99" name="Flowchart: Terminator 98">
                <a:extLst>
                  <a:ext uri="{FF2B5EF4-FFF2-40B4-BE49-F238E27FC236}">
                    <a16:creationId xmlns:a16="http://schemas.microsoft.com/office/drawing/2014/main" id="{1FC7EC53-95D9-4B9F-BF06-01A75A41FD40}"/>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0" name="Flowchart: Delay 99">
                <a:extLst>
                  <a:ext uri="{FF2B5EF4-FFF2-40B4-BE49-F238E27FC236}">
                    <a16:creationId xmlns:a16="http://schemas.microsoft.com/office/drawing/2014/main" id="{71CD50FF-7383-C2A9-BB03-B42E666D666F}"/>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01" name="Group 100">
                <a:extLst>
                  <a:ext uri="{FF2B5EF4-FFF2-40B4-BE49-F238E27FC236}">
                    <a16:creationId xmlns:a16="http://schemas.microsoft.com/office/drawing/2014/main" id="{C79A5778-A955-AD0A-DF2E-8B14503CBE50}"/>
                  </a:ext>
                </a:extLst>
              </p:cNvPr>
              <p:cNvGrpSpPr/>
              <p:nvPr/>
            </p:nvGrpSpPr>
            <p:grpSpPr>
              <a:xfrm>
                <a:off x="720551" y="1574772"/>
                <a:ext cx="1581557" cy="3648495"/>
                <a:chOff x="701501" y="393208"/>
                <a:chExt cx="1581557" cy="3648495"/>
              </a:xfrm>
            </p:grpSpPr>
            <p:sp>
              <p:nvSpPr>
                <p:cNvPr id="149" name="Flowchart: Manual Operation 26">
                  <a:extLst>
                    <a:ext uri="{FF2B5EF4-FFF2-40B4-BE49-F238E27FC236}">
                      <a16:creationId xmlns:a16="http://schemas.microsoft.com/office/drawing/2014/main" id="{DF08719C-0B95-44F3-45DB-D8DB50D9A6D7}"/>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0" name="Rectangle: Single Corner Snipped 29">
                  <a:extLst>
                    <a:ext uri="{FF2B5EF4-FFF2-40B4-BE49-F238E27FC236}">
                      <a16:creationId xmlns:a16="http://schemas.microsoft.com/office/drawing/2014/main" id="{3FDB6AD0-851C-4002-36E4-017D63BC1A78}"/>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1" name="Oval 150">
                  <a:extLst>
                    <a:ext uri="{FF2B5EF4-FFF2-40B4-BE49-F238E27FC236}">
                      <a16:creationId xmlns:a16="http://schemas.microsoft.com/office/drawing/2014/main" id="{4EACF4CF-EB14-0186-3688-25F54338C713}"/>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2" name="Oval 151">
                  <a:extLst>
                    <a:ext uri="{FF2B5EF4-FFF2-40B4-BE49-F238E27FC236}">
                      <a16:creationId xmlns:a16="http://schemas.microsoft.com/office/drawing/2014/main" id="{9EE81C5D-3885-E7CC-957A-5C4D03BDC1B5}"/>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3" name="Flowchart: Off-page Connector 152">
                  <a:extLst>
                    <a:ext uri="{FF2B5EF4-FFF2-40B4-BE49-F238E27FC236}">
                      <a16:creationId xmlns:a16="http://schemas.microsoft.com/office/drawing/2014/main" id="{8FE055F5-750E-615E-050C-8833A9103561}"/>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4" name="Oval 153">
                  <a:extLst>
                    <a:ext uri="{FF2B5EF4-FFF2-40B4-BE49-F238E27FC236}">
                      <a16:creationId xmlns:a16="http://schemas.microsoft.com/office/drawing/2014/main" id="{92BEAE95-3E30-B092-DB52-CE2D8193BFE3}"/>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5" name="Flowchart: Terminator 154">
                  <a:extLst>
                    <a:ext uri="{FF2B5EF4-FFF2-40B4-BE49-F238E27FC236}">
                      <a16:creationId xmlns:a16="http://schemas.microsoft.com/office/drawing/2014/main" id="{2428CF97-0CC4-3FC6-F68C-E8ABF86A0F4A}"/>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6" name="Flowchart: Delay 155">
                  <a:extLst>
                    <a:ext uri="{FF2B5EF4-FFF2-40B4-BE49-F238E27FC236}">
                      <a16:creationId xmlns:a16="http://schemas.microsoft.com/office/drawing/2014/main" id="{8B53E5C6-2561-F3B3-DD6C-9B2B469E4C3F}"/>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7" name="Isosceles Triangle 156">
                  <a:extLst>
                    <a:ext uri="{FF2B5EF4-FFF2-40B4-BE49-F238E27FC236}">
                      <a16:creationId xmlns:a16="http://schemas.microsoft.com/office/drawing/2014/main" id="{A23DB617-10E1-3FCC-7F7F-2219B403580E}"/>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8" name="Oval 157">
                  <a:extLst>
                    <a:ext uri="{FF2B5EF4-FFF2-40B4-BE49-F238E27FC236}">
                      <a16:creationId xmlns:a16="http://schemas.microsoft.com/office/drawing/2014/main" id="{89B017A9-CBF4-6C74-12F9-2B42E9E5192D}"/>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9" name="Oval 158">
                  <a:extLst>
                    <a:ext uri="{FF2B5EF4-FFF2-40B4-BE49-F238E27FC236}">
                      <a16:creationId xmlns:a16="http://schemas.microsoft.com/office/drawing/2014/main" id="{7B54773C-141F-9F9D-F81A-BD2F445CDA17}"/>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0" name="Oval 159">
                  <a:extLst>
                    <a:ext uri="{FF2B5EF4-FFF2-40B4-BE49-F238E27FC236}">
                      <a16:creationId xmlns:a16="http://schemas.microsoft.com/office/drawing/2014/main" id="{31E67386-49FD-EBFE-B3B0-71534A61559F}"/>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1" name="Oval 160">
                  <a:extLst>
                    <a:ext uri="{FF2B5EF4-FFF2-40B4-BE49-F238E27FC236}">
                      <a16:creationId xmlns:a16="http://schemas.microsoft.com/office/drawing/2014/main" id="{FB438AC6-A2A0-9EF6-B9CF-02D513B8FCA5}"/>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2" name="Flowchart: Terminator 161">
                  <a:extLst>
                    <a:ext uri="{FF2B5EF4-FFF2-40B4-BE49-F238E27FC236}">
                      <a16:creationId xmlns:a16="http://schemas.microsoft.com/office/drawing/2014/main" id="{1B764524-9C20-BBA0-2408-7DA55DC04D16}"/>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3" name="Flowchart: Terminator 162">
                  <a:extLst>
                    <a:ext uri="{FF2B5EF4-FFF2-40B4-BE49-F238E27FC236}">
                      <a16:creationId xmlns:a16="http://schemas.microsoft.com/office/drawing/2014/main" id="{7E0FB8F7-6701-C079-B663-846B3989E751}"/>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4" name="Moon 163">
                  <a:extLst>
                    <a:ext uri="{FF2B5EF4-FFF2-40B4-BE49-F238E27FC236}">
                      <a16:creationId xmlns:a16="http://schemas.microsoft.com/office/drawing/2014/main" id="{82ED9367-16D4-3860-7121-13B1DB2498EE}"/>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5" name="Moon 164">
                  <a:extLst>
                    <a:ext uri="{FF2B5EF4-FFF2-40B4-BE49-F238E27FC236}">
                      <a16:creationId xmlns:a16="http://schemas.microsoft.com/office/drawing/2014/main" id="{FDD0BF38-22D8-A413-D727-9CB5A31EF4E9}"/>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6" name="Oval 165">
                  <a:extLst>
                    <a:ext uri="{FF2B5EF4-FFF2-40B4-BE49-F238E27FC236}">
                      <a16:creationId xmlns:a16="http://schemas.microsoft.com/office/drawing/2014/main" id="{58767B19-BBDC-D79C-CFB2-C08C37D85510}"/>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7" name="Flowchart: Delay 166">
                  <a:extLst>
                    <a:ext uri="{FF2B5EF4-FFF2-40B4-BE49-F238E27FC236}">
                      <a16:creationId xmlns:a16="http://schemas.microsoft.com/office/drawing/2014/main" id="{3122D47E-1C97-5277-F3FF-3B5CE39E2846}"/>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8" name="Right Triangle 167">
                  <a:extLst>
                    <a:ext uri="{FF2B5EF4-FFF2-40B4-BE49-F238E27FC236}">
                      <a16:creationId xmlns:a16="http://schemas.microsoft.com/office/drawing/2014/main" id="{66AE6B75-4861-9AB0-609B-E1ADEDA2F9CD}"/>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9" name="Right Triangle 168">
                  <a:extLst>
                    <a:ext uri="{FF2B5EF4-FFF2-40B4-BE49-F238E27FC236}">
                      <a16:creationId xmlns:a16="http://schemas.microsoft.com/office/drawing/2014/main" id="{9A80D295-02C4-A1F3-9A11-F8E3EBDBBD87}"/>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0" name="Flowchart: Manual Operation 26">
                  <a:extLst>
                    <a:ext uri="{FF2B5EF4-FFF2-40B4-BE49-F238E27FC236}">
                      <a16:creationId xmlns:a16="http://schemas.microsoft.com/office/drawing/2014/main" id="{4371B272-ECE1-894A-890D-8E9F517E666E}"/>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1" name="Flowchart: Terminator 170">
                  <a:extLst>
                    <a:ext uri="{FF2B5EF4-FFF2-40B4-BE49-F238E27FC236}">
                      <a16:creationId xmlns:a16="http://schemas.microsoft.com/office/drawing/2014/main" id="{F00166A9-5DAF-A1FA-A04E-2325ABBC5A01}"/>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2" name="Flowchart: Connector 171">
                  <a:extLst>
                    <a:ext uri="{FF2B5EF4-FFF2-40B4-BE49-F238E27FC236}">
                      <a16:creationId xmlns:a16="http://schemas.microsoft.com/office/drawing/2014/main" id="{224E84F6-5E4A-3DD5-9739-6B0295860F8F}"/>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3" name="Flowchart: Connector 172">
                  <a:extLst>
                    <a:ext uri="{FF2B5EF4-FFF2-40B4-BE49-F238E27FC236}">
                      <a16:creationId xmlns:a16="http://schemas.microsoft.com/office/drawing/2014/main" id="{63289359-989B-A806-385B-BFD278242996}"/>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74" name="Group 173">
                  <a:extLst>
                    <a:ext uri="{FF2B5EF4-FFF2-40B4-BE49-F238E27FC236}">
                      <a16:creationId xmlns:a16="http://schemas.microsoft.com/office/drawing/2014/main" id="{72BC97C3-108E-66BF-B27B-4DD0D2149B71}"/>
                    </a:ext>
                  </a:extLst>
                </p:cNvPr>
                <p:cNvGrpSpPr/>
                <p:nvPr/>
              </p:nvGrpSpPr>
              <p:grpSpPr>
                <a:xfrm>
                  <a:off x="1717423" y="2352216"/>
                  <a:ext cx="325110" cy="522802"/>
                  <a:chOff x="859632" y="2338402"/>
                  <a:chExt cx="571500" cy="788345"/>
                </a:xfrm>
              </p:grpSpPr>
              <p:sp>
                <p:nvSpPr>
                  <p:cNvPr id="176" name="Rectangle 175">
                    <a:extLst>
                      <a:ext uri="{FF2B5EF4-FFF2-40B4-BE49-F238E27FC236}">
                        <a16:creationId xmlns:a16="http://schemas.microsoft.com/office/drawing/2014/main" id="{E0FDE110-30B8-97E7-A6F5-5084C3012F9E}"/>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77" name="Picture 176">
                    <a:extLst>
                      <a:ext uri="{FF2B5EF4-FFF2-40B4-BE49-F238E27FC236}">
                        <a16:creationId xmlns:a16="http://schemas.microsoft.com/office/drawing/2014/main" id="{51C0128B-9961-ECA5-52B4-4ECC5AC3ABC4}"/>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75" name="Freeform: Shape 174">
                  <a:extLst>
                    <a:ext uri="{FF2B5EF4-FFF2-40B4-BE49-F238E27FC236}">
                      <a16:creationId xmlns:a16="http://schemas.microsoft.com/office/drawing/2014/main" id="{E0C38C9A-299E-E662-8F5F-4DA4C996D3E9}"/>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02" name="Rectangle: Single Corner Snipped 29">
                <a:extLst>
                  <a:ext uri="{FF2B5EF4-FFF2-40B4-BE49-F238E27FC236}">
                    <a16:creationId xmlns:a16="http://schemas.microsoft.com/office/drawing/2014/main" id="{1E7256DC-0171-6A83-0B3E-38D10C3D5CB6}"/>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3" name="Oval 102">
                <a:extLst>
                  <a:ext uri="{FF2B5EF4-FFF2-40B4-BE49-F238E27FC236}">
                    <a16:creationId xmlns:a16="http://schemas.microsoft.com/office/drawing/2014/main" id="{14494AB8-5B1A-E9EB-0740-F521FAF06ED8}"/>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4" name="Oval 103">
                <a:extLst>
                  <a:ext uri="{FF2B5EF4-FFF2-40B4-BE49-F238E27FC236}">
                    <a16:creationId xmlns:a16="http://schemas.microsoft.com/office/drawing/2014/main" id="{03A58C22-562C-141D-71D2-CFA03830771B}"/>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5" name="Flowchart: Off-page Connector 104">
                <a:extLst>
                  <a:ext uri="{FF2B5EF4-FFF2-40B4-BE49-F238E27FC236}">
                    <a16:creationId xmlns:a16="http://schemas.microsoft.com/office/drawing/2014/main" id="{1D858F8A-31BD-B2A7-2B6F-C2AB83520353}"/>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6" name="Oval 105">
                <a:extLst>
                  <a:ext uri="{FF2B5EF4-FFF2-40B4-BE49-F238E27FC236}">
                    <a16:creationId xmlns:a16="http://schemas.microsoft.com/office/drawing/2014/main" id="{7D4368E9-1172-BE88-7A5C-B8ECD330AD1B}"/>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7" name="Flowchart: Terminator 106">
                <a:extLst>
                  <a:ext uri="{FF2B5EF4-FFF2-40B4-BE49-F238E27FC236}">
                    <a16:creationId xmlns:a16="http://schemas.microsoft.com/office/drawing/2014/main" id="{BDA0BC4F-570A-5C9D-5281-EEC231B18A7C}"/>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8" name="Flowchart: Delay 107">
                <a:extLst>
                  <a:ext uri="{FF2B5EF4-FFF2-40B4-BE49-F238E27FC236}">
                    <a16:creationId xmlns:a16="http://schemas.microsoft.com/office/drawing/2014/main" id="{E247ACEE-1E71-6F0F-1B41-F5806AD07BA2}"/>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9" name="Moon 108">
                <a:extLst>
                  <a:ext uri="{FF2B5EF4-FFF2-40B4-BE49-F238E27FC236}">
                    <a16:creationId xmlns:a16="http://schemas.microsoft.com/office/drawing/2014/main" id="{F47AD1E7-C307-BB1C-9924-EA343AF3D6D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10" name="Moon 109">
                <a:extLst>
                  <a:ext uri="{FF2B5EF4-FFF2-40B4-BE49-F238E27FC236}">
                    <a16:creationId xmlns:a16="http://schemas.microsoft.com/office/drawing/2014/main" id="{97A7346D-28DF-45BF-CFF1-762D950FBD5F}"/>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1" name="Oval 110">
                <a:extLst>
                  <a:ext uri="{FF2B5EF4-FFF2-40B4-BE49-F238E27FC236}">
                    <a16:creationId xmlns:a16="http://schemas.microsoft.com/office/drawing/2014/main" id="{D844C513-BD7A-7876-EE12-C450E198D045}"/>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2" name="Right Triangle 111">
                <a:extLst>
                  <a:ext uri="{FF2B5EF4-FFF2-40B4-BE49-F238E27FC236}">
                    <a16:creationId xmlns:a16="http://schemas.microsoft.com/office/drawing/2014/main" id="{814BAD8A-3C4D-13CF-12E0-89A20088271C}"/>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3" name="Right Triangle 112">
                <a:extLst>
                  <a:ext uri="{FF2B5EF4-FFF2-40B4-BE49-F238E27FC236}">
                    <a16:creationId xmlns:a16="http://schemas.microsoft.com/office/drawing/2014/main" id="{BDD69A80-9D12-41F3-992C-84472322E815}"/>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4" name="Flowchart: Terminator 113">
                <a:extLst>
                  <a:ext uri="{FF2B5EF4-FFF2-40B4-BE49-F238E27FC236}">
                    <a16:creationId xmlns:a16="http://schemas.microsoft.com/office/drawing/2014/main" id="{FAF6F1ED-AEC2-AB8F-9D74-89DA5A003C2D}"/>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5" name="Flowchart: Connector 114">
                <a:extLst>
                  <a:ext uri="{FF2B5EF4-FFF2-40B4-BE49-F238E27FC236}">
                    <a16:creationId xmlns:a16="http://schemas.microsoft.com/office/drawing/2014/main" id="{02A33FBE-E681-EED0-54CF-0397B434045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6" name="Flowchart: Connector 115">
                <a:extLst>
                  <a:ext uri="{FF2B5EF4-FFF2-40B4-BE49-F238E27FC236}">
                    <a16:creationId xmlns:a16="http://schemas.microsoft.com/office/drawing/2014/main" id="{AF4F0FF9-6729-27FD-57B5-7177E0BD2CBD}"/>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7" name="Freeform: Shape 116">
                <a:extLst>
                  <a:ext uri="{FF2B5EF4-FFF2-40B4-BE49-F238E27FC236}">
                    <a16:creationId xmlns:a16="http://schemas.microsoft.com/office/drawing/2014/main" id="{70604174-AAD5-2894-A0BB-C1BAE2D3FE32}"/>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18" name="Group 117">
                <a:extLst>
                  <a:ext uri="{FF2B5EF4-FFF2-40B4-BE49-F238E27FC236}">
                    <a16:creationId xmlns:a16="http://schemas.microsoft.com/office/drawing/2014/main" id="{5AD6E19B-9F2D-A87B-E9F8-742D422B7BDA}"/>
                  </a:ext>
                </a:extLst>
              </p:cNvPr>
              <p:cNvGrpSpPr/>
              <p:nvPr/>
            </p:nvGrpSpPr>
            <p:grpSpPr>
              <a:xfrm>
                <a:off x="1736703" y="3532400"/>
                <a:ext cx="325110" cy="522802"/>
                <a:chOff x="859632" y="2338402"/>
                <a:chExt cx="571500" cy="788345"/>
              </a:xfrm>
            </p:grpSpPr>
            <p:sp>
              <p:nvSpPr>
                <p:cNvPr id="147" name="Rectangle 146">
                  <a:extLst>
                    <a:ext uri="{FF2B5EF4-FFF2-40B4-BE49-F238E27FC236}">
                      <a16:creationId xmlns:a16="http://schemas.microsoft.com/office/drawing/2014/main" id="{C049F5B7-81B9-21F6-8911-CA97476D3314}"/>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48" name="Picture 147">
                  <a:extLst>
                    <a:ext uri="{FF2B5EF4-FFF2-40B4-BE49-F238E27FC236}">
                      <a16:creationId xmlns:a16="http://schemas.microsoft.com/office/drawing/2014/main" id="{C3216313-AC9F-4E71-DF0D-77A3BFA854ED}"/>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19" name="Group 118">
                <a:extLst>
                  <a:ext uri="{FF2B5EF4-FFF2-40B4-BE49-F238E27FC236}">
                    <a16:creationId xmlns:a16="http://schemas.microsoft.com/office/drawing/2014/main" id="{7570EC94-68AD-B806-B751-47A7D8472ABF}"/>
                  </a:ext>
                </a:extLst>
              </p:cNvPr>
              <p:cNvGrpSpPr/>
              <p:nvPr/>
            </p:nvGrpSpPr>
            <p:grpSpPr>
              <a:xfrm rot="19720146">
                <a:off x="1182580" y="2371883"/>
                <a:ext cx="386764" cy="226743"/>
                <a:chOff x="5136060" y="1710152"/>
                <a:chExt cx="538831" cy="347248"/>
              </a:xfrm>
            </p:grpSpPr>
            <p:sp>
              <p:nvSpPr>
                <p:cNvPr id="137" name="Oval 5">
                  <a:extLst>
                    <a:ext uri="{FF2B5EF4-FFF2-40B4-BE49-F238E27FC236}">
                      <a16:creationId xmlns:a16="http://schemas.microsoft.com/office/drawing/2014/main" id="{659BBCB6-FD2D-C146-CFC8-E41FD165B2E2}"/>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8" name="Group 137">
                  <a:extLst>
                    <a:ext uri="{FF2B5EF4-FFF2-40B4-BE49-F238E27FC236}">
                      <a16:creationId xmlns:a16="http://schemas.microsoft.com/office/drawing/2014/main" id="{9995042B-B24A-0B13-913A-67C964AD5C9C}"/>
                    </a:ext>
                  </a:extLst>
                </p:cNvPr>
                <p:cNvGrpSpPr/>
                <p:nvPr/>
              </p:nvGrpSpPr>
              <p:grpSpPr>
                <a:xfrm rot="20545732">
                  <a:off x="5242936" y="1710152"/>
                  <a:ext cx="85726" cy="45719"/>
                  <a:chOff x="5293988" y="1700325"/>
                  <a:chExt cx="85726" cy="42639"/>
                </a:xfrm>
              </p:grpSpPr>
              <p:cxnSp>
                <p:nvCxnSpPr>
                  <p:cNvPr id="144" name="Straight Connector 143">
                    <a:extLst>
                      <a:ext uri="{FF2B5EF4-FFF2-40B4-BE49-F238E27FC236}">
                        <a16:creationId xmlns:a16="http://schemas.microsoft.com/office/drawing/2014/main" id="{E794CD34-0A32-92C1-7839-A73D7FFD778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5" name="Straight Connector 144">
                    <a:extLst>
                      <a:ext uri="{FF2B5EF4-FFF2-40B4-BE49-F238E27FC236}">
                        <a16:creationId xmlns:a16="http://schemas.microsoft.com/office/drawing/2014/main" id="{F21D1301-2342-25E9-16EC-574E16133C3F}"/>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6" name="Straight Connector 145">
                    <a:extLst>
                      <a:ext uri="{FF2B5EF4-FFF2-40B4-BE49-F238E27FC236}">
                        <a16:creationId xmlns:a16="http://schemas.microsoft.com/office/drawing/2014/main" id="{8C483C81-83C0-028B-6F38-D249DE68A9D0}"/>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9" name="Oval 4">
                  <a:extLst>
                    <a:ext uri="{FF2B5EF4-FFF2-40B4-BE49-F238E27FC236}">
                      <a16:creationId xmlns:a16="http://schemas.microsoft.com/office/drawing/2014/main" id="{DAB4AB86-032B-904B-7B30-DA647EC54A6C}"/>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0" name="Oval 139">
                  <a:extLst>
                    <a:ext uri="{FF2B5EF4-FFF2-40B4-BE49-F238E27FC236}">
                      <a16:creationId xmlns:a16="http://schemas.microsoft.com/office/drawing/2014/main" id="{4356CDBA-63A7-8FEB-BCE3-F14C6B018FDF}"/>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1" name="Oval 140">
                  <a:extLst>
                    <a:ext uri="{FF2B5EF4-FFF2-40B4-BE49-F238E27FC236}">
                      <a16:creationId xmlns:a16="http://schemas.microsoft.com/office/drawing/2014/main" id="{9F0F7211-0CE1-2B96-73B5-A4FD308694A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2" name="Oval 141">
                  <a:extLst>
                    <a:ext uri="{FF2B5EF4-FFF2-40B4-BE49-F238E27FC236}">
                      <a16:creationId xmlns:a16="http://schemas.microsoft.com/office/drawing/2014/main" id="{B2C660B8-B50A-B43A-7D9D-34D29CF67DFA}"/>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3" name="Oval 142">
                  <a:extLst>
                    <a:ext uri="{FF2B5EF4-FFF2-40B4-BE49-F238E27FC236}">
                      <a16:creationId xmlns:a16="http://schemas.microsoft.com/office/drawing/2014/main" id="{30E68901-5362-F873-BF5E-A77BE01327E4}"/>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20" name="Group 119">
                <a:extLst>
                  <a:ext uri="{FF2B5EF4-FFF2-40B4-BE49-F238E27FC236}">
                    <a16:creationId xmlns:a16="http://schemas.microsoft.com/office/drawing/2014/main" id="{642AB50E-360D-F3ED-5FE7-C4CCF743F8B4}"/>
                  </a:ext>
                </a:extLst>
              </p:cNvPr>
              <p:cNvGrpSpPr/>
              <p:nvPr/>
            </p:nvGrpSpPr>
            <p:grpSpPr>
              <a:xfrm rot="1705800" flipH="1">
                <a:off x="1678571" y="2367738"/>
                <a:ext cx="386764" cy="226743"/>
                <a:chOff x="5136060" y="1710152"/>
                <a:chExt cx="538831" cy="347248"/>
              </a:xfrm>
            </p:grpSpPr>
            <p:sp>
              <p:nvSpPr>
                <p:cNvPr id="127" name="Oval 5">
                  <a:extLst>
                    <a:ext uri="{FF2B5EF4-FFF2-40B4-BE49-F238E27FC236}">
                      <a16:creationId xmlns:a16="http://schemas.microsoft.com/office/drawing/2014/main" id="{D3449EBD-770E-00DF-F151-5EB6236C898A}"/>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28" name="Group 127">
                  <a:extLst>
                    <a:ext uri="{FF2B5EF4-FFF2-40B4-BE49-F238E27FC236}">
                      <a16:creationId xmlns:a16="http://schemas.microsoft.com/office/drawing/2014/main" id="{B9261F33-F5E3-790F-4D1E-D8BADA79E78D}"/>
                    </a:ext>
                  </a:extLst>
                </p:cNvPr>
                <p:cNvGrpSpPr/>
                <p:nvPr/>
              </p:nvGrpSpPr>
              <p:grpSpPr>
                <a:xfrm rot="20545732">
                  <a:off x="5242936" y="1710152"/>
                  <a:ext cx="85726" cy="45719"/>
                  <a:chOff x="5293988" y="1700325"/>
                  <a:chExt cx="85726" cy="42639"/>
                </a:xfrm>
              </p:grpSpPr>
              <p:cxnSp>
                <p:nvCxnSpPr>
                  <p:cNvPr id="134" name="Straight Connector 133">
                    <a:extLst>
                      <a:ext uri="{FF2B5EF4-FFF2-40B4-BE49-F238E27FC236}">
                        <a16:creationId xmlns:a16="http://schemas.microsoft.com/office/drawing/2014/main" id="{5E181028-8A6B-AE63-4784-A4495AD27499}"/>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5" name="Straight Connector 134">
                    <a:extLst>
                      <a:ext uri="{FF2B5EF4-FFF2-40B4-BE49-F238E27FC236}">
                        <a16:creationId xmlns:a16="http://schemas.microsoft.com/office/drawing/2014/main" id="{CF975181-66CA-949F-C860-A4DA29D433A7}"/>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6" name="Straight Connector 135">
                    <a:extLst>
                      <a:ext uri="{FF2B5EF4-FFF2-40B4-BE49-F238E27FC236}">
                        <a16:creationId xmlns:a16="http://schemas.microsoft.com/office/drawing/2014/main" id="{9388DBBF-73EB-2E51-A7BC-11026B0A02A4}"/>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29" name="Oval 4">
                  <a:extLst>
                    <a:ext uri="{FF2B5EF4-FFF2-40B4-BE49-F238E27FC236}">
                      <a16:creationId xmlns:a16="http://schemas.microsoft.com/office/drawing/2014/main" id="{F4EB6831-0F8B-B707-B176-2681B8DEE8B7}"/>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0" name="Oval 129">
                  <a:extLst>
                    <a:ext uri="{FF2B5EF4-FFF2-40B4-BE49-F238E27FC236}">
                      <a16:creationId xmlns:a16="http://schemas.microsoft.com/office/drawing/2014/main" id="{4D15778E-4066-AC23-E529-A2F5E9E4A9D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1" name="Oval 130">
                  <a:extLst>
                    <a:ext uri="{FF2B5EF4-FFF2-40B4-BE49-F238E27FC236}">
                      <a16:creationId xmlns:a16="http://schemas.microsoft.com/office/drawing/2014/main" id="{C516C068-BCC4-330A-081D-575AAE4DA53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2" name="Oval 131">
                  <a:extLst>
                    <a:ext uri="{FF2B5EF4-FFF2-40B4-BE49-F238E27FC236}">
                      <a16:creationId xmlns:a16="http://schemas.microsoft.com/office/drawing/2014/main" id="{9ED1CF77-8538-BC76-C7AB-EE491A9B458E}"/>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3" name="Oval 132">
                  <a:extLst>
                    <a:ext uri="{FF2B5EF4-FFF2-40B4-BE49-F238E27FC236}">
                      <a16:creationId xmlns:a16="http://schemas.microsoft.com/office/drawing/2014/main" id="{BD85CEF0-D425-40AC-38C1-12DF629B0246}"/>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21" name="Freeform: Shape 120">
                <a:extLst>
                  <a:ext uri="{FF2B5EF4-FFF2-40B4-BE49-F238E27FC236}">
                    <a16:creationId xmlns:a16="http://schemas.microsoft.com/office/drawing/2014/main" id="{1DA46BF1-8715-5403-A7F8-1519CB474A22}"/>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2" name="Oval 121">
                <a:extLst>
                  <a:ext uri="{FF2B5EF4-FFF2-40B4-BE49-F238E27FC236}">
                    <a16:creationId xmlns:a16="http://schemas.microsoft.com/office/drawing/2014/main" id="{AC309355-C6E6-65A6-DAF1-FDF93035194C}"/>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3" name="Oval 122">
                <a:extLst>
                  <a:ext uri="{FF2B5EF4-FFF2-40B4-BE49-F238E27FC236}">
                    <a16:creationId xmlns:a16="http://schemas.microsoft.com/office/drawing/2014/main" id="{3615FF7D-8892-1011-E530-7303FE350C56}"/>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4" name="Diagonal Stripe 123">
                <a:extLst>
                  <a:ext uri="{FF2B5EF4-FFF2-40B4-BE49-F238E27FC236}">
                    <a16:creationId xmlns:a16="http://schemas.microsoft.com/office/drawing/2014/main" id="{CBBF5D17-3CAD-3737-C048-4A63DA296BB3}"/>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5" name="Diagonal Stripe 124">
                <a:extLst>
                  <a:ext uri="{FF2B5EF4-FFF2-40B4-BE49-F238E27FC236}">
                    <a16:creationId xmlns:a16="http://schemas.microsoft.com/office/drawing/2014/main" id="{16099458-34A5-7DB9-8EB4-199BF87B6715}"/>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6" name="Isosceles Triangle 125">
                <a:extLst>
                  <a:ext uri="{FF2B5EF4-FFF2-40B4-BE49-F238E27FC236}">
                    <a16:creationId xmlns:a16="http://schemas.microsoft.com/office/drawing/2014/main" id="{2C7F836B-48AC-060B-57A6-A23B84021E68}"/>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1183280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406" fill="hold"/>
                                        <p:tgtEl>
                                          <p:spTgt spid="12"/>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12"/>
                </p:tgtEl>
              </p:cMediaNode>
            </p:audio>
          </p:childTnLst>
        </p:cTn>
      </p:par>
    </p:tnLst>
    <p:bldLst>
      <p:bldP spid="10" grpId="0"/>
      <p:bldP spid="16" grpId="0"/>
      <p:bldP spid="17" grpId="0"/>
      <p:bldP spid="11" grpId="0"/>
    </p:bldLst>
  </p:timing>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DA24865-2EAD-442C-BD3B-80FAF6E1AD79}"/>
              </a:ext>
            </a:extLst>
          </p:cNvPr>
          <p:cNvPicPr>
            <a:picLocks noChangeAspect="1"/>
          </p:cNvPicPr>
          <p:nvPr/>
        </p:nvPicPr>
        <p:blipFill>
          <a:blip r:embed="rId3"/>
          <a:stretch>
            <a:fillRect/>
          </a:stretch>
        </p:blipFill>
        <p:spPr>
          <a:xfrm>
            <a:off x="3495313" y="1435385"/>
            <a:ext cx="8063881" cy="3859451"/>
          </a:xfrm>
          <a:prstGeom prst="rect">
            <a:avLst/>
          </a:prstGeom>
        </p:spPr>
      </p:pic>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HACCP</a:t>
            </a:r>
            <a:endParaRPr lang="en-US" sz="4800" dirty="0">
              <a:solidFill>
                <a:schemeClr val="bg1"/>
              </a:solidFill>
              <a:latin typeface="Juice ITC" panose="04040403040A02020202" pitchFamily="82" charset="0"/>
            </a:endParaRPr>
          </a:p>
        </p:txBody>
      </p:sp>
      <p:grpSp>
        <p:nvGrpSpPr>
          <p:cNvPr id="8" name="Group 7">
            <a:extLst>
              <a:ext uri="{FF2B5EF4-FFF2-40B4-BE49-F238E27FC236}">
                <a16:creationId xmlns:a16="http://schemas.microsoft.com/office/drawing/2014/main" id="{12C17B02-5EA6-4489-8C65-54153F6CA7E1}"/>
              </a:ext>
            </a:extLst>
          </p:cNvPr>
          <p:cNvGrpSpPr/>
          <p:nvPr/>
        </p:nvGrpSpPr>
        <p:grpSpPr>
          <a:xfrm>
            <a:off x="-177800" y="5251360"/>
            <a:ext cx="12865100" cy="2000341"/>
            <a:chOff x="4670" y="4705259"/>
            <a:chExt cx="9347052" cy="2000341"/>
          </a:xfrm>
        </p:grpSpPr>
        <p:sp>
          <p:nvSpPr>
            <p:cNvPr id="13" name="Rectangle 12">
              <a:extLst>
                <a:ext uri="{FF2B5EF4-FFF2-40B4-BE49-F238E27FC236}">
                  <a16:creationId xmlns:a16="http://schemas.microsoft.com/office/drawing/2014/main" id="{B33E18FC-555E-4F4E-8E4F-E3E787297731}"/>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6A55048-4E28-4E4D-AD0D-E954F1B165B7}"/>
                </a:ext>
              </a:extLst>
            </p:cNvPr>
            <p:cNvSpPr/>
            <p:nvPr/>
          </p:nvSpPr>
          <p:spPr>
            <a:xfrm>
              <a:off x="4620311" y="4705259"/>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5" name="Rectangle 14">
              <a:extLst>
                <a:ext uri="{FF2B5EF4-FFF2-40B4-BE49-F238E27FC236}">
                  <a16:creationId xmlns:a16="http://schemas.microsoft.com/office/drawing/2014/main" id="{C78FDDE2-8DD2-4D7E-B45C-F82AD42FF52A}"/>
                </a:ext>
              </a:extLst>
            </p:cNvPr>
            <p:cNvSpPr/>
            <p:nvPr/>
          </p:nvSpPr>
          <p:spPr>
            <a:xfrm>
              <a:off x="4670" y="4705952"/>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124" name="Speech Bubble: Oval 238">
            <a:extLst>
              <a:ext uri="{FF2B5EF4-FFF2-40B4-BE49-F238E27FC236}">
                <a16:creationId xmlns:a16="http://schemas.microsoft.com/office/drawing/2014/main" id="{05FAAA30-3E8F-4DCE-868B-77BE0189A864}"/>
              </a:ext>
            </a:extLst>
          </p:cNvPr>
          <p:cNvSpPr/>
          <p:nvPr/>
        </p:nvSpPr>
        <p:spPr>
          <a:xfrm>
            <a:off x="2725659" y="1408239"/>
            <a:ext cx="4365254" cy="2624280"/>
          </a:xfrm>
          <a:prstGeom prst="wedgeEllipseCallout">
            <a:avLst>
              <a:gd name="adj1" fmla="val -48461"/>
              <a:gd name="adj2" fmla="val 64406"/>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a:r>
              <a:rPr lang="en-US" sz="2400" dirty="0">
                <a:solidFill>
                  <a:srgbClr val="000000"/>
                </a:solidFill>
              </a:rPr>
              <a:t>HACCP is a systematic preventive approach to food safety identifying hazards in the production process.</a:t>
            </a:r>
          </a:p>
        </p:txBody>
      </p:sp>
      <p:grpSp>
        <p:nvGrpSpPr>
          <p:cNvPr id="3" name="Group 2">
            <a:extLst>
              <a:ext uri="{FF2B5EF4-FFF2-40B4-BE49-F238E27FC236}">
                <a16:creationId xmlns:a16="http://schemas.microsoft.com/office/drawing/2014/main" id="{637E2963-657E-A34A-70B7-0AE3BC12B428}"/>
              </a:ext>
            </a:extLst>
          </p:cNvPr>
          <p:cNvGrpSpPr/>
          <p:nvPr/>
        </p:nvGrpSpPr>
        <p:grpSpPr>
          <a:xfrm>
            <a:off x="1791680" y="3511241"/>
            <a:ext cx="1344090" cy="2865661"/>
            <a:chOff x="267680" y="3511240"/>
            <a:chExt cx="1344090" cy="2865661"/>
          </a:xfrm>
        </p:grpSpPr>
        <p:grpSp>
          <p:nvGrpSpPr>
            <p:cNvPr id="5" name="Group 4">
              <a:extLst>
                <a:ext uri="{FF2B5EF4-FFF2-40B4-BE49-F238E27FC236}">
                  <a16:creationId xmlns:a16="http://schemas.microsoft.com/office/drawing/2014/main" id="{EE831AC5-D770-ACE3-E263-ED62E5BABA84}"/>
                </a:ext>
              </a:extLst>
            </p:cNvPr>
            <p:cNvGrpSpPr/>
            <p:nvPr/>
          </p:nvGrpSpPr>
          <p:grpSpPr>
            <a:xfrm>
              <a:off x="267680" y="3511240"/>
              <a:ext cx="1344090" cy="2865661"/>
              <a:chOff x="-2807430" y="2957609"/>
              <a:chExt cx="1476222" cy="3049055"/>
            </a:xfrm>
          </p:grpSpPr>
          <p:grpSp>
            <p:nvGrpSpPr>
              <p:cNvPr id="81" name="Group 80">
                <a:extLst>
                  <a:ext uri="{FF2B5EF4-FFF2-40B4-BE49-F238E27FC236}">
                    <a16:creationId xmlns:a16="http://schemas.microsoft.com/office/drawing/2014/main" id="{C9289D7C-FA61-8D41-775F-EF4410B47811}"/>
                  </a:ext>
                </a:extLst>
              </p:cNvPr>
              <p:cNvGrpSpPr/>
              <p:nvPr/>
            </p:nvGrpSpPr>
            <p:grpSpPr>
              <a:xfrm>
                <a:off x="-2125247" y="5735089"/>
                <a:ext cx="222681" cy="271575"/>
                <a:chOff x="3312043" y="4084938"/>
                <a:chExt cx="189762" cy="211269"/>
              </a:xfrm>
            </p:grpSpPr>
            <p:sp>
              <p:nvSpPr>
                <p:cNvPr id="112" name="Chord 111">
                  <a:extLst>
                    <a:ext uri="{FF2B5EF4-FFF2-40B4-BE49-F238E27FC236}">
                      <a16:creationId xmlns:a16="http://schemas.microsoft.com/office/drawing/2014/main" id="{5769AAC9-D14F-2F4B-CE4C-1B8C15C89EB8}"/>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13" name="Chord 112">
                  <a:extLst>
                    <a:ext uri="{FF2B5EF4-FFF2-40B4-BE49-F238E27FC236}">
                      <a16:creationId xmlns:a16="http://schemas.microsoft.com/office/drawing/2014/main" id="{DD09E39D-C706-73E0-D6DA-BA7DB1EF06A5}"/>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sp>
            <p:nvSpPr>
              <p:cNvPr id="82" name="Flowchart: Manual Operation 26">
                <a:extLst>
                  <a:ext uri="{FF2B5EF4-FFF2-40B4-BE49-F238E27FC236}">
                    <a16:creationId xmlns:a16="http://schemas.microsoft.com/office/drawing/2014/main" id="{CF371405-0B61-F11B-03FB-3115F7E35DA0}"/>
                  </a:ext>
                </a:extLst>
              </p:cNvPr>
              <p:cNvSpPr/>
              <p:nvPr/>
            </p:nvSpPr>
            <p:spPr>
              <a:xfrm rot="21326916" flipV="1">
                <a:off x="-2199305" y="4995570"/>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83" name="Group 82">
                <a:extLst>
                  <a:ext uri="{FF2B5EF4-FFF2-40B4-BE49-F238E27FC236}">
                    <a16:creationId xmlns:a16="http://schemas.microsoft.com/office/drawing/2014/main" id="{B7A84E69-1406-5B6D-0CCA-121FCEC5CD92}"/>
                  </a:ext>
                </a:extLst>
              </p:cNvPr>
              <p:cNvGrpSpPr/>
              <p:nvPr/>
            </p:nvGrpSpPr>
            <p:grpSpPr>
              <a:xfrm>
                <a:off x="-2484197" y="5714408"/>
                <a:ext cx="222681" cy="271575"/>
                <a:chOff x="3312043" y="4084938"/>
                <a:chExt cx="189762" cy="211269"/>
              </a:xfrm>
            </p:grpSpPr>
            <p:sp>
              <p:nvSpPr>
                <p:cNvPr id="110" name="Chord 109">
                  <a:extLst>
                    <a:ext uri="{FF2B5EF4-FFF2-40B4-BE49-F238E27FC236}">
                      <a16:creationId xmlns:a16="http://schemas.microsoft.com/office/drawing/2014/main" id="{A7F66834-F2A9-5C51-639D-8F18DD1B3C51}"/>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11" name="Chord 110">
                  <a:extLst>
                    <a:ext uri="{FF2B5EF4-FFF2-40B4-BE49-F238E27FC236}">
                      <a16:creationId xmlns:a16="http://schemas.microsoft.com/office/drawing/2014/main" id="{C40C03AC-3F37-DDB9-35D1-4D4E5196431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sp>
            <p:nvSpPr>
              <p:cNvPr id="84" name="Rectangle: Single Corner Snipped 29">
                <a:extLst>
                  <a:ext uri="{FF2B5EF4-FFF2-40B4-BE49-F238E27FC236}">
                    <a16:creationId xmlns:a16="http://schemas.microsoft.com/office/drawing/2014/main" id="{02334A54-62D5-39D9-D14E-E6C93BF369DC}"/>
                  </a:ext>
                </a:extLst>
              </p:cNvPr>
              <p:cNvSpPr/>
              <p:nvPr/>
            </p:nvSpPr>
            <p:spPr>
              <a:xfrm flipH="1">
                <a:off x="-2499286" y="4178008"/>
                <a:ext cx="568860" cy="827358"/>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85" name="Oval 84">
                <a:extLst>
                  <a:ext uri="{FF2B5EF4-FFF2-40B4-BE49-F238E27FC236}">
                    <a16:creationId xmlns:a16="http://schemas.microsoft.com/office/drawing/2014/main" id="{31E4F6FA-3209-9D0C-FA6A-11C75E5F0906}"/>
                  </a:ext>
                </a:extLst>
              </p:cNvPr>
              <p:cNvSpPr/>
              <p:nvPr/>
            </p:nvSpPr>
            <p:spPr>
              <a:xfrm>
                <a:off x="-2642508" y="3512248"/>
                <a:ext cx="124405" cy="276019"/>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86" name="Oval 85">
                <a:extLst>
                  <a:ext uri="{FF2B5EF4-FFF2-40B4-BE49-F238E27FC236}">
                    <a16:creationId xmlns:a16="http://schemas.microsoft.com/office/drawing/2014/main" id="{507458AC-DC37-63F5-16B9-D9600DC1BAF6}"/>
                  </a:ext>
                </a:extLst>
              </p:cNvPr>
              <p:cNvSpPr/>
              <p:nvPr/>
            </p:nvSpPr>
            <p:spPr>
              <a:xfrm>
                <a:off x="-1866898" y="3503731"/>
                <a:ext cx="124405" cy="276019"/>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87" name="Flowchart: Off-page Connector 86">
                <a:extLst>
                  <a:ext uri="{FF2B5EF4-FFF2-40B4-BE49-F238E27FC236}">
                    <a16:creationId xmlns:a16="http://schemas.microsoft.com/office/drawing/2014/main" id="{B8805D4F-A217-266E-016D-271B9A1732F8}"/>
                  </a:ext>
                </a:extLst>
              </p:cNvPr>
              <p:cNvSpPr/>
              <p:nvPr/>
            </p:nvSpPr>
            <p:spPr>
              <a:xfrm>
                <a:off x="-2302333" y="3983370"/>
                <a:ext cx="223549" cy="293853"/>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88" name="Oval 87">
                <a:extLst>
                  <a:ext uri="{FF2B5EF4-FFF2-40B4-BE49-F238E27FC236}">
                    <a16:creationId xmlns:a16="http://schemas.microsoft.com/office/drawing/2014/main" id="{6312AEB3-F55C-C773-959A-01E7460CDB32}"/>
                  </a:ext>
                </a:extLst>
              </p:cNvPr>
              <p:cNvSpPr/>
              <p:nvPr/>
            </p:nvSpPr>
            <p:spPr>
              <a:xfrm>
                <a:off x="-2588081" y="3101811"/>
                <a:ext cx="777555" cy="979510"/>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89" name="Flowchart: Terminator 88">
                <a:extLst>
                  <a:ext uri="{FF2B5EF4-FFF2-40B4-BE49-F238E27FC236}">
                    <a16:creationId xmlns:a16="http://schemas.microsoft.com/office/drawing/2014/main" id="{D1CFD3FA-BDAF-6FA9-428B-4482B447DDA3}"/>
                  </a:ext>
                </a:extLst>
              </p:cNvPr>
              <p:cNvSpPr/>
              <p:nvPr/>
            </p:nvSpPr>
            <p:spPr>
              <a:xfrm rot="1600366">
                <a:off x="-2721995" y="4367141"/>
                <a:ext cx="151903" cy="478994"/>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90" name="Flowchart: Terminator 89">
                <a:extLst>
                  <a:ext uri="{FF2B5EF4-FFF2-40B4-BE49-F238E27FC236}">
                    <a16:creationId xmlns:a16="http://schemas.microsoft.com/office/drawing/2014/main" id="{492386EA-1605-BE8A-985B-9478AA027465}"/>
                  </a:ext>
                </a:extLst>
              </p:cNvPr>
              <p:cNvSpPr/>
              <p:nvPr/>
            </p:nvSpPr>
            <p:spPr>
              <a:xfrm rot="21089715">
                <a:off x="-1896262" y="4371274"/>
                <a:ext cx="125421" cy="477717"/>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91" name="Flowchart: Delay 90">
                <a:extLst>
                  <a:ext uri="{FF2B5EF4-FFF2-40B4-BE49-F238E27FC236}">
                    <a16:creationId xmlns:a16="http://schemas.microsoft.com/office/drawing/2014/main" id="{7F0303C2-BC48-2991-A297-A4EE850E6C5B}"/>
                  </a:ext>
                </a:extLst>
              </p:cNvPr>
              <p:cNvSpPr/>
              <p:nvPr/>
            </p:nvSpPr>
            <p:spPr>
              <a:xfrm rot="2022916" flipH="1">
                <a:off x="-2634761" y="4154053"/>
                <a:ext cx="215771" cy="442399"/>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92" name="Moon 91">
                <a:extLst>
                  <a:ext uri="{FF2B5EF4-FFF2-40B4-BE49-F238E27FC236}">
                    <a16:creationId xmlns:a16="http://schemas.microsoft.com/office/drawing/2014/main" id="{ED630CAF-2CCB-1C25-DFB5-3E37F5717384}"/>
                  </a:ext>
                </a:extLst>
              </p:cNvPr>
              <p:cNvSpPr/>
              <p:nvPr/>
            </p:nvSpPr>
            <p:spPr>
              <a:xfrm rot="5400000">
                <a:off x="-2468073" y="2845301"/>
                <a:ext cx="574130" cy="798746"/>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93" name="Moon 92">
                <a:extLst>
                  <a:ext uri="{FF2B5EF4-FFF2-40B4-BE49-F238E27FC236}">
                    <a16:creationId xmlns:a16="http://schemas.microsoft.com/office/drawing/2014/main" id="{2035AD5E-FCDE-DDC6-9C18-5CBF35D1EF3B}"/>
                  </a:ext>
                </a:extLst>
              </p:cNvPr>
              <p:cNvSpPr/>
              <p:nvPr/>
            </p:nvSpPr>
            <p:spPr>
              <a:xfrm rot="5400000">
                <a:off x="-2404865" y="2918594"/>
                <a:ext cx="412827" cy="779261"/>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94" name="Oval 93">
                <a:extLst>
                  <a:ext uri="{FF2B5EF4-FFF2-40B4-BE49-F238E27FC236}">
                    <a16:creationId xmlns:a16="http://schemas.microsoft.com/office/drawing/2014/main" id="{DB4FD4AE-F832-2FAB-0D15-8B6D240A32A0}"/>
                  </a:ext>
                </a:extLst>
              </p:cNvPr>
              <p:cNvSpPr/>
              <p:nvPr/>
            </p:nvSpPr>
            <p:spPr>
              <a:xfrm>
                <a:off x="-2346964" y="2996066"/>
                <a:ext cx="308584" cy="13145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95" name="Flowchart: Delay 94">
                <a:extLst>
                  <a:ext uri="{FF2B5EF4-FFF2-40B4-BE49-F238E27FC236}">
                    <a16:creationId xmlns:a16="http://schemas.microsoft.com/office/drawing/2014/main" id="{8635FB02-057B-EC57-F702-78312D8BE77D}"/>
                  </a:ext>
                </a:extLst>
              </p:cNvPr>
              <p:cNvSpPr/>
              <p:nvPr/>
            </p:nvSpPr>
            <p:spPr>
              <a:xfrm rot="19976169">
                <a:off x="-2017770" y="4144258"/>
                <a:ext cx="215771" cy="442399"/>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96" name="Right Triangle 95">
                <a:extLst>
                  <a:ext uri="{FF2B5EF4-FFF2-40B4-BE49-F238E27FC236}">
                    <a16:creationId xmlns:a16="http://schemas.microsoft.com/office/drawing/2014/main" id="{E7AEBB5B-8C0F-A519-FE57-69661642781C}"/>
                  </a:ext>
                </a:extLst>
              </p:cNvPr>
              <p:cNvSpPr/>
              <p:nvPr/>
            </p:nvSpPr>
            <p:spPr>
              <a:xfrm rot="8699319">
                <a:off x="-2411672" y="4150943"/>
                <a:ext cx="166967" cy="196483"/>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97" name="Right Triangle 96">
                <a:extLst>
                  <a:ext uri="{FF2B5EF4-FFF2-40B4-BE49-F238E27FC236}">
                    <a16:creationId xmlns:a16="http://schemas.microsoft.com/office/drawing/2014/main" id="{87C6B1C0-E307-EA1A-602D-F7B4C39CB180}"/>
                  </a:ext>
                </a:extLst>
              </p:cNvPr>
              <p:cNvSpPr/>
              <p:nvPr/>
            </p:nvSpPr>
            <p:spPr>
              <a:xfrm rot="12900681" flipH="1">
                <a:off x="-2131171" y="4150943"/>
                <a:ext cx="166967" cy="196483"/>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98" name="Flowchart: Manual Operation 26">
                <a:extLst>
                  <a:ext uri="{FF2B5EF4-FFF2-40B4-BE49-F238E27FC236}">
                    <a16:creationId xmlns:a16="http://schemas.microsoft.com/office/drawing/2014/main" id="{B237EB49-D164-F3E3-DCE1-D35F97BCD8A9}"/>
                  </a:ext>
                </a:extLst>
              </p:cNvPr>
              <p:cNvSpPr/>
              <p:nvPr/>
            </p:nvSpPr>
            <p:spPr>
              <a:xfrm rot="230863" flipV="1">
                <a:off x="-2487781" y="4999311"/>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99" name="Flowchart: Terminator 98">
                <a:extLst>
                  <a:ext uri="{FF2B5EF4-FFF2-40B4-BE49-F238E27FC236}">
                    <a16:creationId xmlns:a16="http://schemas.microsoft.com/office/drawing/2014/main" id="{E125D930-0A7E-106A-B458-9F12C5C38AE8}"/>
                  </a:ext>
                </a:extLst>
              </p:cNvPr>
              <p:cNvSpPr/>
              <p:nvPr/>
            </p:nvSpPr>
            <p:spPr>
              <a:xfrm rot="2262586">
                <a:off x="-1739384" y="4455383"/>
                <a:ext cx="121632" cy="4068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0" name="Flowchart: Terminator 99">
                <a:extLst>
                  <a:ext uri="{FF2B5EF4-FFF2-40B4-BE49-F238E27FC236}">
                    <a16:creationId xmlns:a16="http://schemas.microsoft.com/office/drawing/2014/main" id="{447B64FC-353E-9600-53BC-5D43B5F8627B}"/>
                  </a:ext>
                </a:extLst>
              </p:cNvPr>
              <p:cNvSpPr/>
              <p:nvPr/>
            </p:nvSpPr>
            <p:spPr>
              <a:xfrm rot="18705810" flipH="1">
                <a:off x="-2714969" y="4736489"/>
                <a:ext cx="95213" cy="280136"/>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1" name="Flowchart: Connector 100">
                <a:extLst>
                  <a:ext uri="{FF2B5EF4-FFF2-40B4-BE49-F238E27FC236}">
                    <a16:creationId xmlns:a16="http://schemas.microsoft.com/office/drawing/2014/main" id="{3799297C-D4F5-655A-59A5-E1A1F7C751E6}"/>
                  </a:ext>
                </a:extLst>
              </p:cNvPr>
              <p:cNvSpPr/>
              <p:nvPr/>
            </p:nvSpPr>
            <p:spPr>
              <a:xfrm>
                <a:off x="-2225278" y="4320573"/>
                <a:ext cx="53650" cy="5876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02" name="Flowchart: Connector 101">
                <a:extLst>
                  <a:ext uri="{FF2B5EF4-FFF2-40B4-BE49-F238E27FC236}">
                    <a16:creationId xmlns:a16="http://schemas.microsoft.com/office/drawing/2014/main" id="{8DD01312-6B89-5736-813C-D97EAB62CB11}"/>
                  </a:ext>
                </a:extLst>
              </p:cNvPr>
              <p:cNvSpPr/>
              <p:nvPr/>
            </p:nvSpPr>
            <p:spPr>
              <a:xfrm>
                <a:off x="-2225278" y="4405700"/>
                <a:ext cx="53650" cy="5876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nvGrpSpPr>
              <p:cNvPr id="103" name="Group 102">
                <a:extLst>
                  <a:ext uri="{FF2B5EF4-FFF2-40B4-BE49-F238E27FC236}">
                    <a16:creationId xmlns:a16="http://schemas.microsoft.com/office/drawing/2014/main" id="{78C73239-9A12-60AA-DDCE-18B1BC53202B}"/>
                  </a:ext>
                </a:extLst>
              </p:cNvPr>
              <p:cNvGrpSpPr/>
              <p:nvPr/>
            </p:nvGrpSpPr>
            <p:grpSpPr>
              <a:xfrm>
                <a:off x="-2123362" y="4260410"/>
                <a:ext cx="218912" cy="352027"/>
                <a:chOff x="859632" y="2338402"/>
                <a:chExt cx="571500" cy="788345"/>
              </a:xfrm>
            </p:grpSpPr>
            <p:sp>
              <p:nvSpPr>
                <p:cNvPr id="108" name="Rectangle 107">
                  <a:extLst>
                    <a:ext uri="{FF2B5EF4-FFF2-40B4-BE49-F238E27FC236}">
                      <a16:creationId xmlns:a16="http://schemas.microsoft.com/office/drawing/2014/main" id="{B3FF6C41-BEFE-F788-FFCD-DE221894DF92}"/>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pic>
              <p:nvPicPr>
                <p:cNvPr id="109" name="Picture 108">
                  <a:extLst>
                    <a:ext uri="{FF2B5EF4-FFF2-40B4-BE49-F238E27FC236}">
                      <a16:creationId xmlns:a16="http://schemas.microsoft.com/office/drawing/2014/main" id="{6D9F26C6-F714-BD91-3D4A-0A8F47268E10}"/>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04" name="Freeform: Shape 233">
                <a:extLst>
                  <a:ext uri="{FF2B5EF4-FFF2-40B4-BE49-F238E27FC236}">
                    <a16:creationId xmlns:a16="http://schemas.microsoft.com/office/drawing/2014/main" id="{A7DD6CE1-DB20-6FD5-6C6C-FBF3C7E2E2E1}"/>
                  </a:ext>
                </a:extLst>
              </p:cNvPr>
              <p:cNvSpPr/>
              <p:nvPr/>
            </p:nvSpPr>
            <p:spPr>
              <a:xfrm rot="14816196">
                <a:off x="-2606070" y="4897498"/>
                <a:ext cx="184707" cy="177059"/>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5" name="Group 104">
                <a:extLst>
                  <a:ext uri="{FF2B5EF4-FFF2-40B4-BE49-F238E27FC236}">
                    <a16:creationId xmlns:a16="http://schemas.microsoft.com/office/drawing/2014/main" id="{ABF046BA-913A-658D-BCA7-5611AE347F8A}"/>
                  </a:ext>
                </a:extLst>
              </p:cNvPr>
              <p:cNvGrpSpPr/>
              <p:nvPr/>
            </p:nvGrpSpPr>
            <p:grpSpPr>
              <a:xfrm rot="20979317">
                <a:off x="-1622790" y="4356147"/>
                <a:ext cx="291582" cy="209055"/>
                <a:chOff x="2687747" y="3880759"/>
                <a:chExt cx="433033" cy="310471"/>
              </a:xfrm>
            </p:grpSpPr>
            <p:sp>
              <p:nvSpPr>
                <p:cNvPr id="106" name="Freeform: Shape 235">
                  <a:extLst>
                    <a:ext uri="{FF2B5EF4-FFF2-40B4-BE49-F238E27FC236}">
                      <a16:creationId xmlns:a16="http://schemas.microsoft.com/office/drawing/2014/main" id="{4C16B7E0-9297-3496-B84E-C57A65566DF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07" name="Freeform: Shape 236">
                  <a:extLst>
                    <a:ext uri="{FF2B5EF4-FFF2-40B4-BE49-F238E27FC236}">
                      <a16:creationId xmlns:a16="http://schemas.microsoft.com/office/drawing/2014/main" id="{23561848-67EB-715D-5712-38709BA69EA1}"/>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6" name="Group 5">
              <a:extLst>
                <a:ext uri="{FF2B5EF4-FFF2-40B4-BE49-F238E27FC236}">
                  <a16:creationId xmlns:a16="http://schemas.microsoft.com/office/drawing/2014/main" id="{74E6D4EF-DB9B-B5D0-1904-9A62B8EC21F8}"/>
                </a:ext>
              </a:extLst>
            </p:cNvPr>
            <p:cNvGrpSpPr/>
            <p:nvPr/>
          </p:nvGrpSpPr>
          <p:grpSpPr>
            <a:xfrm>
              <a:off x="547975" y="3995683"/>
              <a:ext cx="546804" cy="508076"/>
              <a:chOff x="1851368" y="2814054"/>
              <a:chExt cx="889770" cy="864887"/>
            </a:xfrm>
          </p:grpSpPr>
          <p:grpSp>
            <p:nvGrpSpPr>
              <p:cNvPr id="7" name="Group 6">
                <a:extLst>
                  <a:ext uri="{FF2B5EF4-FFF2-40B4-BE49-F238E27FC236}">
                    <a16:creationId xmlns:a16="http://schemas.microsoft.com/office/drawing/2014/main" id="{C54EE859-990C-0521-792B-ED0E535EDFA7}"/>
                  </a:ext>
                </a:extLst>
              </p:cNvPr>
              <p:cNvGrpSpPr/>
              <p:nvPr/>
            </p:nvGrpSpPr>
            <p:grpSpPr>
              <a:xfrm>
                <a:off x="1851368" y="2814054"/>
                <a:ext cx="889770" cy="864887"/>
                <a:chOff x="6728293" y="3633510"/>
                <a:chExt cx="889770" cy="864887"/>
              </a:xfrm>
            </p:grpSpPr>
            <p:grpSp>
              <p:nvGrpSpPr>
                <p:cNvPr id="64" name="Group 63">
                  <a:extLst>
                    <a:ext uri="{FF2B5EF4-FFF2-40B4-BE49-F238E27FC236}">
                      <a16:creationId xmlns:a16="http://schemas.microsoft.com/office/drawing/2014/main" id="{36A0D820-844D-E36D-6218-A535FBA726E8}"/>
                    </a:ext>
                  </a:extLst>
                </p:cNvPr>
                <p:cNvGrpSpPr/>
                <p:nvPr/>
              </p:nvGrpSpPr>
              <p:grpSpPr>
                <a:xfrm rot="1879854" flipH="1">
                  <a:off x="7217848" y="3717037"/>
                  <a:ext cx="386764" cy="226743"/>
                  <a:chOff x="5136060" y="1710152"/>
                  <a:chExt cx="538831" cy="347248"/>
                </a:xfrm>
              </p:grpSpPr>
              <p:sp>
                <p:nvSpPr>
                  <p:cNvPr id="71" name="Oval 5">
                    <a:extLst>
                      <a:ext uri="{FF2B5EF4-FFF2-40B4-BE49-F238E27FC236}">
                        <a16:creationId xmlns:a16="http://schemas.microsoft.com/office/drawing/2014/main" id="{589E4020-8814-FC0D-CFB6-544059A1B59E}"/>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72" name="Group 71">
                    <a:extLst>
                      <a:ext uri="{FF2B5EF4-FFF2-40B4-BE49-F238E27FC236}">
                        <a16:creationId xmlns:a16="http://schemas.microsoft.com/office/drawing/2014/main" id="{30022539-10F1-70B8-08BE-6A792C77ACEA}"/>
                      </a:ext>
                    </a:extLst>
                  </p:cNvPr>
                  <p:cNvGrpSpPr/>
                  <p:nvPr/>
                </p:nvGrpSpPr>
                <p:grpSpPr>
                  <a:xfrm rot="20545732">
                    <a:off x="5242936" y="1710152"/>
                    <a:ext cx="85726" cy="45719"/>
                    <a:chOff x="5293988" y="1700325"/>
                    <a:chExt cx="85726" cy="42639"/>
                  </a:xfrm>
                </p:grpSpPr>
                <p:cxnSp>
                  <p:nvCxnSpPr>
                    <p:cNvPr id="78" name="Straight Connector 77">
                      <a:extLst>
                        <a:ext uri="{FF2B5EF4-FFF2-40B4-BE49-F238E27FC236}">
                          <a16:creationId xmlns:a16="http://schemas.microsoft.com/office/drawing/2014/main" id="{2E0664F1-3788-5C71-3CA0-C7ACB2C230FE}"/>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9" name="Straight Connector 78">
                      <a:extLst>
                        <a:ext uri="{FF2B5EF4-FFF2-40B4-BE49-F238E27FC236}">
                          <a16:creationId xmlns:a16="http://schemas.microsoft.com/office/drawing/2014/main" id="{EB5806AB-5610-CA87-E308-F66234FEDCA9}"/>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80" name="Straight Connector 79">
                      <a:extLst>
                        <a:ext uri="{FF2B5EF4-FFF2-40B4-BE49-F238E27FC236}">
                          <a16:creationId xmlns:a16="http://schemas.microsoft.com/office/drawing/2014/main" id="{D91753CC-94CD-AA1A-9053-8C228C02AC85}"/>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73" name="Oval 4">
                    <a:extLst>
                      <a:ext uri="{FF2B5EF4-FFF2-40B4-BE49-F238E27FC236}">
                        <a16:creationId xmlns:a16="http://schemas.microsoft.com/office/drawing/2014/main" id="{507EE092-01DD-713B-E5CC-7DC3FE836E42}"/>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4" name="Oval 73">
                    <a:extLst>
                      <a:ext uri="{FF2B5EF4-FFF2-40B4-BE49-F238E27FC236}">
                        <a16:creationId xmlns:a16="http://schemas.microsoft.com/office/drawing/2014/main" id="{5714C27F-17D4-D920-7B22-F852EBCB5298}"/>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5" name="Oval 74">
                    <a:extLst>
                      <a:ext uri="{FF2B5EF4-FFF2-40B4-BE49-F238E27FC236}">
                        <a16:creationId xmlns:a16="http://schemas.microsoft.com/office/drawing/2014/main" id="{2E61A38E-5536-A7B5-3602-3195D290C8EB}"/>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76" name="Oval 75">
                    <a:extLst>
                      <a:ext uri="{FF2B5EF4-FFF2-40B4-BE49-F238E27FC236}">
                        <a16:creationId xmlns:a16="http://schemas.microsoft.com/office/drawing/2014/main" id="{1261FF71-7F8F-76F8-6EC0-81679BA068F4}"/>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7" name="Oval 76">
                    <a:extLst>
                      <a:ext uri="{FF2B5EF4-FFF2-40B4-BE49-F238E27FC236}">
                        <a16:creationId xmlns:a16="http://schemas.microsoft.com/office/drawing/2014/main" id="{EAC66309-8FAB-37E6-5635-68F6EE023F9A}"/>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65" name="Freeform: Shape 64">
                  <a:extLst>
                    <a:ext uri="{FF2B5EF4-FFF2-40B4-BE49-F238E27FC236}">
                      <a16:creationId xmlns:a16="http://schemas.microsoft.com/office/drawing/2014/main" id="{8952DC08-6A50-620D-C728-78C14C0C858A}"/>
                    </a:ext>
                  </a:extLst>
                </p:cNvPr>
                <p:cNvSpPr/>
                <p:nvPr/>
              </p:nvSpPr>
              <p:spPr>
                <a:xfrm flipH="1">
                  <a:off x="7139714" y="4060428"/>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66" name="Oval 65">
                  <a:extLst>
                    <a:ext uri="{FF2B5EF4-FFF2-40B4-BE49-F238E27FC236}">
                      <a16:creationId xmlns:a16="http://schemas.microsoft.com/office/drawing/2014/main" id="{7251223C-3C45-DB56-FC00-BA1FE29B9890}"/>
                    </a:ext>
                  </a:extLst>
                </p:cNvPr>
                <p:cNvSpPr/>
                <p:nvPr/>
              </p:nvSpPr>
              <p:spPr>
                <a:xfrm flipH="1">
                  <a:off x="7370494" y="4013886"/>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67" name="Oval 66">
                  <a:extLst>
                    <a:ext uri="{FF2B5EF4-FFF2-40B4-BE49-F238E27FC236}">
                      <a16:creationId xmlns:a16="http://schemas.microsoft.com/office/drawing/2014/main" id="{AB1FF9EE-E8AB-9321-6F7C-509BE6EEDCEE}"/>
                    </a:ext>
                  </a:extLst>
                </p:cNvPr>
                <p:cNvSpPr/>
                <p:nvPr/>
              </p:nvSpPr>
              <p:spPr>
                <a:xfrm flipH="1">
                  <a:off x="6740737" y="4015344"/>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68" name="Diagonal Stripe 67">
                  <a:extLst>
                    <a:ext uri="{FF2B5EF4-FFF2-40B4-BE49-F238E27FC236}">
                      <a16:creationId xmlns:a16="http://schemas.microsoft.com/office/drawing/2014/main" id="{1169B9C8-1592-847E-9A1D-3264F7FB9D85}"/>
                    </a:ext>
                  </a:extLst>
                </p:cNvPr>
                <p:cNvSpPr/>
                <p:nvPr/>
              </p:nvSpPr>
              <p:spPr>
                <a:xfrm rot="609218">
                  <a:off x="7217412" y="3641433"/>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69" name="Diagonal Stripe 68">
                  <a:extLst>
                    <a:ext uri="{FF2B5EF4-FFF2-40B4-BE49-F238E27FC236}">
                      <a16:creationId xmlns:a16="http://schemas.microsoft.com/office/drawing/2014/main" id="{3B4A5CD2-FA5B-2CDE-94BA-85290D4DC665}"/>
                    </a:ext>
                  </a:extLst>
                </p:cNvPr>
                <p:cNvSpPr/>
                <p:nvPr/>
              </p:nvSpPr>
              <p:spPr>
                <a:xfrm rot="20990782" flipH="1">
                  <a:off x="6728293" y="3633510"/>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70" name="Isosceles Triangle 69">
                  <a:extLst>
                    <a:ext uri="{FF2B5EF4-FFF2-40B4-BE49-F238E27FC236}">
                      <a16:creationId xmlns:a16="http://schemas.microsoft.com/office/drawing/2014/main" id="{470B6E38-5552-FE9E-CB48-F3466E20EC5B}"/>
                    </a:ext>
                  </a:extLst>
                </p:cNvPr>
                <p:cNvSpPr/>
                <p:nvPr/>
              </p:nvSpPr>
              <p:spPr>
                <a:xfrm rot="10800000" flipH="1">
                  <a:off x="7003386" y="4334486"/>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nvGrpSpPr>
              <p:cNvPr id="9" name="Group 8">
                <a:extLst>
                  <a:ext uri="{FF2B5EF4-FFF2-40B4-BE49-F238E27FC236}">
                    <a16:creationId xmlns:a16="http://schemas.microsoft.com/office/drawing/2014/main" id="{AB4A79F6-3717-EB8A-A7AC-F74D0096E086}"/>
                  </a:ext>
                </a:extLst>
              </p:cNvPr>
              <p:cNvGrpSpPr/>
              <p:nvPr/>
            </p:nvGrpSpPr>
            <p:grpSpPr>
              <a:xfrm rot="19894200">
                <a:off x="1864249" y="2894024"/>
                <a:ext cx="386764" cy="226743"/>
                <a:chOff x="5136060" y="1710152"/>
                <a:chExt cx="538831" cy="347248"/>
              </a:xfrm>
            </p:grpSpPr>
            <p:sp>
              <p:nvSpPr>
                <p:cNvPr id="10" name="Oval 5">
                  <a:extLst>
                    <a:ext uri="{FF2B5EF4-FFF2-40B4-BE49-F238E27FC236}">
                      <a16:creationId xmlns:a16="http://schemas.microsoft.com/office/drawing/2014/main" id="{E9B24077-D95E-BF61-BA76-5FAAFC429BAB}"/>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1" name="Group 10">
                  <a:extLst>
                    <a:ext uri="{FF2B5EF4-FFF2-40B4-BE49-F238E27FC236}">
                      <a16:creationId xmlns:a16="http://schemas.microsoft.com/office/drawing/2014/main" id="{133058BA-44BB-F9E4-BAE5-A6BD7532DA4E}"/>
                    </a:ext>
                  </a:extLst>
                </p:cNvPr>
                <p:cNvGrpSpPr/>
                <p:nvPr/>
              </p:nvGrpSpPr>
              <p:grpSpPr>
                <a:xfrm rot="20545732">
                  <a:off x="5242936" y="1710152"/>
                  <a:ext cx="85726" cy="45719"/>
                  <a:chOff x="5293988" y="1700325"/>
                  <a:chExt cx="85726" cy="42639"/>
                </a:xfrm>
              </p:grpSpPr>
              <p:cxnSp>
                <p:nvCxnSpPr>
                  <p:cNvPr id="61" name="Straight Connector 60">
                    <a:extLst>
                      <a:ext uri="{FF2B5EF4-FFF2-40B4-BE49-F238E27FC236}">
                        <a16:creationId xmlns:a16="http://schemas.microsoft.com/office/drawing/2014/main" id="{C98B19C1-ABBC-7EDD-64F2-7AFAB2D57FD5}"/>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2" name="Straight Connector 61">
                    <a:extLst>
                      <a:ext uri="{FF2B5EF4-FFF2-40B4-BE49-F238E27FC236}">
                        <a16:creationId xmlns:a16="http://schemas.microsoft.com/office/drawing/2014/main" id="{1148A577-9B90-C52D-EE10-184642095DD6}"/>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63" name="Straight Connector 62">
                    <a:extLst>
                      <a:ext uri="{FF2B5EF4-FFF2-40B4-BE49-F238E27FC236}">
                        <a16:creationId xmlns:a16="http://schemas.microsoft.com/office/drawing/2014/main" id="{05654ACB-18B3-709B-7A5F-6EFA9C431286}"/>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2" name="Oval 4">
                  <a:extLst>
                    <a:ext uri="{FF2B5EF4-FFF2-40B4-BE49-F238E27FC236}">
                      <a16:creationId xmlns:a16="http://schemas.microsoft.com/office/drawing/2014/main" id="{FC4B47A8-88EC-42E5-A66D-33902190D88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7" name="Oval 56">
                  <a:extLst>
                    <a:ext uri="{FF2B5EF4-FFF2-40B4-BE49-F238E27FC236}">
                      <a16:creationId xmlns:a16="http://schemas.microsoft.com/office/drawing/2014/main" id="{281A8836-701D-3C9D-E582-87BAB8D84E3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8" name="Oval 57">
                  <a:extLst>
                    <a:ext uri="{FF2B5EF4-FFF2-40B4-BE49-F238E27FC236}">
                      <a16:creationId xmlns:a16="http://schemas.microsoft.com/office/drawing/2014/main" id="{1275E68C-BBE6-023C-5E86-8E195F24E73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59" name="Oval 58">
                  <a:extLst>
                    <a:ext uri="{FF2B5EF4-FFF2-40B4-BE49-F238E27FC236}">
                      <a16:creationId xmlns:a16="http://schemas.microsoft.com/office/drawing/2014/main" id="{9ABE0FE5-B768-FFBE-9BC8-6D1FBF0D40B8}"/>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60" name="Oval 59">
                  <a:extLst>
                    <a:ext uri="{FF2B5EF4-FFF2-40B4-BE49-F238E27FC236}">
                      <a16:creationId xmlns:a16="http://schemas.microsoft.com/office/drawing/2014/main" id="{5D55516A-8851-4C17-AF20-3A7524BD8CCA}"/>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grpSp>
    </p:spTree>
    <p:extLst>
      <p:ext uri="{BB962C8B-B14F-4D97-AF65-F5344CB8AC3E}">
        <p14:creationId xmlns:p14="http://schemas.microsoft.com/office/powerpoint/2010/main" val="4078355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24"/>
                                        </p:tgtEl>
                                        <p:attrNameLst>
                                          <p:attrName>style.visibility</p:attrName>
                                        </p:attrNameLst>
                                      </p:cBhvr>
                                      <p:to>
                                        <p:strVal val="hidden"/>
                                      </p:to>
                                    </p:set>
                                  </p:childTnLst>
                                </p:cTn>
                              </p:par>
                              <p:par>
                                <p:cTn id="7" presetID="22" presetClass="entr" presetSubtype="1" fill="hold" nodeType="withEffect">
                                  <p:stCondLst>
                                    <p:cond delay="0"/>
                                  </p:stCondLst>
                                  <p:childTnLst>
                                    <p:set>
                                      <p:cBhvr>
                                        <p:cTn id="8" dur="1" fill="hold">
                                          <p:stCondLst>
                                            <p:cond delay="0"/>
                                          </p:stCondLst>
                                        </p:cTn>
                                        <p:tgtEl>
                                          <p:spTgt spid="4"/>
                                        </p:tgtEl>
                                        <p:attrNameLst>
                                          <p:attrName>style.visibility</p:attrName>
                                        </p:attrNameLst>
                                      </p:cBhvr>
                                      <p:to>
                                        <p:strVal val="visible"/>
                                      </p:to>
                                    </p:set>
                                    <p:animEffect transition="in" filter="wipe(up)">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 name="Title 1"/>
          <p:cNvSpPr>
            <a:spLocks noGrp="1"/>
          </p:cNvSpPr>
          <p:nvPr>
            <p:ph type="title"/>
          </p:nvPr>
        </p:nvSpPr>
        <p:spPr>
          <a:xfrm>
            <a:off x="0" y="0"/>
            <a:ext cx="12192000" cy="1097280"/>
          </a:xfrm>
          <a:solidFill>
            <a:srgbClr val="712766"/>
          </a:solidFill>
        </p:spPr>
        <p:txBody>
          <a:bodyPr numCol="1" anchor="ctr">
            <a:noAutofit/>
          </a:bodyPr>
          <a:lstStyle/>
          <a:p>
            <a:pPr marL="457200" algn="l"/>
            <a:r>
              <a:rPr lang="en-US" sz="4800" b="1" dirty="0">
                <a:solidFill>
                  <a:schemeClr val="bg1"/>
                </a:solidFill>
                <a:latin typeface="Juice ITC" panose="04040403040A02020202" pitchFamily="82" charset="0"/>
              </a:rPr>
              <a:t> Hazard Analysis Critical Control Points </a:t>
            </a:r>
          </a:p>
        </p:txBody>
      </p:sp>
      <p:sp>
        <p:nvSpPr>
          <p:cNvPr id="6" name="Freeform: Shape 5">
            <a:extLst>
              <a:ext uri="{FF2B5EF4-FFF2-40B4-BE49-F238E27FC236}">
                <a16:creationId xmlns:a16="http://schemas.microsoft.com/office/drawing/2014/main" id="{E009591E-23D9-4E5A-85D9-21A8432BBC10}"/>
              </a:ext>
            </a:extLst>
          </p:cNvPr>
          <p:cNvSpPr/>
          <p:nvPr/>
        </p:nvSpPr>
        <p:spPr>
          <a:xfrm>
            <a:off x="4351185" y="1437130"/>
            <a:ext cx="1839423" cy="1991344"/>
          </a:xfrm>
          <a:custGeom>
            <a:avLst/>
            <a:gdLst>
              <a:gd name="connsiteX0" fmla="*/ 0 w 1155051"/>
              <a:gd name="connsiteY0" fmla="*/ 502448 h 1004895"/>
              <a:gd name="connsiteX1" fmla="*/ 251224 w 1155051"/>
              <a:gd name="connsiteY1" fmla="*/ 0 h 1004895"/>
              <a:gd name="connsiteX2" fmla="*/ 903827 w 1155051"/>
              <a:gd name="connsiteY2" fmla="*/ 0 h 1004895"/>
              <a:gd name="connsiteX3" fmla="*/ 1155051 w 1155051"/>
              <a:gd name="connsiteY3" fmla="*/ 502448 h 1004895"/>
              <a:gd name="connsiteX4" fmla="*/ 903827 w 1155051"/>
              <a:gd name="connsiteY4" fmla="*/ 1004895 h 1004895"/>
              <a:gd name="connsiteX5" fmla="*/ 251224 w 1155051"/>
              <a:gd name="connsiteY5" fmla="*/ 1004895 h 1004895"/>
              <a:gd name="connsiteX6" fmla="*/ 0 w 1155051"/>
              <a:gd name="connsiteY6" fmla="*/ 502448 h 100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051" h="1004895">
                <a:moveTo>
                  <a:pt x="577525" y="0"/>
                </a:moveTo>
                <a:lnTo>
                  <a:pt x="1155051" y="218565"/>
                </a:lnTo>
                <a:lnTo>
                  <a:pt x="1155051" y="786330"/>
                </a:lnTo>
                <a:lnTo>
                  <a:pt x="577525" y="1004895"/>
                </a:lnTo>
                <a:lnTo>
                  <a:pt x="0" y="786330"/>
                </a:lnTo>
                <a:lnTo>
                  <a:pt x="0" y="218565"/>
                </a:lnTo>
                <a:lnTo>
                  <a:pt x="577525" y="0"/>
                </a:lnTo>
                <a:close/>
              </a:path>
            </a:pathLst>
          </a:custGeom>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194696" tIns="218095" rIns="194696" bIns="218095" numCol="1" spcCol="1270" anchor="ctr" anchorCtr="0">
            <a:noAutofit/>
          </a:bodyPr>
          <a:lstStyle/>
          <a:p>
            <a:pPr algn="ctr" defTabSz="444500">
              <a:lnSpc>
                <a:spcPct val="90000"/>
              </a:lnSpc>
              <a:spcBef>
                <a:spcPct val="0"/>
              </a:spcBef>
              <a:spcAft>
                <a:spcPct val="35000"/>
              </a:spcAft>
            </a:pPr>
            <a:r>
              <a:rPr lang="en-US" sz="2400" dirty="0"/>
              <a:t>Conduct A Hazard Analysis</a:t>
            </a:r>
          </a:p>
        </p:txBody>
      </p:sp>
      <p:sp>
        <p:nvSpPr>
          <p:cNvPr id="7" name="Rectangle 6">
            <a:extLst>
              <a:ext uri="{FF2B5EF4-FFF2-40B4-BE49-F238E27FC236}">
                <a16:creationId xmlns:a16="http://schemas.microsoft.com/office/drawing/2014/main" id="{FA84C2ED-B05E-4B22-B9E1-2970417A904A}"/>
              </a:ext>
            </a:extLst>
          </p:cNvPr>
          <p:cNvSpPr/>
          <p:nvPr/>
        </p:nvSpPr>
        <p:spPr>
          <a:xfrm>
            <a:off x="6908387" y="1739772"/>
            <a:ext cx="1220067" cy="693031"/>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8" name="Rectangle 7">
            <a:extLst>
              <a:ext uri="{FF2B5EF4-FFF2-40B4-BE49-F238E27FC236}">
                <a16:creationId xmlns:a16="http://schemas.microsoft.com/office/drawing/2014/main" id="{F807D471-B5BB-465F-84C0-C58D19544CEF}"/>
              </a:ext>
            </a:extLst>
          </p:cNvPr>
          <p:cNvSpPr/>
          <p:nvPr/>
        </p:nvSpPr>
        <p:spPr>
          <a:xfrm>
            <a:off x="2182789" y="3474108"/>
            <a:ext cx="2797865" cy="1097281"/>
          </a:xfrm>
          <a:prstGeom prst="rect">
            <a:avLst/>
          </a:prstGeom>
        </p:spPr>
        <p:style>
          <a:lnRef idx="2">
            <a:schemeClr val="lt1">
              <a:hueOff val="0"/>
              <a:satOff val="0"/>
              <a:lumOff val="0"/>
              <a:alphaOff val="0"/>
            </a:schemeClr>
          </a:lnRef>
          <a:fillRef idx="1">
            <a:schemeClr val="accent5">
              <a:hueOff val="-1103764"/>
              <a:satOff val="4423"/>
              <a:lumOff val="959"/>
              <a:alphaOff val="0"/>
            </a:schemeClr>
          </a:fillRef>
          <a:effectRef idx="0">
            <a:schemeClr val="accent5">
              <a:hueOff val="-1103764"/>
              <a:satOff val="4423"/>
              <a:lumOff val="959"/>
              <a:alphaOff val="0"/>
            </a:schemeClr>
          </a:effectRef>
          <a:fontRef idx="minor">
            <a:schemeClr val="lt1"/>
          </a:fontRef>
        </p:style>
        <p:txBody>
          <a:bodyPr spcFirstLastPara="0" vert="horz" wrap="square" lIns="284109" tIns="298559" rIns="284109" bIns="298559" numCol="1" spcCol="1270" anchor="ctr" anchorCtr="0">
            <a:noAutofit/>
          </a:bodyPr>
          <a:lstStyle/>
          <a:p>
            <a:pPr algn="ctr" defTabSz="1022350">
              <a:lnSpc>
                <a:spcPct val="90000"/>
              </a:lnSpc>
              <a:spcBef>
                <a:spcPct val="0"/>
              </a:spcBef>
              <a:spcAft>
                <a:spcPct val="35000"/>
              </a:spcAft>
            </a:pPr>
            <a:r>
              <a:rPr lang="en-US" sz="3200" dirty="0"/>
              <a:t>7 Principles of HACCP</a:t>
            </a:r>
          </a:p>
        </p:txBody>
      </p:sp>
      <p:sp>
        <p:nvSpPr>
          <p:cNvPr id="9" name="Freeform: Shape 8">
            <a:extLst>
              <a:ext uri="{FF2B5EF4-FFF2-40B4-BE49-F238E27FC236}">
                <a16:creationId xmlns:a16="http://schemas.microsoft.com/office/drawing/2014/main" id="{A8663751-661C-4BFC-8D62-2B1F54A534AF}"/>
              </a:ext>
            </a:extLst>
          </p:cNvPr>
          <p:cNvSpPr/>
          <p:nvPr/>
        </p:nvSpPr>
        <p:spPr>
          <a:xfrm>
            <a:off x="5276654" y="3027076"/>
            <a:ext cx="1839423" cy="1991344"/>
          </a:xfrm>
          <a:custGeom>
            <a:avLst/>
            <a:gdLst>
              <a:gd name="connsiteX0" fmla="*/ 0 w 1155051"/>
              <a:gd name="connsiteY0" fmla="*/ 502448 h 1004895"/>
              <a:gd name="connsiteX1" fmla="*/ 251224 w 1155051"/>
              <a:gd name="connsiteY1" fmla="*/ 0 h 1004895"/>
              <a:gd name="connsiteX2" fmla="*/ 903827 w 1155051"/>
              <a:gd name="connsiteY2" fmla="*/ 0 h 1004895"/>
              <a:gd name="connsiteX3" fmla="*/ 1155051 w 1155051"/>
              <a:gd name="connsiteY3" fmla="*/ 502448 h 1004895"/>
              <a:gd name="connsiteX4" fmla="*/ 903827 w 1155051"/>
              <a:gd name="connsiteY4" fmla="*/ 1004895 h 1004895"/>
              <a:gd name="connsiteX5" fmla="*/ 251224 w 1155051"/>
              <a:gd name="connsiteY5" fmla="*/ 1004895 h 1004895"/>
              <a:gd name="connsiteX6" fmla="*/ 0 w 1155051"/>
              <a:gd name="connsiteY6" fmla="*/ 502448 h 100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051" h="1004895">
                <a:moveTo>
                  <a:pt x="577525" y="0"/>
                </a:moveTo>
                <a:lnTo>
                  <a:pt x="1155051" y="218565"/>
                </a:lnTo>
                <a:lnTo>
                  <a:pt x="1155051" y="786330"/>
                </a:lnTo>
                <a:lnTo>
                  <a:pt x="577525" y="1004895"/>
                </a:lnTo>
                <a:lnTo>
                  <a:pt x="0" y="786330"/>
                </a:lnTo>
                <a:lnTo>
                  <a:pt x="0" y="218565"/>
                </a:lnTo>
                <a:lnTo>
                  <a:pt x="577525" y="0"/>
                </a:lnTo>
                <a:close/>
              </a:path>
            </a:pathLst>
          </a:custGeom>
        </p:spPr>
        <p:style>
          <a:lnRef idx="2">
            <a:schemeClr val="lt1">
              <a:hueOff val="0"/>
              <a:satOff val="0"/>
              <a:lumOff val="0"/>
              <a:alphaOff val="0"/>
            </a:schemeClr>
          </a:lnRef>
          <a:fillRef idx="1">
            <a:schemeClr val="accent5">
              <a:hueOff val="-2207528"/>
              <a:satOff val="8847"/>
              <a:lumOff val="1917"/>
              <a:alphaOff val="0"/>
            </a:schemeClr>
          </a:fillRef>
          <a:effectRef idx="0">
            <a:schemeClr val="accent5">
              <a:hueOff val="-2207528"/>
              <a:satOff val="8847"/>
              <a:lumOff val="1917"/>
              <a:alphaOff val="0"/>
            </a:schemeClr>
          </a:effectRef>
          <a:fontRef idx="minor">
            <a:schemeClr val="lt1"/>
          </a:fontRef>
        </p:style>
        <p:txBody>
          <a:bodyPr spcFirstLastPara="0" vert="horz" wrap="square" lIns="225176" tIns="248575" rIns="225176" bIns="248575" numCol="1" spcCol="1270" anchor="ctr" anchorCtr="0">
            <a:noAutofit/>
          </a:bodyPr>
          <a:lstStyle/>
          <a:p>
            <a:pPr algn="ctr" defTabSz="666750">
              <a:lnSpc>
                <a:spcPct val="90000"/>
              </a:lnSpc>
              <a:spcBef>
                <a:spcPct val="0"/>
              </a:spcBef>
              <a:spcAft>
                <a:spcPct val="35000"/>
              </a:spcAft>
            </a:pPr>
            <a:r>
              <a:rPr lang="en-US" sz="2400" dirty="0"/>
              <a:t>Establish Critical Limits</a:t>
            </a:r>
          </a:p>
        </p:txBody>
      </p:sp>
      <p:sp>
        <p:nvSpPr>
          <p:cNvPr id="11" name="Freeform: Shape 10">
            <a:extLst>
              <a:ext uri="{FF2B5EF4-FFF2-40B4-BE49-F238E27FC236}">
                <a16:creationId xmlns:a16="http://schemas.microsoft.com/office/drawing/2014/main" id="{930B4E1C-2379-48F3-9E3B-5EBC6EB122BA}"/>
              </a:ext>
            </a:extLst>
          </p:cNvPr>
          <p:cNvSpPr/>
          <p:nvPr/>
        </p:nvSpPr>
        <p:spPr>
          <a:xfrm>
            <a:off x="6218519" y="1437130"/>
            <a:ext cx="1839423" cy="1991344"/>
          </a:xfrm>
          <a:custGeom>
            <a:avLst/>
            <a:gdLst>
              <a:gd name="connsiteX0" fmla="*/ 0 w 1155051"/>
              <a:gd name="connsiteY0" fmla="*/ 502448 h 1004895"/>
              <a:gd name="connsiteX1" fmla="*/ 251224 w 1155051"/>
              <a:gd name="connsiteY1" fmla="*/ 0 h 1004895"/>
              <a:gd name="connsiteX2" fmla="*/ 903827 w 1155051"/>
              <a:gd name="connsiteY2" fmla="*/ 0 h 1004895"/>
              <a:gd name="connsiteX3" fmla="*/ 1155051 w 1155051"/>
              <a:gd name="connsiteY3" fmla="*/ 502448 h 1004895"/>
              <a:gd name="connsiteX4" fmla="*/ 903827 w 1155051"/>
              <a:gd name="connsiteY4" fmla="*/ 1004895 h 1004895"/>
              <a:gd name="connsiteX5" fmla="*/ 251224 w 1155051"/>
              <a:gd name="connsiteY5" fmla="*/ 1004895 h 1004895"/>
              <a:gd name="connsiteX6" fmla="*/ 0 w 1155051"/>
              <a:gd name="connsiteY6" fmla="*/ 502448 h 100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051" h="1004895">
                <a:moveTo>
                  <a:pt x="577525" y="0"/>
                </a:moveTo>
                <a:lnTo>
                  <a:pt x="1155051" y="218565"/>
                </a:lnTo>
                <a:lnTo>
                  <a:pt x="1155051" y="786330"/>
                </a:lnTo>
                <a:lnTo>
                  <a:pt x="577525" y="1004895"/>
                </a:lnTo>
                <a:lnTo>
                  <a:pt x="0" y="786330"/>
                </a:lnTo>
                <a:lnTo>
                  <a:pt x="0" y="218565"/>
                </a:lnTo>
                <a:lnTo>
                  <a:pt x="577525" y="0"/>
                </a:lnTo>
                <a:close/>
              </a:path>
            </a:pathLst>
          </a:custGeom>
        </p:spPr>
        <p:style>
          <a:lnRef idx="2">
            <a:schemeClr val="lt1">
              <a:hueOff val="0"/>
              <a:satOff val="0"/>
              <a:lumOff val="0"/>
              <a:alphaOff val="0"/>
            </a:schemeClr>
          </a:lnRef>
          <a:fillRef idx="1">
            <a:schemeClr val="accent5">
              <a:hueOff val="-3311292"/>
              <a:satOff val="13270"/>
              <a:lumOff val="2876"/>
              <a:alphaOff val="0"/>
            </a:schemeClr>
          </a:fillRef>
          <a:effectRef idx="0">
            <a:schemeClr val="accent5">
              <a:hueOff val="-3311292"/>
              <a:satOff val="13270"/>
              <a:lumOff val="2876"/>
              <a:alphaOff val="0"/>
            </a:schemeClr>
          </a:effectRef>
          <a:fontRef idx="minor">
            <a:schemeClr val="lt1"/>
          </a:fontRef>
        </p:style>
        <p:txBody>
          <a:bodyPr spcFirstLastPara="0" vert="horz" wrap="square" lIns="156596" tIns="179995" rIns="156596" bIns="179995" numCol="1" spcCol="1270" anchor="ctr" anchorCtr="0">
            <a:noAutofit/>
          </a:bodyPr>
          <a:lstStyle/>
          <a:p>
            <a:pPr algn="ctr" defTabSz="666750">
              <a:lnSpc>
                <a:spcPct val="90000"/>
              </a:lnSpc>
              <a:spcBef>
                <a:spcPct val="0"/>
              </a:spcBef>
              <a:spcAft>
                <a:spcPct val="35000"/>
              </a:spcAft>
            </a:pPr>
            <a:r>
              <a:rPr lang="en-US" sz="2400" dirty="0"/>
              <a:t>Identify Critical Control Points</a:t>
            </a:r>
          </a:p>
        </p:txBody>
      </p:sp>
      <p:sp>
        <p:nvSpPr>
          <p:cNvPr id="12" name="Freeform: Shape 11">
            <a:extLst>
              <a:ext uri="{FF2B5EF4-FFF2-40B4-BE49-F238E27FC236}">
                <a16:creationId xmlns:a16="http://schemas.microsoft.com/office/drawing/2014/main" id="{FACEF0DF-B302-4205-B528-A9E65AEAE953}"/>
              </a:ext>
            </a:extLst>
          </p:cNvPr>
          <p:cNvSpPr/>
          <p:nvPr/>
        </p:nvSpPr>
        <p:spPr>
          <a:xfrm>
            <a:off x="4327643" y="4609086"/>
            <a:ext cx="1839423" cy="1991344"/>
          </a:xfrm>
          <a:custGeom>
            <a:avLst/>
            <a:gdLst>
              <a:gd name="connsiteX0" fmla="*/ 0 w 1155051"/>
              <a:gd name="connsiteY0" fmla="*/ 502448 h 1004895"/>
              <a:gd name="connsiteX1" fmla="*/ 251224 w 1155051"/>
              <a:gd name="connsiteY1" fmla="*/ 0 h 1004895"/>
              <a:gd name="connsiteX2" fmla="*/ 903827 w 1155051"/>
              <a:gd name="connsiteY2" fmla="*/ 0 h 1004895"/>
              <a:gd name="connsiteX3" fmla="*/ 1155051 w 1155051"/>
              <a:gd name="connsiteY3" fmla="*/ 502448 h 1004895"/>
              <a:gd name="connsiteX4" fmla="*/ 903827 w 1155051"/>
              <a:gd name="connsiteY4" fmla="*/ 1004895 h 1004895"/>
              <a:gd name="connsiteX5" fmla="*/ 251224 w 1155051"/>
              <a:gd name="connsiteY5" fmla="*/ 1004895 h 1004895"/>
              <a:gd name="connsiteX6" fmla="*/ 0 w 1155051"/>
              <a:gd name="connsiteY6" fmla="*/ 502448 h 100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051" h="1004895">
                <a:moveTo>
                  <a:pt x="577525" y="0"/>
                </a:moveTo>
                <a:lnTo>
                  <a:pt x="1155051" y="218565"/>
                </a:lnTo>
                <a:lnTo>
                  <a:pt x="1155051" y="786330"/>
                </a:lnTo>
                <a:lnTo>
                  <a:pt x="577525" y="1004895"/>
                </a:lnTo>
                <a:lnTo>
                  <a:pt x="0" y="786330"/>
                </a:lnTo>
                <a:lnTo>
                  <a:pt x="0" y="218565"/>
                </a:lnTo>
                <a:lnTo>
                  <a:pt x="577525" y="0"/>
                </a:lnTo>
                <a:close/>
              </a:path>
            </a:pathLst>
          </a:custGeom>
        </p:spPr>
        <p:style>
          <a:lnRef idx="2">
            <a:schemeClr val="lt1">
              <a:hueOff val="0"/>
              <a:satOff val="0"/>
              <a:lumOff val="0"/>
              <a:alphaOff val="0"/>
            </a:schemeClr>
          </a:lnRef>
          <a:fillRef idx="1">
            <a:schemeClr val="accent5">
              <a:hueOff val="-4415056"/>
              <a:satOff val="17694"/>
              <a:lumOff val="3835"/>
              <a:alphaOff val="0"/>
            </a:schemeClr>
          </a:fillRef>
          <a:effectRef idx="0">
            <a:schemeClr val="accent5">
              <a:hueOff val="-4415056"/>
              <a:satOff val="17694"/>
              <a:lumOff val="3835"/>
              <a:alphaOff val="0"/>
            </a:schemeClr>
          </a:effectRef>
          <a:fontRef idx="minor">
            <a:schemeClr val="lt1"/>
          </a:fontRef>
        </p:style>
        <p:txBody>
          <a:bodyPr spcFirstLastPara="0" vert="horz" wrap="square" lIns="194696" tIns="218095" rIns="194696" bIns="218095" numCol="1" spcCol="1270" anchor="ctr" anchorCtr="0">
            <a:noAutofit/>
          </a:bodyPr>
          <a:lstStyle/>
          <a:p>
            <a:pPr algn="ctr" defTabSz="444500">
              <a:lnSpc>
                <a:spcPct val="90000"/>
              </a:lnSpc>
              <a:spcBef>
                <a:spcPct val="0"/>
              </a:spcBef>
              <a:spcAft>
                <a:spcPct val="35000"/>
              </a:spcAft>
            </a:pPr>
            <a:r>
              <a:rPr lang="en-US" sz="2400" dirty="0"/>
              <a:t>Establish Corrective Action</a:t>
            </a:r>
          </a:p>
        </p:txBody>
      </p:sp>
      <p:sp>
        <p:nvSpPr>
          <p:cNvPr id="13" name="Rectangle 12">
            <a:extLst>
              <a:ext uri="{FF2B5EF4-FFF2-40B4-BE49-F238E27FC236}">
                <a16:creationId xmlns:a16="http://schemas.microsoft.com/office/drawing/2014/main" id="{413BB4CD-2CA2-4908-9FFA-FC6F90FDEDF0}"/>
              </a:ext>
            </a:extLst>
          </p:cNvPr>
          <p:cNvSpPr/>
          <p:nvPr/>
        </p:nvSpPr>
        <p:spPr>
          <a:xfrm>
            <a:off x="8966345" y="4067228"/>
            <a:ext cx="1220067" cy="693031"/>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15" name="Freeform: Shape 14">
            <a:extLst>
              <a:ext uri="{FF2B5EF4-FFF2-40B4-BE49-F238E27FC236}">
                <a16:creationId xmlns:a16="http://schemas.microsoft.com/office/drawing/2014/main" id="{45C859AD-0973-42F2-B0FE-ACA73A3D12F5}"/>
              </a:ext>
            </a:extLst>
          </p:cNvPr>
          <p:cNvSpPr/>
          <p:nvPr/>
        </p:nvSpPr>
        <p:spPr>
          <a:xfrm>
            <a:off x="7148959" y="3020003"/>
            <a:ext cx="1839423" cy="1991344"/>
          </a:xfrm>
          <a:custGeom>
            <a:avLst/>
            <a:gdLst>
              <a:gd name="connsiteX0" fmla="*/ 0 w 1155051"/>
              <a:gd name="connsiteY0" fmla="*/ 502448 h 1004895"/>
              <a:gd name="connsiteX1" fmla="*/ 251224 w 1155051"/>
              <a:gd name="connsiteY1" fmla="*/ 0 h 1004895"/>
              <a:gd name="connsiteX2" fmla="*/ 903827 w 1155051"/>
              <a:gd name="connsiteY2" fmla="*/ 0 h 1004895"/>
              <a:gd name="connsiteX3" fmla="*/ 1155051 w 1155051"/>
              <a:gd name="connsiteY3" fmla="*/ 502448 h 1004895"/>
              <a:gd name="connsiteX4" fmla="*/ 903827 w 1155051"/>
              <a:gd name="connsiteY4" fmla="*/ 1004895 h 1004895"/>
              <a:gd name="connsiteX5" fmla="*/ 251224 w 1155051"/>
              <a:gd name="connsiteY5" fmla="*/ 1004895 h 1004895"/>
              <a:gd name="connsiteX6" fmla="*/ 0 w 1155051"/>
              <a:gd name="connsiteY6" fmla="*/ 502448 h 100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051" h="1004895">
                <a:moveTo>
                  <a:pt x="577525" y="0"/>
                </a:moveTo>
                <a:lnTo>
                  <a:pt x="1155051" y="218565"/>
                </a:lnTo>
                <a:lnTo>
                  <a:pt x="1155051" y="786330"/>
                </a:lnTo>
                <a:lnTo>
                  <a:pt x="577525" y="1004895"/>
                </a:lnTo>
                <a:lnTo>
                  <a:pt x="0" y="786330"/>
                </a:lnTo>
                <a:lnTo>
                  <a:pt x="0" y="218565"/>
                </a:lnTo>
                <a:lnTo>
                  <a:pt x="577525" y="0"/>
                </a:lnTo>
                <a:close/>
              </a:path>
            </a:pathLst>
          </a:custGeom>
        </p:spPr>
        <p:style>
          <a:lnRef idx="2">
            <a:schemeClr val="lt1">
              <a:hueOff val="0"/>
              <a:satOff val="0"/>
              <a:lumOff val="0"/>
              <a:alphaOff val="0"/>
            </a:schemeClr>
          </a:lnRef>
          <a:fillRef idx="1">
            <a:schemeClr val="accent5">
              <a:hueOff val="-5518820"/>
              <a:satOff val="22117"/>
              <a:lumOff val="4793"/>
              <a:alphaOff val="0"/>
            </a:schemeClr>
          </a:fillRef>
          <a:effectRef idx="0">
            <a:schemeClr val="accent5">
              <a:hueOff val="-5518820"/>
              <a:satOff val="22117"/>
              <a:lumOff val="4793"/>
              <a:alphaOff val="0"/>
            </a:schemeClr>
          </a:effectRef>
          <a:fontRef idx="minor">
            <a:schemeClr val="lt1"/>
          </a:fontRef>
        </p:style>
        <p:txBody>
          <a:bodyPr spcFirstLastPara="0" vert="horz" wrap="square" lIns="156596" tIns="179995" rIns="156596" bIns="179995" numCol="1" spcCol="1270" anchor="ctr" anchorCtr="0">
            <a:noAutofit/>
          </a:bodyPr>
          <a:lstStyle/>
          <a:p>
            <a:pPr algn="ctr" defTabSz="622300">
              <a:lnSpc>
                <a:spcPct val="90000"/>
              </a:lnSpc>
              <a:spcBef>
                <a:spcPct val="0"/>
              </a:spcBef>
              <a:spcAft>
                <a:spcPct val="35000"/>
              </a:spcAft>
            </a:pPr>
            <a:r>
              <a:rPr lang="en-US" sz="2400" dirty="0"/>
              <a:t>Monitor Critical Control Points</a:t>
            </a:r>
          </a:p>
        </p:txBody>
      </p:sp>
      <p:sp>
        <p:nvSpPr>
          <p:cNvPr id="26" name="Freeform: Shape 25">
            <a:extLst>
              <a:ext uri="{FF2B5EF4-FFF2-40B4-BE49-F238E27FC236}">
                <a16:creationId xmlns:a16="http://schemas.microsoft.com/office/drawing/2014/main" id="{588E5A64-9F84-4570-871F-A725592DAB4F}"/>
              </a:ext>
            </a:extLst>
          </p:cNvPr>
          <p:cNvSpPr/>
          <p:nvPr/>
        </p:nvSpPr>
        <p:spPr>
          <a:xfrm>
            <a:off x="6217831" y="4600829"/>
            <a:ext cx="1839423" cy="1991344"/>
          </a:xfrm>
          <a:custGeom>
            <a:avLst/>
            <a:gdLst>
              <a:gd name="connsiteX0" fmla="*/ 0 w 1155051"/>
              <a:gd name="connsiteY0" fmla="*/ 502448 h 1004895"/>
              <a:gd name="connsiteX1" fmla="*/ 251224 w 1155051"/>
              <a:gd name="connsiteY1" fmla="*/ 0 h 1004895"/>
              <a:gd name="connsiteX2" fmla="*/ 903827 w 1155051"/>
              <a:gd name="connsiteY2" fmla="*/ 0 h 1004895"/>
              <a:gd name="connsiteX3" fmla="*/ 1155051 w 1155051"/>
              <a:gd name="connsiteY3" fmla="*/ 502448 h 1004895"/>
              <a:gd name="connsiteX4" fmla="*/ 903827 w 1155051"/>
              <a:gd name="connsiteY4" fmla="*/ 1004895 h 1004895"/>
              <a:gd name="connsiteX5" fmla="*/ 251224 w 1155051"/>
              <a:gd name="connsiteY5" fmla="*/ 1004895 h 1004895"/>
              <a:gd name="connsiteX6" fmla="*/ 0 w 1155051"/>
              <a:gd name="connsiteY6" fmla="*/ 502448 h 100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051" h="1004895">
                <a:moveTo>
                  <a:pt x="577525" y="0"/>
                </a:moveTo>
                <a:lnTo>
                  <a:pt x="1155051" y="218565"/>
                </a:lnTo>
                <a:lnTo>
                  <a:pt x="1155051" y="786330"/>
                </a:lnTo>
                <a:lnTo>
                  <a:pt x="577525" y="1004895"/>
                </a:lnTo>
                <a:lnTo>
                  <a:pt x="0" y="786330"/>
                </a:lnTo>
                <a:lnTo>
                  <a:pt x="0" y="218565"/>
                </a:lnTo>
                <a:lnTo>
                  <a:pt x="577525" y="0"/>
                </a:lnTo>
                <a:close/>
              </a:path>
            </a:pathLst>
          </a:custGeom>
        </p:spPr>
        <p:style>
          <a:lnRef idx="2">
            <a:schemeClr val="lt1">
              <a:hueOff val="0"/>
              <a:satOff val="0"/>
              <a:lumOff val="0"/>
              <a:alphaOff val="0"/>
            </a:schemeClr>
          </a:lnRef>
          <a:fillRef idx="1">
            <a:schemeClr val="accent5">
              <a:hueOff val="-6622584"/>
              <a:satOff val="26541"/>
              <a:lumOff val="5752"/>
              <a:alphaOff val="0"/>
            </a:schemeClr>
          </a:fillRef>
          <a:effectRef idx="0">
            <a:schemeClr val="accent5">
              <a:hueOff val="-6622584"/>
              <a:satOff val="26541"/>
              <a:lumOff val="5752"/>
              <a:alphaOff val="0"/>
            </a:schemeClr>
          </a:effectRef>
          <a:fontRef idx="minor">
            <a:schemeClr val="lt1"/>
          </a:fontRef>
        </p:style>
        <p:txBody>
          <a:bodyPr spcFirstLastPara="0" vert="horz" wrap="square" lIns="194696" tIns="218095" rIns="194696" bIns="218095" numCol="1" spcCol="1270" anchor="ctr" anchorCtr="0">
            <a:noAutofit/>
          </a:bodyPr>
          <a:lstStyle/>
          <a:p>
            <a:pPr algn="ctr" defTabSz="444500">
              <a:lnSpc>
                <a:spcPct val="90000"/>
              </a:lnSpc>
              <a:spcBef>
                <a:spcPct val="0"/>
              </a:spcBef>
              <a:spcAft>
                <a:spcPct val="35000"/>
              </a:spcAft>
            </a:pPr>
            <a:r>
              <a:rPr lang="en-US" sz="2400" dirty="0"/>
              <a:t>Verification</a:t>
            </a:r>
          </a:p>
        </p:txBody>
      </p:sp>
      <p:sp>
        <p:nvSpPr>
          <p:cNvPr id="28" name="Rectangle 27">
            <a:extLst>
              <a:ext uri="{FF2B5EF4-FFF2-40B4-BE49-F238E27FC236}">
                <a16:creationId xmlns:a16="http://schemas.microsoft.com/office/drawing/2014/main" id="{34FEB927-D73A-4BEF-BCFD-2AF2197F179C}"/>
              </a:ext>
            </a:extLst>
          </p:cNvPr>
          <p:cNvSpPr/>
          <p:nvPr/>
        </p:nvSpPr>
        <p:spPr>
          <a:xfrm>
            <a:off x="6097196" y="5047636"/>
            <a:ext cx="1180710" cy="693031"/>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31" name="Freeform: Shape 30">
            <a:extLst>
              <a:ext uri="{FF2B5EF4-FFF2-40B4-BE49-F238E27FC236}">
                <a16:creationId xmlns:a16="http://schemas.microsoft.com/office/drawing/2014/main" id="{BE4B1E9F-DB18-410E-8AF5-CA429EC7883B}"/>
              </a:ext>
            </a:extLst>
          </p:cNvPr>
          <p:cNvSpPr/>
          <p:nvPr/>
        </p:nvSpPr>
        <p:spPr>
          <a:xfrm>
            <a:off x="8090501" y="4605746"/>
            <a:ext cx="1839423" cy="1991344"/>
          </a:xfrm>
          <a:custGeom>
            <a:avLst/>
            <a:gdLst>
              <a:gd name="connsiteX0" fmla="*/ 0 w 1155051"/>
              <a:gd name="connsiteY0" fmla="*/ 502448 h 1004895"/>
              <a:gd name="connsiteX1" fmla="*/ 251224 w 1155051"/>
              <a:gd name="connsiteY1" fmla="*/ 0 h 1004895"/>
              <a:gd name="connsiteX2" fmla="*/ 903827 w 1155051"/>
              <a:gd name="connsiteY2" fmla="*/ 0 h 1004895"/>
              <a:gd name="connsiteX3" fmla="*/ 1155051 w 1155051"/>
              <a:gd name="connsiteY3" fmla="*/ 502448 h 1004895"/>
              <a:gd name="connsiteX4" fmla="*/ 903827 w 1155051"/>
              <a:gd name="connsiteY4" fmla="*/ 1004895 h 1004895"/>
              <a:gd name="connsiteX5" fmla="*/ 251224 w 1155051"/>
              <a:gd name="connsiteY5" fmla="*/ 1004895 h 1004895"/>
              <a:gd name="connsiteX6" fmla="*/ 0 w 1155051"/>
              <a:gd name="connsiteY6" fmla="*/ 502448 h 100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051" h="1004895">
                <a:moveTo>
                  <a:pt x="577525" y="0"/>
                </a:moveTo>
                <a:lnTo>
                  <a:pt x="1155051" y="218565"/>
                </a:lnTo>
                <a:lnTo>
                  <a:pt x="1155051" y="786330"/>
                </a:lnTo>
                <a:lnTo>
                  <a:pt x="577525" y="1004895"/>
                </a:lnTo>
                <a:lnTo>
                  <a:pt x="0" y="786330"/>
                </a:lnTo>
                <a:lnTo>
                  <a:pt x="0" y="218565"/>
                </a:lnTo>
                <a:lnTo>
                  <a:pt x="577525" y="0"/>
                </a:lnTo>
                <a:close/>
              </a:path>
            </a:pathLst>
          </a:custGeom>
        </p:spPr>
        <p:style>
          <a:lnRef idx="2">
            <a:schemeClr val="lt1">
              <a:hueOff val="0"/>
              <a:satOff val="0"/>
              <a:lumOff val="0"/>
              <a:alphaOff val="0"/>
            </a:schemeClr>
          </a:lnRef>
          <a:fillRef idx="1">
            <a:schemeClr val="accent5">
              <a:hueOff val="-8830112"/>
              <a:satOff val="35388"/>
              <a:lumOff val="7669"/>
              <a:alphaOff val="0"/>
            </a:schemeClr>
          </a:fillRef>
          <a:effectRef idx="0">
            <a:schemeClr val="accent5">
              <a:hueOff val="-8830112"/>
              <a:satOff val="35388"/>
              <a:lumOff val="7669"/>
              <a:alphaOff val="0"/>
            </a:schemeClr>
          </a:effectRef>
          <a:fontRef idx="minor">
            <a:schemeClr val="lt1"/>
          </a:fontRef>
        </p:style>
        <p:txBody>
          <a:bodyPr spcFirstLastPara="0" vert="horz" wrap="square" lIns="194696" tIns="218095" rIns="194696" bIns="218095" numCol="1" spcCol="1270" anchor="ctr" anchorCtr="0">
            <a:noAutofit/>
          </a:bodyPr>
          <a:lstStyle/>
          <a:p>
            <a:pPr algn="ctr" defTabSz="444500">
              <a:lnSpc>
                <a:spcPct val="90000"/>
              </a:lnSpc>
              <a:spcBef>
                <a:spcPct val="0"/>
              </a:spcBef>
              <a:spcAft>
                <a:spcPct val="35000"/>
              </a:spcAft>
            </a:pPr>
            <a:r>
              <a:rPr lang="en-US" sz="2400" dirty="0"/>
              <a:t>Record Keeping</a:t>
            </a:r>
          </a:p>
        </p:txBody>
      </p:sp>
      <p:grpSp>
        <p:nvGrpSpPr>
          <p:cNvPr id="25" name="Group 24">
            <a:extLst>
              <a:ext uri="{FF2B5EF4-FFF2-40B4-BE49-F238E27FC236}">
                <a16:creationId xmlns:a16="http://schemas.microsoft.com/office/drawing/2014/main" id="{F1511BB6-7C3A-5A6E-202E-1BF145F4BD74}"/>
              </a:ext>
            </a:extLst>
          </p:cNvPr>
          <p:cNvGrpSpPr/>
          <p:nvPr/>
        </p:nvGrpSpPr>
        <p:grpSpPr>
          <a:xfrm>
            <a:off x="10247086" y="1327829"/>
            <a:ext cx="1736205" cy="1891011"/>
            <a:chOff x="-1291755" y="2720076"/>
            <a:chExt cx="2982307" cy="3699774"/>
          </a:xfrm>
        </p:grpSpPr>
        <p:sp>
          <p:nvSpPr>
            <p:cNvPr id="100" name="Oval 99">
              <a:extLst>
                <a:ext uri="{FF2B5EF4-FFF2-40B4-BE49-F238E27FC236}">
                  <a16:creationId xmlns:a16="http://schemas.microsoft.com/office/drawing/2014/main" id="{E81E162F-D170-D900-0999-9D6A41D671DF}"/>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9FE541D3-F81A-2E17-63B2-0DC13540ECE5}"/>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02" name="Group 101">
              <a:extLst>
                <a:ext uri="{FF2B5EF4-FFF2-40B4-BE49-F238E27FC236}">
                  <a16:creationId xmlns:a16="http://schemas.microsoft.com/office/drawing/2014/main" id="{E1F3E492-24A0-CD14-C0D1-43B01DCD6776}"/>
                </a:ext>
              </a:extLst>
            </p:cNvPr>
            <p:cNvGrpSpPr/>
            <p:nvPr/>
          </p:nvGrpSpPr>
          <p:grpSpPr>
            <a:xfrm flipH="1">
              <a:off x="-1205954" y="2720076"/>
              <a:ext cx="2290770" cy="3649875"/>
              <a:chOff x="720551" y="1573392"/>
              <a:chExt cx="2290770" cy="3649875"/>
            </a:xfrm>
          </p:grpSpPr>
          <p:sp>
            <p:nvSpPr>
              <p:cNvPr id="103" name="Freeform: Shape 102">
                <a:extLst>
                  <a:ext uri="{FF2B5EF4-FFF2-40B4-BE49-F238E27FC236}">
                    <a16:creationId xmlns:a16="http://schemas.microsoft.com/office/drawing/2014/main" id="{C7501923-DDA4-E1E4-BD8B-9F9B3AA0655A}"/>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04" name="Flowchart: Terminator 103">
                <a:extLst>
                  <a:ext uri="{FF2B5EF4-FFF2-40B4-BE49-F238E27FC236}">
                    <a16:creationId xmlns:a16="http://schemas.microsoft.com/office/drawing/2014/main" id="{23D629E2-F2EB-F7EF-8931-204947204B86}"/>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5" name="Flowchart: Delay 104">
                <a:extLst>
                  <a:ext uri="{FF2B5EF4-FFF2-40B4-BE49-F238E27FC236}">
                    <a16:creationId xmlns:a16="http://schemas.microsoft.com/office/drawing/2014/main" id="{419969F2-2D1C-99B4-0B1E-E5B0A4D3013F}"/>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06" name="Group 105">
                <a:extLst>
                  <a:ext uri="{FF2B5EF4-FFF2-40B4-BE49-F238E27FC236}">
                    <a16:creationId xmlns:a16="http://schemas.microsoft.com/office/drawing/2014/main" id="{1FBEF6FE-B098-3E37-DAF3-D28444A91471}"/>
                  </a:ext>
                </a:extLst>
              </p:cNvPr>
              <p:cNvGrpSpPr/>
              <p:nvPr/>
            </p:nvGrpSpPr>
            <p:grpSpPr>
              <a:xfrm>
                <a:off x="720551" y="1574772"/>
                <a:ext cx="1581557" cy="3648495"/>
                <a:chOff x="701501" y="393208"/>
                <a:chExt cx="1581557" cy="3648495"/>
              </a:xfrm>
            </p:grpSpPr>
            <p:sp>
              <p:nvSpPr>
                <p:cNvPr id="154" name="Flowchart: Manual Operation 26">
                  <a:extLst>
                    <a:ext uri="{FF2B5EF4-FFF2-40B4-BE49-F238E27FC236}">
                      <a16:creationId xmlns:a16="http://schemas.microsoft.com/office/drawing/2014/main" id="{DF221151-9582-5B54-64CE-B22C6114C160}"/>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5" name="Rectangle: Single Corner Snipped 29">
                  <a:extLst>
                    <a:ext uri="{FF2B5EF4-FFF2-40B4-BE49-F238E27FC236}">
                      <a16:creationId xmlns:a16="http://schemas.microsoft.com/office/drawing/2014/main" id="{90CF8384-10F0-BD17-E3A7-4DD666E82386}"/>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6" name="Oval 155">
                  <a:extLst>
                    <a:ext uri="{FF2B5EF4-FFF2-40B4-BE49-F238E27FC236}">
                      <a16:creationId xmlns:a16="http://schemas.microsoft.com/office/drawing/2014/main" id="{E9BD9DE9-D9F5-B269-D8A9-E56D453F7812}"/>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7" name="Oval 156">
                  <a:extLst>
                    <a:ext uri="{FF2B5EF4-FFF2-40B4-BE49-F238E27FC236}">
                      <a16:creationId xmlns:a16="http://schemas.microsoft.com/office/drawing/2014/main" id="{C96080BC-26D0-9BF5-414C-CF8014C70A39}"/>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8" name="Flowchart: Off-page Connector 157">
                  <a:extLst>
                    <a:ext uri="{FF2B5EF4-FFF2-40B4-BE49-F238E27FC236}">
                      <a16:creationId xmlns:a16="http://schemas.microsoft.com/office/drawing/2014/main" id="{0EC9494F-67AF-CE4B-E78C-959E8524CC86}"/>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9" name="Oval 158">
                  <a:extLst>
                    <a:ext uri="{FF2B5EF4-FFF2-40B4-BE49-F238E27FC236}">
                      <a16:creationId xmlns:a16="http://schemas.microsoft.com/office/drawing/2014/main" id="{3DF07132-B12E-EBBD-E41E-52DE4E7F5919}"/>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0" name="Flowchart: Terminator 159">
                  <a:extLst>
                    <a:ext uri="{FF2B5EF4-FFF2-40B4-BE49-F238E27FC236}">
                      <a16:creationId xmlns:a16="http://schemas.microsoft.com/office/drawing/2014/main" id="{80423515-A54F-7FEB-1366-46123C3257FE}"/>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1" name="Flowchart: Delay 160">
                  <a:extLst>
                    <a:ext uri="{FF2B5EF4-FFF2-40B4-BE49-F238E27FC236}">
                      <a16:creationId xmlns:a16="http://schemas.microsoft.com/office/drawing/2014/main" id="{FDAF2865-1CB5-4FD3-9CA0-FF26842EF2D0}"/>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2" name="Isosceles Triangle 161">
                  <a:extLst>
                    <a:ext uri="{FF2B5EF4-FFF2-40B4-BE49-F238E27FC236}">
                      <a16:creationId xmlns:a16="http://schemas.microsoft.com/office/drawing/2014/main" id="{94704155-C6D0-3731-7E51-5C634EF7920C}"/>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3" name="Oval 162">
                  <a:extLst>
                    <a:ext uri="{FF2B5EF4-FFF2-40B4-BE49-F238E27FC236}">
                      <a16:creationId xmlns:a16="http://schemas.microsoft.com/office/drawing/2014/main" id="{82985F7E-1D49-8807-0B64-56361ABB9DAE}"/>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4" name="Oval 163">
                  <a:extLst>
                    <a:ext uri="{FF2B5EF4-FFF2-40B4-BE49-F238E27FC236}">
                      <a16:creationId xmlns:a16="http://schemas.microsoft.com/office/drawing/2014/main" id="{F3723DB2-379C-861B-0333-8A38128CBD38}"/>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5" name="Oval 164">
                  <a:extLst>
                    <a:ext uri="{FF2B5EF4-FFF2-40B4-BE49-F238E27FC236}">
                      <a16:creationId xmlns:a16="http://schemas.microsoft.com/office/drawing/2014/main" id="{57FDAFF1-A2DD-FDF1-8C45-703990E81843}"/>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6" name="Oval 165">
                  <a:extLst>
                    <a:ext uri="{FF2B5EF4-FFF2-40B4-BE49-F238E27FC236}">
                      <a16:creationId xmlns:a16="http://schemas.microsoft.com/office/drawing/2014/main" id="{0EFE22C2-9A4E-BC98-BA98-637B00FF830F}"/>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7" name="Flowchart: Terminator 166">
                  <a:extLst>
                    <a:ext uri="{FF2B5EF4-FFF2-40B4-BE49-F238E27FC236}">
                      <a16:creationId xmlns:a16="http://schemas.microsoft.com/office/drawing/2014/main" id="{DF77B265-B5C6-C5DF-D644-047D8A29B113}"/>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8" name="Flowchart: Terminator 167">
                  <a:extLst>
                    <a:ext uri="{FF2B5EF4-FFF2-40B4-BE49-F238E27FC236}">
                      <a16:creationId xmlns:a16="http://schemas.microsoft.com/office/drawing/2014/main" id="{560977AA-5AD4-36B6-CE23-0D27EA31147B}"/>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9" name="Moon 168">
                  <a:extLst>
                    <a:ext uri="{FF2B5EF4-FFF2-40B4-BE49-F238E27FC236}">
                      <a16:creationId xmlns:a16="http://schemas.microsoft.com/office/drawing/2014/main" id="{BB0A6005-E790-E9DB-4C79-61B062122F75}"/>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0" name="Moon 169">
                  <a:extLst>
                    <a:ext uri="{FF2B5EF4-FFF2-40B4-BE49-F238E27FC236}">
                      <a16:creationId xmlns:a16="http://schemas.microsoft.com/office/drawing/2014/main" id="{3FD5B490-A89F-7868-C885-7340F7E12428}"/>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1" name="Oval 170">
                  <a:extLst>
                    <a:ext uri="{FF2B5EF4-FFF2-40B4-BE49-F238E27FC236}">
                      <a16:creationId xmlns:a16="http://schemas.microsoft.com/office/drawing/2014/main" id="{13637778-D754-D4F2-2935-70BD0B9A4CAE}"/>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2" name="Flowchart: Delay 171">
                  <a:extLst>
                    <a:ext uri="{FF2B5EF4-FFF2-40B4-BE49-F238E27FC236}">
                      <a16:creationId xmlns:a16="http://schemas.microsoft.com/office/drawing/2014/main" id="{C2E56415-C581-1993-EDEC-4E8B48A7ED70}"/>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3" name="Right Triangle 172">
                  <a:extLst>
                    <a:ext uri="{FF2B5EF4-FFF2-40B4-BE49-F238E27FC236}">
                      <a16:creationId xmlns:a16="http://schemas.microsoft.com/office/drawing/2014/main" id="{AC6187D5-A8B3-0AEF-0114-0C17416415CD}"/>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4" name="Right Triangle 173">
                  <a:extLst>
                    <a:ext uri="{FF2B5EF4-FFF2-40B4-BE49-F238E27FC236}">
                      <a16:creationId xmlns:a16="http://schemas.microsoft.com/office/drawing/2014/main" id="{6697340A-981E-9B5B-357B-0740C010A191}"/>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5" name="Flowchart: Manual Operation 26">
                  <a:extLst>
                    <a:ext uri="{FF2B5EF4-FFF2-40B4-BE49-F238E27FC236}">
                      <a16:creationId xmlns:a16="http://schemas.microsoft.com/office/drawing/2014/main" id="{8262B2BA-BF5A-E4B4-7F66-CFDFB1CA8251}"/>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76" name="Flowchart: Terminator 175">
                  <a:extLst>
                    <a:ext uri="{FF2B5EF4-FFF2-40B4-BE49-F238E27FC236}">
                      <a16:creationId xmlns:a16="http://schemas.microsoft.com/office/drawing/2014/main" id="{A988B05E-0282-2155-0DDC-437BEDCBB6A5}"/>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77" name="Flowchart: Connector 176">
                  <a:extLst>
                    <a:ext uri="{FF2B5EF4-FFF2-40B4-BE49-F238E27FC236}">
                      <a16:creationId xmlns:a16="http://schemas.microsoft.com/office/drawing/2014/main" id="{18E9E80A-FABE-E9D9-4613-1EDBB9BB6B6C}"/>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8" name="Flowchart: Connector 177">
                  <a:extLst>
                    <a:ext uri="{FF2B5EF4-FFF2-40B4-BE49-F238E27FC236}">
                      <a16:creationId xmlns:a16="http://schemas.microsoft.com/office/drawing/2014/main" id="{E41BB42B-F3A9-35EC-3865-B5978851317D}"/>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79" name="Group 178">
                  <a:extLst>
                    <a:ext uri="{FF2B5EF4-FFF2-40B4-BE49-F238E27FC236}">
                      <a16:creationId xmlns:a16="http://schemas.microsoft.com/office/drawing/2014/main" id="{3D40D811-A931-40A8-FB00-225C13D37B73}"/>
                    </a:ext>
                  </a:extLst>
                </p:cNvPr>
                <p:cNvGrpSpPr/>
                <p:nvPr/>
              </p:nvGrpSpPr>
              <p:grpSpPr>
                <a:xfrm>
                  <a:off x="1717423" y="2352216"/>
                  <a:ext cx="325110" cy="522802"/>
                  <a:chOff x="859632" y="2338402"/>
                  <a:chExt cx="571500" cy="788345"/>
                </a:xfrm>
              </p:grpSpPr>
              <p:sp>
                <p:nvSpPr>
                  <p:cNvPr id="181" name="Rectangle 180">
                    <a:extLst>
                      <a:ext uri="{FF2B5EF4-FFF2-40B4-BE49-F238E27FC236}">
                        <a16:creationId xmlns:a16="http://schemas.microsoft.com/office/drawing/2014/main" id="{43ECA65A-CBF0-5735-F473-F37D43A6D070}"/>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82" name="Picture 181">
                    <a:extLst>
                      <a:ext uri="{FF2B5EF4-FFF2-40B4-BE49-F238E27FC236}">
                        <a16:creationId xmlns:a16="http://schemas.microsoft.com/office/drawing/2014/main" id="{5B8D3A21-BF11-CB5C-ABA0-360F92534D01}"/>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80" name="Freeform: Shape 179">
                  <a:extLst>
                    <a:ext uri="{FF2B5EF4-FFF2-40B4-BE49-F238E27FC236}">
                      <a16:creationId xmlns:a16="http://schemas.microsoft.com/office/drawing/2014/main" id="{AAAC55F7-89C7-B3A4-3627-2E24BEB09C21}"/>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07" name="Rectangle: Single Corner Snipped 29">
                <a:extLst>
                  <a:ext uri="{FF2B5EF4-FFF2-40B4-BE49-F238E27FC236}">
                    <a16:creationId xmlns:a16="http://schemas.microsoft.com/office/drawing/2014/main" id="{6E418650-449C-F964-3AAA-4A0CE3777A3F}"/>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8" name="Oval 107">
                <a:extLst>
                  <a:ext uri="{FF2B5EF4-FFF2-40B4-BE49-F238E27FC236}">
                    <a16:creationId xmlns:a16="http://schemas.microsoft.com/office/drawing/2014/main" id="{D03E765F-117A-54E6-C5F4-B714205F2211}"/>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9" name="Oval 108">
                <a:extLst>
                  <a:ext uri="{FF2B5EF4-FFF2-40B4-BE49-F238E27FC236}">
                    <a16:creationId xmlns:a16="http://schemas.microsoft.com/office/drawing/2014/main" id="{00AF95CD-C786-4EA7-BECF-42589351179C}"/>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0" name="Flowchart: Off-page Connector 109">
                <a:extLst>
                  <a:ext uri="{FF2B5EF4-FFF2-40B4-BE49-F238E27FC236}">
                    <a16:creationId xmlns:a16="http://schemas.microsoft.com/office/drawing/2014/main" id="{370414CC-4DC7-6A8F-A572-51CF816ADC61}"/>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1" name="Oval 110">
                <a:extLst>
                  <a:ext uri="{FF2B5EF4-FFF2-40B4-BE49-F238E27FC236}">
                    <a16:creationId xmlns:a16="http://schemas.microsoft.com/office/drawing/2014/main" id="{EFEE829C-3DFD-6117-5E6C-6CB6A65F1C46}"/>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2" name="Flowchart: Terminator 111">
                <a:extLst>
                  <a:ext uri="{FF2B5EF4-FFF2-40B4-BE49-F238E27FC236}">
                    <a16:creationId xmlns:a16="http://schemas.microsoft.com/office/drawing/2014/main" id="{6A9E0EC2-D79F-232B-4576-E8EB4F9D3892}"/>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3" name="Flowchart: Delay 112">
                <a:extLst>
                  <a:ext uri="{FF2B5EF4-FFF2-40B4-BE49-F238E27FC236}">
                    <a16:creationId xmlns:a16="http://schemas.microsoft.com/office/drawing/2014/main" id="{8D4F1ADD-A153-5FD3-24F9-21B803FDBCA2}"/>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4" name="Moon 113">
                <a:extLst>
                  <a:ext uri="{FF2B5EF4-FFF2-40B4-BE49-F238E27FC236}">
                    <a16:creationId xmlns:a16="http://schemas.microsoft.com/office/drawing/2014/main" id="{8C09C43D-BF77-4942-7A15-B3BAAFAFE71A}"/>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15" name="Moon 114">
                <a:extLst>
                  <a:ext uri="{FF2B5EF4-FFF2-40B4-BE49-F238E27FC236}">
                    <a16:creationId xmlns:a16="http://schemas.microsoft.com/office/drawing/2014/main" id="{2285D25F-7C5A-EA8C-877B-A2B6C83986DA}"/>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6" name="Oval 115">
                <a:extLst>
                  <a:ext uri="{FF2B5EF4-FFF2-40B4-BE49-F238E27FC236}">
                    <a16:creationId xmlns:a16="http://schemas.microsoft.com/office/drawing/2014/main" id="{B02D6337-E0DB-22D9-DAC1-8ABFCDE4EA5A}"/>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7" name="Right Triangle 116">
                <a:extLst>
                  <a:ext uri="{FF2B5EF4-FFF2-40B4-BE49-F238E27FC236}">
                    <a16:creationId xmlns:a16="http://schemas.microsoft.com/office/drawing/2014/main" id="{CF5FED81-CCBA-CC05-AC0C-3CD99461A2D8}"/>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8" name="Right Triangle 117">
                <a:extLst>
                  <a:ext uri="{FF2B5EF4-FFF2-40B4-BE49-F238E27FC236}">
                    <a16:creationId xmlns:a16="http://schemas.microsoft.com/office/drawing/2014/main" id="{7E0C754D-A81A-9DF1-5294-A96924A4454B}"/>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9" name="Flowchart: Terminator 118">
                <a:extLst>
                  <a:ext uri="{FF2B5EF4-FFF2-40B4-BE49-F238E27FC236}">
                    <a16:creationId xmlns:a16="http://schemas.microsoft.com/office/drawing/2014/main" id="{5CD4D8D2-30F5-3F5D-B9F1-AAC683B321B3}"/>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20" name="Flowchart: Connector 119">
                <a:extLst>
                  <a:ext uri="{FF2B5EF4-FFF2-40B4-BE49-F238E27FC236}">
                    <a16:creationId xmlns:a16="http://schemas.microsoft.com/office/drawing/2014/main" id="{4C01ADE4-5912-3697-E26C-B6586F566C1F}"/>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1" name="Flowchart: Connector 120">
                <a:extLst>
                  <a:ext uri="{FF2B5EF4-FFF2-40B4-BE49-F238E27FC236}">
                    <a16:creationId xmlns:a16="http://schemas.microsoft.com/office/drawing/2014/main" id="{1DCBF211-73F0-4960-5F45-3727EAEE698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22" name="Freeform: Shape 121">
                <a:extLst>
                  <a:ext uri="{FF2B5EF4-FFF2-40B4-BE49-F238E27FC236}">
                    <a16:creationId xmlns:a16="http://schemas.microsoft.com/office/drawing/2014/main" id="{6F3D7640-4373-CDF7-5AAF-3CEBF93B3EFB}"/>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23" name="Group 122">
                <a:extLst>
                  <a:ext uri="{FF2B5EF4-FFF2-40B4-BE49-F238E27FC236}">
                    <a16:creationId xmlns:a16="http://schemas.microsoft.com/office/drawing/2014/main" id="{CB14AF39-4829-3FEF-332C-86EBACB5E6A7}"/>
                  </a:ext>
                </a:extLst>
              </p:cNvPr>
              <p:cNvGrpSpPr/>
              <p:nvPr/>
            </p:nvGrpSpPr>
            <p:grpSpPr>
              <a:xfrm>
                <a:off x="1736703" y="3532400"/>
                <a:ext cx="325110" cy="522802"/>
                <a:chOff x="859632" y="2338402"/>
                <a:chExt cx="571500" cy="788345"/>
              </a:xfrm>
            </p:grpSpPr>
            <p:sp>
              <p:nvSpPr>
                <p:cNvPr id="152" name="Rectangle 151">
                  <a:extLst>
                    <a:ext uri="{FF2B5EF4-FFF2-40B4-BE49-F238E27FC236}">
                      <a16:creationId xmlns:a16="http://schemas.microsoft.com/office/drawing/2014/main" id="{0495D852-967E-E13A-D381-2709D5E9DCC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53" name="Picture 152">
                  <a:extLst>
                    <a:ext uri="{FF2B5EF4-FFF2-40B4-BE49-F238E27FC236}">
                      <a16:creationId xmlns:a16="http://schemas.microsoft.com/office/drawing/2014/main" id="{F12E74F1-9DB8-B4BB-AF81-0396D40B39D3}"/>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24" name="Group 123">
                <a:extLst>
                  <a:ext uri="{FF2B5EF4-FFF2-40B4-BE49-F238E27FC236}">
                    <a16:creationId xmlns:a16="http://schemas.microsoft.com/office/drawing/2014/main" id="{1484E6AA-F858-A651-D7BE-814DDD9D36C1}"/>
                  </a:ext>
                </a:extLst>
              </p:cNvPr>
              <p:cNvGrpSpPr/>
              <p:nvPr/>
            </p:nvGrpSpPr>
            <p:grpSpPr>
              <a:xfrm rot="19720146">
                <a:off x="1182580" y="2371883"/>
                <a:ext cx="386764" cy="226743"/>
                <a:chOff x="5136060" y="1710152"/>
                <a:chExt cx="538831" cy="347248"/>
              </a:xfrm>
            </p:grpSpPr>
            <p:sp>
              <p:nvSpPr>
                <p:cNvPr id="142" name="Oval 5">
                  <a:extLst>
                    <a:ext uri="{FF2B5EF4-FFF2-40B4-BE49-F238E27FC236}">
                      <a16:creationId xmlns:a16="http://schemas.microsoft.com/office/drawing/2014/main" id="{1B196CC1-FAC6-11DA-0229-8EF450733E83}"/>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43" name="Group 142">
                  <a:extLst>
                    <a:ext uri="{FF2B5EF4-FFF2-40B4-BE49-F238E27FC236}">
                      <a16:creationId xmlns:a16="http://schemas.microsoft.com/office/drawing/2014/main" id="{1D79C4BC-EAE1-E334-A79E-9506DC9FDDE9}"/>
                    </a:ext>
                  </a:extLst>
                </p:cNvPr>
                <p:cNvGrpSpPr/>
                <p:nvPr/>
              </p:nvGrpSpPr>
              <p:grpSpPr>
                <a:xfrm rot="20545732">
                  <a:off x="5242936" y="1710152"/>
                  <a:ext cx="85726" cy="45719"/>
                  <a:chOff x="5293988" y="1700325"/>
                  <a:chExt cx="85726" cy="42639"/>
                </a:xfrm>
              </p:grpSpPr>
              <p:cxnSp>
                <p:nvCxnSpPr>
                  <p:cNvPr id="149" name="Straight Connector 148">
                    <a:extLst>
                      <a:ext uri="{FF2B5EF4-FFF2-40B4-BE49-F238E27FC236}">
                        <a16:creationId xmlns:a16="http://schemas.microsoft.com/office/drawing/2014/main" id="{1A29DD2D-FFD8-246A-38C5-A69AFC8F4C49}"/>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0" name="Straight Connector 149">
                    <a:extLst>
                      <a:ext uri="{FF2B5EF4-FFF2-40B4-BE49-F238E27FC236}">
                        <a16:creationId xmlns:a16="http://schemas.microsoft.com/office/drawing/2014/main" id="{1C786B09-D5F1-CC14-95CD-0B994CE25433}"/>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1" name="Straight Connector 150">
                    <a:extLst>
                      <a:ext uri="{FF2B5EF4-FFF2-40B4-BE49-F238E27FC236}">
                        <a16:creationId xmlns:a16="http://schemas.microsoft.com/office/drawing/2014/main" id="{1BD654EF-2D29-289B-9496-823623D12A34}"/>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44" name="Oval 4">
                  <a:extLst>
                    <a:ext uri="{FF2B5EF4-FFF2-40B4-BE49-F238E27FC236}">
                      <a16:creationId xmlns:a16="http://schemas.microsoft.com/office/drawing/2014/main" id="{3A168267-07F3-336B-B4A3-3E1B62D1599D}"/>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5" name="Oval 144">
                  <a:extLst>
                    <a:ext uri="{FF2B5EF4-FFF2-40B4-BE49-F238E27FC236}">
                      <a16:creationId xmlns:a16="http://schemas.microsoft.com/office/drawing/2014/main" id="{7829A132-5EC1-DED1-4C81-F5506341890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6" name="Oval 145">
                  <a:extLst>
                    <a:ext uri="{FF2B5EF4-FFF2-40B4-BE49-F238E27FC236}">
                      <a16:creationId xmlns:a16="http://schemas.microsoft.com/office/drawing/2014/main" id="{6D5BBF70-766B-C28D-9C40-F94DCEBF255E}"/>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7" name="Oval 146">
                  <a:extLst>
                    <a:ext uri="{FF2B5EF4-FFF2-40B4-BE49-F238E27FC236}">
                      <a16:creationId xmlns:a16="http://schemas.microsoft.com/office/drawing/2014/main" id="{39320D70-583F-D9BE-6017-C135857F3D81}"/>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8" name="Oval 147">
                  <a:extLst>
                    <a:ext uri="{FF2B5EF4-FFF2-40B4-BE49-F238E27FC236}">
                      <a16:creationId xmlns:a16="http://schemas.microsoft.com/office/drawing/2014/main" id="{53C9E25A-8ADA-EEE6-1A93-DEBCF5E1F293}"/>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25" name="Group 124">
                <a:extLst>
                  <a:ext uri="{FF2B5EF4-FFF2-40B4-BE49-F238E27FC236}">
                    <a16:creationId xmlns:a16="http://schemas.microsoft.com/office/drawing/2014/main" id="{15519142-CAEE-6958-F981-8990D373E57B}"/>
                  </a:ext>
                </a:extLst>
              </p:cNvPr>
              <p:cNvGrpSpPr/>
              <p:nvPr/>
            </p:nvGrpSpPr>
            <p:grpSpPr>
              <a:xfrm rot="1705800" flipH="1">
                <a:off x="1678571" y="2367738"/>
                <a:ext cx="386764" cy="226743"/>
                <a:chOff x="5136060" y="1710152"/>
                <a:chExt cx="538831" cy="347248"/>
              </a:xfrm>
            </p:grpSpPr>
            <p:sp>
              <p:nvSpPr>
                <p:cNvPr id="132" name="Oval 5">
                  <a:extLst>
                    <a:ext uri="{FF2B5EF4-FFF2-40B4-BE49-F238E27FC236}">
                      <a16:creationId xmlns:a16="http://schemas.microsoft.com/office/drawing/2014/main" id="{89DA2199-D6BD-8A41-63B7-02EC7D37AA4B}"/>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3" name="Group 132">
                  <a:extLst>
                    <a:ext uri="{FF2B5EF4-FFF2-40B4-BE49-F238E27FC236}">
                      <a16:creationId xmlns:a16="http://schemas.microsoft.com/office/drawing/2014/main" id="{17B91B59-FAA2-C79F-1E7A-DF0EC7950E30}"/>
                    </a:ext>
                  </a:extLst>
                </p:cNvPr>
                <p:cNvGrpSpPr/>
                <p:nvPr/>
              </p:nvGrpSpPr>
              <p:grpSpPr>
                <a:xfrm rot="20545732">
                  <a:off x="5242936" y="1710152"/>
                  <a:ext cx="85726" cy="45719"/>
                  <a:chOff x="5293988" y="1700325"/>
                  <a:chExt cx="85726" cy="42639"/>
                </a:xfrm>
              </p:grpSpPr>
              <p:cxnSp>
                <p:nvCxnSpPr>
                  <p:cNvPr id="139" name="Straight Connector 138">
                    <a:extLst>
                      <a:ext uri="{FF2B5EF4-FFF2-40B4-BE49-F238E27FC236}">
                        <a16:creationId xmlns:a16="http://schemas.microsoft.com/office/drawing/2014/main" id="{49E3B695-3F0E-BF40-C843-411A6CA3994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0" name="Straight Connector 139">
                    <a:extLst>
                      <a:ext uri="{FF2B5EF4-FFF2-40B4-BE49-F238E27FC236}">
                        <a16:creationId xmlns:a16="http://schemas.microsoft.com/office/drawing/2014/main" id="{E943A483-2B7B-B9F7-A362-94D2276CD1C6}"/>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1" name="Straight Connector 140">
                    <a:extLst>
                      <a:ext uri="{FF2B5EF4-FFF2-40B4-BE49-F238E27FC236}">
                        <a16:creationId xmlns:a16="http://schemas.microsoft.com/office/drawing/2014/main" id="{43761E16-3DED-4B68-62C6-16BE87E84E44}"/>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4" name="Oval 4">
                  <a:extLst>
                    <a:ext uri="{FF2B5EF4-FFF2-40B4-BE49-F238E27FC236}">
                      <a16:creationId xmlns:a16="http://schemas.microsoft.com/office/drawing/2014/main" id="{49F01CAA-5A86-FFDF-2071-253FFA6E7FD5}"/>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5" name="Oval 134">
                  <a:extLst>
                    <a:ext uri="{FF2B5EF4-FFF2-40B4-BE49-F238E27FC236}">
                      <a16:creationId xmlns:a16="http://schemas.microsoft.com/office/drawing/2014/main" id="{37153734-4958-E9F2-999F-ECA0A203BAD6}"/>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6" name="Oval 135">
                  <a:extLst>
                    <a:ext uri="{FF2B5EF4-FFF2-40B4-BE49-F238E27FC236}">
                      <a16:creationId xmlns:a16="http://schemas.microsoft.com/office/drawing/2014/main" id="{6A8D189F-3A8C-0617-780A-B13E9EFC311D}"/>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7" name="Oval 136">
                  <a:extLst>
                    <a:ext uri="{FF2B5EF4-FFF2-40B4-BE49-F238E27FC236}">
                      <a16:creationId xmlns:a16="http://schemas.microsoft.com/office/drawing/2014/main" id="{5B5C1A87-8749-BAA1-640B-F6CE7EC61894}"/>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8" name="Oval 137">
                  <a:extLst>
                    <a:ext uri="{FF2B5EF4-FFF2-40B4-BE49-F238E27FC236}">
                      <a16:creationId xmlns:a16="http://schemas.microsoft.com/office/drawing/2014/main" id="{5829146E-BA84-3892-5E73-63353BD4BEF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26" name="Freeform: Shape 125">
                <a:extLst>
                  <a:ext uri="{FF2B5EF4-FFF2-40B4-BE49-F238E27FC236}">
                    <a16:creationId xmlns:a16="http://schemas.microsoft.com/office/drawing/2014/main" id="{0EB1688B-3349-A44A-9B06-E27FAE5BF134}"/>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7" name="Oval 126">
                <a:extLst>
                  <a:ext uri="{FF2B5EF4-FFF2-40B4-BE49-F238E27FC236}">
                    <a16:creationId xmlns:a16="http://schemas.microsoft.com/office/drawing/2014/main" id="{B220E5A8-F89A-BFB4-CBF1-6E9D2EA69017}"/>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8" name="Oval 127">
                <a:extLst>
                  <a:ext uri="{FF2B5EF4-FFF2-40B4-BE49-F238E27FC236}">
                    <a16:creationId xmlns:a16="http://schemas.microsoft.com/office/drawing/2014/main" id="{02800C6B-FD23-5674-0CA2-F70E62BD030B}"/>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9" name="Diagonal Stripe 128">
                <a:extLst>
                  <a:ext uri="{FF2B5EF4-FFF2-40B4-BE49-F238E27FC236}">
                    <a16:creationId xmlns:a16="http://schemas.microsoft.com/office/drawing/2014/main" id="{C8FE9EFC-92A3-BD93-1B9D-89A0D55ADAA8}"/>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0" name="Diagonal Stripe 129">
                <a:extLst>
                  <a:ext uri="{FF2B5EF4-FFF2-40B4-BE49-F238E27FC236}">
                    <a16:creationId xmlns:a16="http://schemas.microsoft.com/office/drawing/2014/main" id="{AC105AA4-77AE-994E-52BF-732850483FA3}"/>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1" name="Isosceles Triangle 130">
                <a:extLst>
                  <a:ext uri="{FF2B5EF4-FFF2-40B4-BE49-F238E27FC236}">
                    <a16:creationId xmlns:a16="http://schemas.microsoft.com/office/drawing/2014/main" id="{7565A43D-EA73-7A7C-975C-4A549766B506}"/>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1974349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fade">
                                      <p:cBhvr>
                                        <p:cTn id="3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P spid="11" grpId="0" animBg="1"/>
      <p:bldP spid="12" grpId="0" animBg="1"/>
      <p:bldP spid="15" grpId="0" animBg="1"/>
      <p:bldP spid="26" grpId="0" animBg="1"/>
      <p:bldP spid="3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 name="Rectangle 123">
            <a:extLst>
              <a:ext uri="{FF2B5EF4-FFF2-40B4-BE49-F238E27FC236}">
                <a16:creationId xmlns:a16="http://schemas.microsoft.com/office/drawing/2014/main" id="{61857934-0442-471F-9DD5-41188369836C}"/>
              </a:ext>
            </a:extLst>
          </p:cNvPr>
          <p:cNvSpPr/>
          <p:nvPr/>
        </p:nvSpPr>
        <p:spPr>
          <a:xfrm>
            <a:off x="0" y="11022"/>
            <a:ext cx="12192000" cy="573547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80" name="Rectangle 79"/>
          <p:cNvSpPr/>
          <p:nvPr/>
        </p:nvSpPr>
        <p:spPr>
          <a:xfrm>
            <a:off x="-125506" y="5221607"/>
            <a:ext cx="7031486"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49" name="Rectangle 48"/>
          <p:cNvSpPr/>
          <p:nvPr/>
        </p:nvSpPr>
        <p:spPr>
          <a:xfrm flipH="1" flipV="1">
            <a:off x="1676400" y="99325"/>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0" name="Rectangle: Rounded Corners 77"/>
          <p:cNvSpPr/>
          <p:nvPr/>
        </p:nvSpPr>
        <p:spPr>
          <a:xfrm flipV="1">
            <a:off x="1723792"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nvGrpSpPr>
          <p:cNvPr id="51" name="Group 50"/>
          <p:cNvGrpSpPr/>
          <p:nvPr/>
        </p:nvGrpSpPr>
        <p:grpSpPr>
          <a:xfrm>
            <a:off x="1884462" y="447672"/>
            <a:ext cx="312266" cy="1110897"/>
            <a:chOff x="248721" y="265898"/>
            <a:chExt cx="463216" cy="1465240"/>
          </a:xfrm>
        </p:grpSpPr>
        <p:sp>
          <p:nvSpPr>
            <p:cNvPr id="52" name="Rectangle 51"/>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3"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4"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nvGrpSpPr>
            <p:cNvPr id="55" name="Group 54"/>
            <p:cNvGrpSpPr/>
            <p:nvPr/>
          </p:nvGrpSpPr>
          <p:grpSpPr>
            <a:xfrm>
              <a:off x="248721" y="1267923"/>
              <a:ext cx="463216" cy="463215"/>
              <a:chOff x="6731455" y="981637"/>
              <a:chExt cx="666750" cy="666750"/>
            </a:xfrm>
          </p:grpSpPr>
          <p:sp>
            <p:nvSpPr>
              <p:cNvPr id="56" name="Oval 55"/>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7" name="Oval 56"/>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8" name="Oval 57"/>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9" name="Oval 58"/>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0" name="Oval 59"/>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1" name="Oval 60"/>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b="1" dirty="0">
                  <a:solidFill>
                    <a:prstClr val="white"/>
                  </a:solidFill>
                  <a:latin typeface="Calibri"/>
                </a:endParaRPr>
              </a:p>
            </p:txBody>
          </p:sp>
          <p:sp>
            <p:nvSpPr>
              <p:cNvPr id="62" name="Oval 61"/>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3" name="Oval 62"/>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4" name="Oval 63"/>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5" name="Oval 64"/>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6" name="Oval 65"/>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7" name="Oval 66"/>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8" name="Oval 67"/>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9" name="Oval 68"/>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0" name="Oval 69"/>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1" name="Oval 70"/>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2" name="Oval 71"/>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3" name="Oval 72"/>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4" name="Oval 73"/>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5" name="Oval 74"/>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6" name="Oval 75"/>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7" name="Oval 76"/>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b="1" dirty="0">
                  <a:solidFill>
                    <a:prstClr val="white"/>
                  </a:solidFill>
                  <a:latin typeface="Calibri"/>
                </a:endParaRPr>
              </a:p>
            </p:txBody>
          </p:sp>
          <p:sp>
            <p:nvSpPr>
              <p:cNvPr id="78" name="Oval 77"/>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9" name="Oval 78"/>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2" name="Oval 81"/>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3" name="Oval 82"/>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4" name="Oval 83"/>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5" name="Oval 84"/>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6" name="Oval 85"/>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7" name="Oval 86"/>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8" name="Oval 87"/>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9" name="Oval 88"/>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grpSp>
        <p:nvGrpSpPr>
          <p:cNvPr id="95" name="Group 94"/>
          <p:cNvGrpSpPr/>
          <p:nvPr/>
        </p:nvGrpSpPr>
        <p:grpSpPr>
          <a:xfrm>
            <a:off x="2851746" y="425712"/>
            <a:ext cx="592292" cy="1209291"/>
            <a:chOff x="2654110" y="646170"/>
            <a:chExt cx="1233062" cy="2238492"/>
          </a:xfrm>
        </p:grpSpPr>
        <p:sp>
          <p:nvSpPr>
            <p:cNvPr id="9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8" name="Oval 9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90" name="Group 89"/>
          <p:cNvGrpSpPr/>
          <p:nvPr/>
        </p:nvGrpSpPr>
        <p:grpSpPr>
          <a:xfrm>
            <a:off x="2402678" y="443140"/>
            <a:ext cx="259603" cy="1186862"/>
            <a:chOff x="1572281" y="324733"/>
            <a:chExt cx="583896" cy="2373562"/>
          </a:xfrm>
        </p:grpSpPr>
        <p:sp>
          <p:nvSpPr>
            <p:cNvPr id="91" name="Rectangle 9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99" name="Group 98"/>
          <p:cNvGrpSpPr/>
          <p:nvPr/>
        </p:nvGrpSpPr>
        <p:grpSpPr>
          <a:xfrm>
            <a:off x="3673889" y="425679"/>
            <a:ext cx="339440" cy="1211069"/>
            <a:chOff x="8913241" y="8073"/>
            <a:chExt cx="628871" cy="2139832"/>
          </a:xfrm>
        </p:grpSpPr>
        <p:sp>
          <p:nvSpPr>
            <p:cNvPr id="100" name="Rectangle 9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4"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5"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6"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7"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8"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9"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110" name="Group 109"/>
          <p:cNvGrpSpPr/>
          <p:nvPr/>
        </p:nvGrpSpPr>
        <p:grpSpPr>
          <a:xfrm>
            <a:off x="4123665" y="420988"/>
            <a:ext cx="732405" cy="1457555"/>
            <a:chOff x="1324854" y="1556045"/>
            <a:chExt cx="1547661" cy="2741634"/>
          </a:xfrm>
        </p:grpSpPr>
        <p:sp>
          <p:nvSpPr>
            <p:cNvPr id="111"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2" name="Oval 111"/>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3" name="Oval 112"/>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4"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pic>
        <p:nvPicPr>
          <p:cNvPr id="115" name="Picture 2" descr="Related image"/>
          <p:cNvPicPr>
            <a:picLocks noChangeAspect="1" noChangeArrowheads="1"/>
          </p:cNvPicPr>
          <p:nvPr/>
        </p:nvPicPr>
        <p:blipFill rotWithShape="1">
          <a:blip r:embed="rId4">
            <a:extLst>
              <a:ext uri="{28A0092B-C50C-407E-A947-70E740481C1C}">
                <a14:useLocalDpi xmlns:a14="http://schemas.microsoft.com/office/drawing/2010/main" val="0"/>
              </a:ext>
            </a:extLst>
          </a:blip>
          <a:srcRect l="26375" r="43528"/>
          <a:stretch/>
        </p:blipFill>
        <p:spPr bwMode="auto">
          <a:xfrm rot="10800000">
            <a:off x="4873407" y="340439"/>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16" name="Group 115"/>
          <p:cNvGrpSpPr/>
          <p:nvPr/>
        </p:nvGrpSpPr>
        <p:grpSpPr>
          <a:xfrm>
            <a:off x="5504969" y="393959"/>
            <a:ext cx="618259" cy="1619474"/>
            <a:chOff x="10963105" y="3257551"/>
            <a:chExt cx="535103" cy="1468878"/>
          </a:xfrm>
        </p:grpSpPr>
        <p:grpSp>
          <p:nvGrpSpPr>
            <p:cNvPr id="117" name="Group 116"/>
            <p:cNvGrpSpPr/>
            <p:nvPr/>
          </p:nvGrpSpPr>
          <p:grpSpPr>
            <a:xfrm flipH="1">
              <a:off x="11223830" y="3257551"/>
              <a:ext cx="113186" cy="785614"/>
              <a:chOff x="11230657" y="2643601"/>
              <a:chExt cx="183114" cy="1270976"/>
            </a:xfrm>
          </p:grpSpPr>
          <p:sp>
            <p:nvSpPr>
              <p:cNvPr id="120"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21"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118" name="Oval 117"/>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9"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12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1829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n-US" dirty="0">
              <a:solidFill>
                <a:srgbClr val="008000"/>
              </a:solidFill>
              <a:latin typeface="Calibri"/>
            </a:endParaRPr>
          </a:p>
        </p:txBody>
      </p:sp>
      <p:pic>
        <p:nvPicPr>
          <p:cNvPr id="10" name="Picture 9"/>
          <p:cNvPicPr>
            <a:picLocks noChangeAspect="1"/>
          </p:cNvPicPr>
          <p:nvPr/>
        </p:nvPicPr>
        <p:blipFill>
          <a:blip r:embed="rId5"/>
          <a:stretch>
            <a:fillRect/>
          </a:stretch>
        </p:blipFill>
        <p:spPr>
          <a:xfrm>
            <a:off x="7419236" y="143799"/>
            <a:ext cx="816536" cy="816536"/>
          </a:xfrm>
          <a:prstGeom prst="rect">
            <a:avLst/>
          </a:prstGeom>
        </p:spPr>
      </p:pic>
      <p:pic>
        <p:nvPicPr>
          <p:cNvPr id="974" name="Picture 2" descr="Image result for workers comp poster californi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73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sp>
        <p:nvSpPr>
          <p:cNvPr id="103" name="Freeform: Shape 3"/>
          <p:cNvSpPr/>
          <p:nvPr/>
        </p:nvSpPr>
        <p:spPr>
          <a:xfrm>
            <a:off x="3873132" y="5028758"/>
            <a:ext cx="8341562"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7"/>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pic>
        <p:nvPicPr>
          <p:cNvPr id="9" name="Picture 8"/>
          <p:cNvPicPr>
            <a:picLocks noChangeAspect="1"/>
          </p:cNvPicPr>
          <p:nvPr/>
        </p:nvPicPr>
        <p:blipFill>
          <a:blip r:embed="rId8"/>
          <a:stretch>
            <a:fillRect/>
          </a:stretch>
        </p:blipFill>
        <p:spPr>
          <a:xfrm>
            <a:off x="8656929" y="1293137"/>
            <a:ext cx="1742720" cy="1762523"/>
          </a:xfrm>
          <a:prstGeom prst="rect">
            <a:avLst/>
          </a:prstGeom>
          <a:ln>
            <a:solidFill>
              <a:srgbClr val="000000"/>
            </a:solidFill>
          </a:ln>
        </p:spPr>
      </p:pic>
      <p:sp>
        <p:nvSpPr>
          <p:cNvPr id="973" name="Speech Bubble: Oval 238"/>
          <p:cNvSpPr/>
          <p:nvPr/>
        </p:nvSpPr>
        <p:spPr>
          <a:xfrm>
            <a:off x="4791535" y="597707"/>
            <a:ext cx="2765036" cy="2103120"/>
          </a:xfrm>
          <a:prstGeom prst="wedgeEllipseCallout">
            <a:avLst>
              <a:gd name="adj1" fmla="val -63130"/>
              <a:gd name="adj2" fmla="val 43322"/>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defTabSz="914400">
              <a:defRPr/>
            </a:pPr>
            <a:r>
              <a:rPr lang="en-US" sz="2600" kern="0" dirty="0">
                <a:solidFill>
                  <a:sysClr val="windowText" lastClr="000000"/>
                </a:solidFill>
                <a:latin typeface="Calibri"/>
              </a:rPr>
              <a:t>Hello everyone my name is Gretchen!</a:t>
            </a:r>
          </a:p>
        </p:txBody>
      </p:sp>
      <p:sp>
        <p:nvSpPr>
          <p:cNvPr id="975" name="Speech Bubble: Oval 238"/>
          <p:cNvSpPr/>
          <p:nvPr/>
        </p:nvSpPr>
        <p:spPr>
          <a:xfrm>
            <a:off x="4513813" y="3154736"/>
            <a:ext cx="5416093" cy="2158807"/>
          </a:xfrm>
          <a:prstGeom prst="wedgeEllipseCallout">
            <a:avLst>
              <a:gd name="adj1" fmla="val -50576"/>
              <a:gd name="adj2" fmla="val -48417"/>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defTabSz="914400">
              <a:defRPr/>
            </a:pPr>
            <a:r>
              <a:rPr lang="en-US" sz="2600" kern="0" dirty="0">
                <a:solidFill>
                  <a:sysClr val="windowText" lastClr="000000"/>
                </a:solidFill>
                <a:latin typeface="Calibri"/>
              </a:rPr>
              <a:t>Each day, I look forward to providing nutritious meals to the students at Beaudry Elementary School. </a:t>
            </a:r>
          </a:p>
        </p:txBody>
      </p:sp>
      <p:grpSp>
        <p:nvGrpSpPr>
          <p:cNvPr id="34" name="Group 33">
            <a:extLst>
              <a:ext uri="{FF2B5EF4-FFF2-40B4-BE49-F238E27FC236}">
                <a16:creationId xmlns:a16="http://schemas.microsoft.com/office/drawing/2014/main" id="{DBA04B1C-0770-D411-D80C-33856888E9F3}"/>
              </a:ext>
            </a:extLst>
          </p:cNvPr>
          <p:cNvGrpSpPr/>
          <p:nvPr/>
        </p:nvGrpSpPr>
        <p:grpSpPr>
          <a:xfrm>
            <a:off x="2244551" y="1573392"/>
            <a:ext cx="2290770" cy="4553780"/>
            <a:chOff x="720551" y="1573392"/>
            <a:chExt cx="2290770" cy="4553780"/>
          </a:xfrm>
        </p:grpSpPr>
        <p:sp>
          <p:nvSpPr>
            <p:cNvPr id="218" name="Freeform: Shape 217">
              <a:extLst>
                <a:ext uri="{FF2B5EF4-FFF2-40B4-BE49-F238E27FC236}">
                  <a16:creationId xmlns:a16="http://schemas.microsoft.com/office/drawing/2014/main" id="{FC275B95-F9B9-49BE-A414-92C1B8F70B20}"/>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06" name="Flowchart: Terminator 205">
              <a:extLst>
                <a:ext uri="{FF2B5EF4-FFF2-40B4-BE49-F238E27FC236}">
                  <a16:creationId xmlns:a16="http://schemas.microsoft.com/office/drawing/2014/main" id="{3D8CB996-F923-4841-B73B-9853D213B72A}"/>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9" name="Flowchart: Delay 208">
              <a:extLst>
                <a:ext uri="{FF2B5EF4-FFF2-40B4-BE49-F238E27FC236}">
                  <a16:creationId xmlns:a16="http://schemas.microsoft.com/office/drawing/2014/main" id="{68D930E1-182C-4AB0-9849-0721793145B4}"/>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219" name="Group 218">
              <a:extLst>
                <a:ext uri="{FF2B5EF4-FFF2-40B4-BE49-F238E27FC236}">
                  <a16:creationId xmlns:a16="http://schemas.microsoft.com/office/drawing/2014/main" id="{DB65C3D7-4DCC-4B49-9C74-E754B059F92B}"/>
                </a:ext>
              </a:extLst>
            </p:cNvPr>
            <p:cNvGrpSpPr/>
            <p:nvPr/>
          </p:nvGrpSpPr>
          <p:grpSpPr>
            <a:xfrm>
              <a:off x="720551" y="1574772"/>
              <a:ext cx="1581557" cy="4552400"/>
              <a:chOff x="701501" y="393208"/>
              <a:chExt cx="1581557" cy="4552400"/>
            </a:xfrm>
          </p:grpSpPr>
          <p:grpSp>
            <p:nvGrpSpPr>
              <p:cNvPr id="220" name="Group 219">
                <a:extLst>
                  <a:ext uri="{FF2B5EF4-FFF2-40B4-BE49-F238E27FC236}">
                    <a16:creationId xmlns:a16="http://schemas.microsoft.com/office/drawing/2014/main" id="{F17AB1CF-4398-4DA2-B4C8-E960DD025625}"/>
                  </a:ext>
                </a:extLst>
              </p:cNvPr>
              <p:cNvGrpSpPr/>
              <p:nvPr/>
            </p:nvGrpSpPr>
            <p:grpSpPr>
              <a:xfrm>
                <a:off x="1714624" y="4542287"/>
                <a:ext cx="330708" cy="403321"/>
                <a:chOff x="3312043" y="4084938"/>
                <a:chExt cx="189762" cy="211269"/>
              </a:xfrm>
            </p:grpSpPr>
            <p:sp>
              <p:nvSpPr>
                <p:cNvPr id="290" name="Chord 289">
                  <a:extLst>
                    <a:ext uri="{FF2B5EF4-FFF2-40B4-BE49-F238E27FC236}">
                      <a16:creationId xmlns:a16="http://schemas.microsoft.com/office/drawing/2014/main" id="{654F333A-0AE4-479D-B38C-4C287269E4A0}"/>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91" name="Chord 290">
                  <a:extLst>
                    <a:ext uri="{FF2B5EF4-FFF2-40B4-BE49-F238E27FC236}">
                      <a16:creationId xmlns:a16="http://schemas.microsoft.com/office/drawing/2014/main" id="{C9E9A8E2-187A-4826-821C-BC0751057031}"/>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221" name="Flowchart: Manual Operation 26">
                <a:extLst>
                  <a:ext uri="{FF2B5EF4-FFF2-40B4-BE49-F238E27FC236}">
                    <a16:creationId xmlns:a16="http://schemas.microsoft.com/office/drawing/2014/main" id="{63DC2CB7-3B17-493B-AD4E-A7015908C6FC}"/>
                  </a:ext>
                </a:extLst>
              </p:cNvPr>
              <p:cNvSpPr/>
              <p:nvPr/>
            </p:nvSpPr>
            <p:spPr>
              <a:xfrm rot="21326916" flipV="1">
                <a:off x="1604640" y="3444015"/>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grpSp>
            <p:nvGrpSpPr>
              <p:cNvPr id="222" name="Group 221">
                <a:extLst>
                  <a:ext uri="{FF2B5EF4-FFF2-40B4-BE49-F238E27FC236}">
                    <a16:creationId xmlns:a16="http://schemas.microsoft.com/office/drawing/2014/main" id="{326F81EE-533F-4343-92B4-EC7CFCD96753}"/>
                  </a:ext>
                </a:extLst>
              </p:cNvPr>
              <p:cNvGrpSpPr/>
              <p:nvPr/>
            </p:nvGrpSpPr>
            <p:grpSpPr>
              <a:xfrm>
                <a:off x="1181542" y="4511574"/>
                <a:ext cx="330708" cy="403321"/>
                <a:chOff x="3312043" y="4084938"/>
                <a:chExt cx="189762" cy="211269"/>
              </a:xfrm>
            </p:grpSpPr>
            <p:sp>
              <p:nvSpPr>
                <p:cNvPr id="288" name="Chord 287">
                  <a:extLst>
                    <a:ext uri="{FF2B5EF4-FFF2-40B4-BE49-F238E27FC236}">
                      <a16:creationId xmlns:a16="http://schemas.microsoft.com/office/drawing/2014/main" id="{9567E911-E741-41E3-8867-791796E1C079}"/>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89" name="Chord 288">
                  <a:extLst>
                    <a:ext uri="{FF2B5EF4-FFF2-40B4-BE49-F238E27FC236}">
                      <a16:creationId xmlns:a16="http://schemas.microsoft.com/office/drawing/2014/main" id="{97E9633D-4906-4E03-8720-10C110DEB29D}"/>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223" name="Rectangle: Single Corner Snipped 29">
                <a:extLst>
                  <a:ext uri="{FF2B5EF4-FFF2-40B4-BE49-F238E27FC236}">
                    <a16:creationId xmlns:a16="http://schemas.microsoft.com/office/drawing/2014/main" id="{57A4EC47-B062-4BD0-B783-46C77CC6A933}"/>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4" name="Oval 223">
                <a:extLst>
                  <a:ext uri="{FF2B5EF4-FFF2-40B4-BE49-F238E27FC236}">
                    <a16:creationId xmlns:a16="http://schemas.microsoft.com/office/drawing/2014/main" id="{DAC36231-FA1D-419C-BE9C-82F4413398CA}"/>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25" name="Oval 224">
                <a:extLst>
                  <a:ext uri="{FF2B5EF4-FFF2-40B4-BE49-F238E27FC236}">
                    <a16:creationId xmlns:a16="http://schemas.microsoft.com/office/drawing/2014/main" id="{4833C573-A75C-4B48-9FD0-B953E0BA1AEB}"/>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6" name="Flowchart: Off-page Connector 225">
                <a:extLst>
                  <a:ext uri="{FF2B5EF4-FFF2-40B4-BE49-F238E27FC236}">
                    <a16:creationId xmlns:a16="http://schemas.microsoft.com/office/drawing/2014/main" id="{9F99CE97-9244-47B1-9C5D-43329F2B6031}"/>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7" name="Oval 226">
                <a:extLst>
                  <a:ext uri="{FF2B5EF4-FFF2-40B4-BE49-F238E27FC236}">
                    <a16:creationId xmlns:a16="http://schemas.microsoft.com/office/drawing/2014/main" id="{0DD96A21-76F6-4465-A965-88AD83BE56C3}"/>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8" name="Flowchart: Terminator 227">
                <a:extLst>
                  <a:ext uri="{FF2B5EF4-FFF2-40B4-BE49-F238E27FC236}">
                    <a16:creationId xmlns:a16="http://schemas.microsoft.com/office/drawing/2014/main" id="{1AE97481-0493-4B3F-B0F2-0EB6BBD47F47}"/>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9" name="Flowchart: Delay 228">
                <a:extLst>
                  <a:ext uri="{FF2B5EF4-FFF2-40B4-BE49-F238E27FC236}">
                    <a16:creationId xmlns:a16="http://schemas.microsoft.com/office/drawing/2014/main" id="{F8155252-2EBD-4FEC-BEE2-B19DC64F6E72}"/>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30" name="Isosceles Triangle 229">
                <a:extLst>
                  <a:ext uri="{FF2B5EF4-FFF2-40B4-BE49-F238E27FC236}">
                    <a16:creationId xmlns:a16="http://schemas.microsoft.com/office/drawing/2014/main" id="{C05F165D-9056-423C-9C3E-48C7519707FC}"/>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1" name="Oval 230">
                <a:extLst>
                  <a:ext uri="{FF2B5EF4-FFF2-40B4-BE49-F238E27FC236}">
                    <a16:creationId xmlns:a16="http://schemas.microsoft.com/office/drawing/2014/main" id="{666A21AC-D97C-4334-8CAF-62171F66D54C}"/>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2" name="Oval 231">
                <a:extLst>
                  <a:ext uri="{FF2B5EF4-FFF2-40B4-BE49-F238E27FC236}">
                    <a16:creationId xmlns:a16="http://schemas.microsoft.com/office/drawing/2014/main" id="{8DEF5B2D-CE55-4AE7-A024-3AD95B38EDDE}"/>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3" name="Oval 232">
                <a:extLst>
                  <a:ext uri="{FF2B5EF4-FFF2-40B4-BE49-F238E27FC236}">
                    <a16:creationId xmlns:a16="http://schemas.microsoft.com/office/drawing/2014/main" id="{5B8762C3-6A44-4729-B1D6-39AC0281A9D8}"/>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4" name="Oval 233">
                <a:extLst>
                  <a:ext uri="{FF2B5EF4-FFF2-40B4-BE49-F238E27FC236}">
                    <a16:creationId xmlns:a16="http://schemas.microsoft.com/office/drawing/2014/main" id="{BDC05A52-1837-4ADB-A990-B2B4324B25FE}"/>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5" name="Flowchart: Terminator 234">
                <a:extLst>
                  <a:ext uri="{FF2B5EF4-FFF2-40B4-BE49-F238E27FC236}">
                    <a16:creationId xmlns:a16="http://schemas.microsoft.com/office/drawing/2014/main" id="{FB46BFF7-110D-4939-AFDB-F0E3065C3652}"/>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6" name="Flowchart: Terminator 235">
                <a:extLst>
                  <a:ext uri="{FF2B5EF4-FFF2-40B4-BE49-F238E27FC236}">
                    <a16:creationId xmlns:a16="http://schemas.microsoft.com/office/drawing/2014/main" id="{4C6DD52D-C408-46AF-8A92-F0CA7C18FFDB}"/>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7" name="Moon 236">
                <a:extLst>
                  <a:ext uri="{FF2B5EF4-FFF2-40B4-BE49-F238E27FC236}">
                    <a16:creationId xmlns:a16="http://schemas.microsoft.com/office/drawing/2014/main" id="{BB457E08-B9B1-4A94-AAF3-5D75E3DA800B}"/>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38" name="Moon 237">
                <a:extLst>
                  <a:ext uri="{FF2B5EF4-FFF2-40B4-BE49-F238E27FC236}">
                    <a16:creationId xmlns:a16="http://schemas.microsoft.com/office/drawing/2014/main" id="{32200F82-3B88-499A-868A-6DE64FF6F55E}"/>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39" name="Oval 238">
                <a:extLst>
                  <a:ext uri="{FF2B5EF4-FFF2-40B4-BE49-F238E27FC236}">
                    <a16:creationId xmlns:a16="http://schemas.microsoft.com/office/drawing/2014/main" id="{4D3E7488-49F4-4BA7-9C12-C38931F209BF}"/>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40" name="Flowchart: Delay 239">
                <a:extLst>
                  <a:ext uri="{FF2B5EF4-FFF2-40B4-BE49-F238E27FC236}">
                    <a16:creationId xmlns:a16="http://schemas.microsoft.com/office/drawing/2014/main" id="{873CC3AD-89D1-4519-8DFB-75568A020A76}"/>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41" name="Right Triangle 240">
                <a:extLst>
                  <a:ext uri="{FF2B5EF4-FFF2-40B4-BE49-F238E27FC236}">
                    <a16:creationId xmlns:a16="http://schemas.microsoft.com/office/drawing/2014/main" id="{96A9E09E-DAC0-4DC5-9891-C2B631801804}"/>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42" name="Right Triangle 241">
                <a:extLst>
                  <a:ext uri="{FF2B5EF4-FFF2-40B4-BE49-F238E27FC236}">
                    <a16:creationId xmlns:a16="http://schemas.microsoft.com/office/drawing/2014/main" id="{F788EF50-68FC-4177-8EEE-C74EF86A3159}"/>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43" name="Flowchart: Manual Operation 26">
                <a:extLst>
                  <a:ext uri="{FF2B5EF4-FFF2-40B4-BE49-F238E27FC236}">
                    <a16:creationId xmlns:a16="http://schemas.microsoft.com/office/drawing/2014/main" id="{9BA99EED-1292-45F0-9AE8-73E9A0A9969A}"/>
                  </a:ext>
                </a:extLst>
              </p:cNvPr>
              <p:cNvSpPr/>
              <p:nvPr/>
            </p:nvSpPr>
            <p:spPr>
              <a:xfrm rot="230863" flipV="1">
                <a:off x="1176218" y="344957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44" name="Flowchart: Terminator 243">
                <a:extLst>
                  <a:ext uri="{FF2B5EF4-FFF2-40B4-BE49-F238E27FC236}">
                    <a16:creationId xmlns:a16="http://schemas.microsoft.com/office/drawing/2014/main" id="{E73FBB72-03EF-4333-BDED-00E7DDAF3929}"/>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45" name="Flowchart: Connector 244">
                <a:extLst>
                  <a:ext uri="{FF2B5EF4-FFF2-40B4-BE49-F238E27FC236}">
                    <a16:creationId xmlns:a16="http://schemas.microsoft.com/office/drawing/2014/main" id="{74819FA0-5DF0-42F3-AF03-5129F261DFFF}"/>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46" name="Flowchart: Connector 245">
                <a:extLst>
                  <a:ext uri="{FF2B5EF4-FFF2-40B4-BE49-F238E27FC236}">
                    <a16:creationId xmlns:a16="http://schemas.microsoft.com/office/drawing/2014/main" id="{CCD90CF7-0FED-4ADD-A7E5-06854F4081EA}"/>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247" name="Group 246">
                <a:extLst>
                  <a:ext uri="{FF2B5EF4-FFF2-40B4-BE49-F238E27FC236}">
                    <a16:creationId xmlns:a16="http://schemas.microsoft.com/office/drawing/2014/main" id="{9E4BEE84-D7AB-4FB4-96B0-1B978CC26F18}"/>
                  </a:ext>
                </a:extLst>
              </p:cNvPr>
              <p:cNvGrpSpPr/>
              <p:nvPr/>
            </p:nvGrpSpPr>
            <p:grpSpPr>
              <a:xfrm>
                <a:off x="1717423" y="2352216"/>
                <a:ext cx="325110" cy="522802"/>
                <a:chOff x="859632" y="2338402"/>
                <a:chExt cx="571500" cy="788345"/>
              </a:xfrm>
            </p:grpSpPr>
            <p:sp>
              <p:nvSpPr>
                <p:cNvPr id="286" name="Rectangle 285">
                  <a:extLst>
                    <a:ext uri="{FF2B5EF4-FFF2-40B4-BE49-F238E27FC236}">
                      <a16:creationId xmlns:a16="http://schemas.microsoft.com/office/drawing/2014/main" id="{6590EC70-957F-4AC4-A212-A592A0E6C8E4}"/>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287" name="Picture 286">
                  <a:extLst>
                    <a:ext uri="{FF2B5EF4-FFF2-40B4-BE49-F238E27FC236}">
                      <a16:creationId xmlns:a16="http://schemas.microsoft.com/office/drawing/2014/main" id="{C0FF7EE2-8EC3-4CDE-94C5-3C036C292D62}"/>
                    </a:ext>
                  </a:extLst>
                </p:cNvPr>
                <p:cNvPicPr>
                  <a:picLocks noChangeAspect="1"/>
                </p:cNvPicPr>
                <p:nvPr/>
              </p:nvPicPr>
              <p:blipFill>
                <a:blip r:embed="rId9" cstate="print">
                  <a:extLst>
                    <a:ext uri="{BEBA8EAE-BF5A-486C-A8C5-ECC9F3942E4B}">
                      <a14:imgProps xmlns:a14="http://schemas.microsoft.com/office/drawing/2010/main">
                        <a14:imgLayer r:embed="rId1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85" name="Freeform: Shape 284">
                <a:extLst>
                  <a:ext uri="{FF2B5EF4-FFF2-40B4-BE49-F238E27FC236}">
                    <a16:creationId xmlns:a16="http://schemas.microsoft.com/office/drawing/2014/main" id="{8B330102-AFA2-491E-8D27-232E1C94D1B3}"/>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grpSp>
          <p:nvGrpSpPr>
            <p:cNvPr id="179" name="Group 178">
              <a:extLst>
                <a:ext uri="{FF2B5EF4-FFF2-40B4-BE49-F238E27FC236}">
                  <a16:creationId xmlns:a16="http://schemas.microsoft.com/office/drawing/2014/main" id="{40D12843-1C4B-4DF5-98B2-E48F03A221E7}"/>
                </a:ext>
              </a:extLst>
            </p:cNvPr>
            <p:cNvGrpSpPr/>
            <p:nvPr/>
          </p:nvGrpSpPr>
          <p:grpSpPr>
            <a:xfrm>
              <a:off x="1200822" y="5691758"/>
              <a:ext cx="330708" cy="403321"/>
              <a:chOff x="3312043" y="4084938"/>
              <a:chExt cx="189762" cy="211269"/>
            </a:xfrm>
          </p:grpSpPr>
          <p:sp>
            <p:nvSpPr>
              <p:cNvPr id="215" name="Chord 214">
                <a:extLst>
                  <a:ext uri="{FF2B5EF4-FFF2-40B4-BE49-F238E27FC236}">
                    <a16:creationId xmlns:a16="http://schemas.microsoft.com/office/drawing/2014/main" id="{AD1345C5-EAC6-4D20-B5ED-FBB6602BEA0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216" name="Chord 215">
                <a:extLst>
                  <a:ext uri="{FF2B5EF4-FFF2-40B4-BE49-F238E27FC236}">
                    <a16:creationId xmlns:a16="http://schemas.microsoft.com/office/drawing/2014/main" id="{C4DC1A73-D6F8-4988-B001-77C731C0C67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217" name="Chord 216">
                <a:extLst>
                  <a:ext uri="{FF2B5EF4-FFF2-40B4-BE49-F238E27FC236}">
                    <a16:creationId xmlns:a16="http://schemas.microsoft.com/office/drawing/2014/main" id="{E9FED694-18FE-4DDE-B840-C2757A171EEA}"/>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80" name="Flowchart: Manual Operation 26">
              <a:extLst>
                <a:ext uri="{FF2B5EF4-FFF2-40B4-BE49-F238E27FC236}">
                  <a16:creationId xmlns:a16="http://schemas.microsoft.com/office/drawing/2014/main" id="{56103E10-EECF-46CE-9A34-C235AC4257A1}"/>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181" name="Group 180">
              <a:extLst>
                <a:ext uri="{FF2B5EF4-FFF2-40B4-BE49-F238E27FC236}">
                  <a16:creationId xmlns:a16="http://schemas.microsoft.com/office/drawing/2014/main" id="{C14E721B-30A9-4B03-AFC5-E5CF39DB80CB}"/>
                </a:ext>
              </a:extLst>
            </p:cNvPr>
            <p:cNvGrpSpPr/>
            <p:nvPr/>
          </p:nvGrpSpPr>
          <p:grpSpPr>
            <a:xfrm>
              <a:off x="1733904" y="5722471"/>
              <a:ext cx="330708" cy="403321"/>
              <a:chOff x="3312043" y="4084938"/>
              <a:chExt cx="189762" cy="211269"/>
            </a:xfrm>
          </p:grpSpPr>
          <p:sp>
            <p:nvSpPr>
              <p:cNvPr id="213" name="Chord 212">
                <a:extLst>
                  <a:ext uri="{FF2B5EF4-FFF2-40B4-BE49-F238E27FC236}">
                    <a16:creationId xmlns:a16="http://schemas.microsoft.com/office/drawing/2014/main" id="{CA530E4C-F5D2-4AFF-AEC2-70298B631576}"/>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214" name="Chord 213">
                <a:extLst>
                  <a:ext uri="{FF2B5EF4-FFF2-40B4-BE49-F238E27FC236}">
                    <a16:creationId xmlns:a16="http://schemas.microsoft.com/office/drawing/2014/main" id="{D8BF3B41-BF77-42FE-BD39-96CA425FE12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82" name="Flowchart: Manual Operation 26">
              <a:extLst>
                <a:ext uri="{FF2B5EF4-FFF2-40B4-BE49-F238E27FC236}">
                  <a16:creationId xmlns:a16="http://schemas.microsoft.com/office/drawing/2014/main" id="{3C48ED25-102D-43FC-9C15-6B5FDE6443E9}"/>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3" name="Rectangle: Single Corner Snipped 29">
              <a:extLst>
                <a:ext uri="{FF2B5EF4-FFF2-40B4-BE49-F238E27FC236}">
                  <a16:creationId xmlns:a16="http://schemas.microsoft.com/office/drawing/2014/main" id="{9464EEF1-948A-492F-A7D9-93A1B9C557BB}"/>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4" name="Oval 183">
              <a:extLst>
                <a:ext uri="{FF2B5EF4-FFF2-40B4-BE49-F238E27FC236}">
                  <a16:creationId xmlns:a16="http://schemas.microsoft.com/office/drawing/2014/main" id="{0BCC4B8D-7F02-4B99-A39E-F7FB118A5D25}"/>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85" name="Oval 184">
              <a:extLst>
                <a:ext uri="{FF2B5EF4-FFF2-40B4-BE49-F238E27FC236}">
                  <a16:creationId xmlns:a16="http://schemas.microsoft.com/office/drawing/2014/main" id="{C61E0B8E-E637-40E5-9394-2E5D8510C76F}"/>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6" name="Flowchart: Off-page Connector 185">
              <a:extLst>
                <a:ext uri="{FF2B5EF4-FFF2-40B4-BE49-F238E27FC236}">
                  <a16:creationId xmlns:a16="http://schemas.microsoft.com/office/drawing/2014/main" id="{4A0471DB-4E78-4E89-BE55-3F9C885A8D1F}"/>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7" name="Oval 186">
              <a:extLst>
                <a:ext uri="{FF2B5EF4-FFF2-40B4-BE49-F238E27FC236}">
                  <a16:creationId xmlns:a16="http://schemas.microsoft.com/office/drawing/2014/main" id="{517EF704-DF12-4BD6-BD27-8416EB6BCEDB}"/>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8" name="Flowchart: Terminator 187">
              <a:extLst>
                <a:ext uri="{FF2B5EF4-FFF2-40B4-BE49-F238E27FC236}">
                  <a16:creationId xmlns:a16="http://schemas.microsoft.com/office/drawing/2014/main" id="{75E850CE-01C5-43F4-B0A5-DABC49B4A342}"/>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9" name="Flowchart: Delay 188">
              <a:extLst>
                <a:ext uri="{FF2B5EF4-FFF2-40B4-BE49-F238E27FC236}">
                  <a16:creationId xmlns:a16="http://schemas.microsoft.com/office/drawing/2014/main" id="{32D23976-68CC-4E5B-8F3F-E1514872E221}"/>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97" name="Moon 196">
              <a:extLst>
                <a:ext uri="{FF2B5EF4-FFF2-40B4-BE49-F238E27FC236}">
                  <a16:creationId xmlns:a16="http://schemas.microsoft.com/office/drawing/2014/main" id="{09BB9E52-6709-4A49-AAFD-B7B25103CA5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98" name="Moon 197">
              <a:extLst>
                <a:ext uri="{FF2B5EF4-FFF2-40B4-BE49-F238E27FC236}">
                  <a16:creationId xmlns:a16="http://schemas.microsoft.com/office/drawing/2014/main" id="{00709121-7818-4CAF-A264-B92390109FBE}"/>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99" name="Oval 198">
              <a:extLst>
                <a:ext uri="{FF2B5EF4-FFF2-40B4-BE49-F238E27FC236}">
                  <a16:creationId xmlns:a16="http://schemas.microsoft.com/office/drawing/2014/main" id="{41433A05-9C20-46C6-8F88-08AA6B5595AD}"/>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00" name="Right Triangle 199">
              <a:extLst>
                <a:ext uri="{FF2B5EF4-FFF2-40B4-BE49-F238E27FC236}">
                  <a16:creationId xmlns:a16="http://schemas.microsoft.com/office/drawing/2014/main" id="{4E9B15F1-0BD7-4422-95C9-B215826C093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1" name="Right Triangle 200">
              <a:extLst>
                <a:ext uri="{FF2B5EF4-FFF2-40B4-BE49-F238E27FC236}">
                  <a16:creationId xmlns:a16="http://schemas.microsoft.com/office/drawing/2014/main" id="{7FA3E458-D26D-4C03-9B7F-6EB1E514A67A}"/>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02" name="Flowchart: Terminator 201">
              <a:extLst>
                <a:ext uri="{FF2B5EF4-FFF2-40B4-BE49-F238E27FC236}">
                  <a16:creationId xmlns:a16="http://schemas.microsoft.com/office/drawing/2014/main" id="{354EB1D3-B9CF-433C-A1C7-62516BA46A4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03" name="Flowchart: Connector 202">
              <a:extLst>
                <a:ext uri="{FF2B5EF4-FFF2-40B4-BE49-F238E27FC236}">
                  <a16:creationId xmlns:a16="http://schemas.microsoft.com/office/drawing/2014/main" id="{0A1BDE74-F343-4539-AAE1-A9E765EF681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04" name="Flowchart: Connector 203">
              <a:extLst>
                <a:ext uri="{FF2B5EF4-FFF2-40B4-BE49-F238E27FC236}">
                  <a16:creationId xmlns:a16="http://schemas.microsoft.com/office/drawing/2014/main" id="{92CF9032-7B19-4156-9A76-6BA368ACA1A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05" name="Freeform: Shape 204">
              <a:extLst>
                <a:ext uri="{FF2B5EF4-FFF2-40B4-BE49-F238E27FC236}">
                  <a16:creationId xmlns:a16="http://schemas.microsoft.com/office/drawing/2014/main" id="{15B98122-A744-422A-BBAD-319816D85C3A}"/>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210" name="Group 209">
              <a:extLst>
                <a:ext uri="{FF2B5EF4-FFF2-40B4-BE49-F238E27FC236}">
                  <a16:creationId xmlns:a16="http://schemas.microsoft.com/office/drawing/2014/main" id="{574353A9-9900-409E-B7CE-FCFFBAB1ED16}"/>
                </a:ext>
              </a:extLst>
            </p:cNvPr>
            <p:cNvGrpSpPr/>
            <p:nvPr/>
          </p:nvGrpSpPr>
          <p:grpSpPr>
            <a:xfrm>
              <a:off x="1736703" y="3532400"/>
              <a:ext cx="325110" cy="522802"/>
              <a:chOff x="859632" y="2338402"/>
              <a:chExt cx="571500" cy="788345"/>
            </a:xfrm>
          </p:grpSpPr>
          <p:sp>
            <p:nvSpPr>
              <p:cNvPr id="211" name="Rectangle 210">
                <a:extLst>
                  <a:ext uri="{FF2B5EF4-FFF2-40B4-BE49-F238E27FC236}">
                    <a16:creationId xmlns:a16="http://schemas.microsoft.com/office/drawing/2014/main" id="{48ECAD28-BF13-43B2-8F87-15EBF603BC3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212" name="Picture 211">
                <a:extLst>
                  <a:ext uri="{FF2B5EF4-FFF2-40B4-BE49-F238E27FC236}">
                    <a16:creationId xmlns:a16="http://schemas.microsoft.com/office/drawing/2014/main" id="{F903CB2E-C6C7-4F7D-82D1-E86A1F7D86B9}"/>
                  </a:ext>
                </a:extLst>
              </p:cNvPr>
              <p:cNvPicPr>
                <a:picLocks noChangeAspect="1"/>
              </p:cNvPicPr>
              <p:nvPr/>
            </p:nvPicPr>
            <p:blipFill>
              <a:blip r:embed="rId9" cstate="print">
                <a:extLst>
                  <a:ext uri="{BEBA8EAE-BF5A-486C-A8C5-ECC9F3942E4B}">
                    <a14:imgProps xmlns:a14="http://schemas.microsoft.com/office/drawing/2010/main">
                      <a14:imgLayer r:embed="rId1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2" name="Group 1">
              <a:extLst>
                <a:ext uri="{FF2B5EF4-FFF2-40B4-BE49-F238E27FC236}">
                  <a16:creationId xmlns:a16="http://schemas.microsoft.com/office/drawing/2014/main" id="{48971C72-4F01-C07D-BF9D-7C00C0EC99B2}"/>
                </a:ext>
              </a:extLst>
            </p:cNvPr>
            <p:cNvGrpSpPr/>
            <p:nvPr/>
          </p:nvGrpSpPr>
          <p:grpSpPr>
            <a:xfrm rot="19720146">
              <a:off x="1182580" y="2371883"/>
              <a:ext cx="386764" cy="226743"/>
              <a:chOff x="5136060" y="1710152"/>
              <a:chExt cx="538831" cy="347248"/>
            </a:xfrm>
          </p:grpSpPr>
          <p:sp>
            <p:nvSpPr>
              <p:cNvPr id="3" name="Oval 5">
                <a:extLst>
                  <a:ext uri="{FF2B5EF4-FFF2-40B4-BE49-F238E27FC236}">
                    <a16:creationId xmlns:a16="http://schemas.microsoft.com/office/drawing/2014/main" id="{C2CB6D33-E953-7D2F-ECAF-04152A7CF0C9}"/>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4" name="Group 3">
                <a:extLst>
                  <a:ext uri="{FF2B5EF4-FFF2-40B4-BE49-F238E27FC236}">
                    <a16:creationId xmlns:a16="http://schemas.microsoft.com/office/drawing/2014/main" id="{8AB2BDAE-E114-E438-39F7-121BDAC5C176}"/>
                  </a:ext>
                </a:extLst>
              </p:cNvPr>
              <p:cNvGrpSpPr/>
              <p:nvPr/>
            </p:nvGrpSpPr>
            <p:grpSpPr>
              <a:xfrm rot="20545732">
                <a:off x="5242936" y="1710152"/>
                <a:ext cx="85726" cy="45719"/>
                <a:chOff x="5293988" y="1700325"/>
                <a:chExt cx="85726" cy="42639"/>
              </a:xfrm>
            </p:grpSpPr>
            <p:cxnSp>
              <p:nvCxnSpPr>
                <p:cNvPr id="12" name="Straight Connector 11">
                  <a:extLst>
                    <a:ext uri="{FF2B5EF4-FFF2-40B4-BE49-F238E27FC236}">
                      <a16:creationId xmlns:a16="http://schemas.microsoft.com/office/drawing/2014/main" id="{703878E6-56BE-398A-F4CC-6DB079068FDB}"/>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 name="Straight Connector 12">
                  <a:extLst>
                    <a:ext uri="{FF2B5EF4-FFF2-40B4-BE49-F238E27FC236}">
                      <a16:creationId xmlns:a16="http://schemas.microsoft.com/office/drawing/2014/main" id="{502A9995-ED72-A2A5-C37E-35B7784BCB96}"/>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 name="Straight Connector 13">
                  <a:extLst>
                    <a:ext uri="{FF2B5EF4-FFF2-40B4-BE49-F238E27FC236}">
                      <a16:creationId xmlns:a16="http://schemas.microsoft.com/office/drawing/2014/main" id="{EEBD00CB-25E1-D26D-4206-2C8B27706E46}"/>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5" name="Oval 4">
                <a:extLst>
                  <a:ext uri="{FF2B5EF4-FFF2-40B4-BE49-F238E27FC236}">
                    <a16:creationId xmlns:a16="http://schemas.microsoft.com/office/drawing/2014/main" id="{EE5BCBB9-BABD-4572-9EAC-AFBBA18BBC0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6" name="Oval 5">
                <a:extLst>
                  <a:ext uri="{FF2B5EF4-FFF2-40B4-BE49-F238E27FC236}">
                    <a16:creationId xmlns:a16="http://schemas.microsoft.com/office/drawing/2014/main" id="{971EFCEE-0567-C679-28C0-FF62A177313C}"/>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 name="Oval 6">
                <a:extLst>
                  <a:ext uri="{FF2B5EF4-FFF2-40B4-BE49-F238E27FC236}">
                    <a16:creationId xmlns:a16="http://schemas.microsoft.com/office/drawing/2014/main" id="{30914B46-14AB-0708-B25B-C02A7E06D085}"/>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8" name="Oval 7">
                <a:extLst>
                  <a:ext uri="{FF2B5EF4-FFF2-40B4-BE49-F238E27FC236}">
                    <a16:creationId xmlns:a16="http://schemas.microsoft.com/office/drawing/2014/main" id="{3F98AECB-736F-9356-1576-B9E5DBA3A7B1}"/>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1" name="Oval 10">
                <a:extLst>
                  <a:ext uri="{FF2B5EF4-FFF2-40B4-BE49-F238E27FC236}">
                    <a16:creationId xmlns:a16="http://schemas.microsoft.com/office/drawing/2014/main" id="{7B4AC966-987F-3E85-0CB1-CDBE20F96A72}"/>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5" name="Group 14">
              <a:extLst>
                <a:ext uri="{FF2B5EF4-FFF2-40B4-BE49-F238E27FC236}">
                  <a16:creationId xmlns:a16="http://schemas.microsoft.com/office/drawing/2014/main" id="{4D7F33A1-D0A9-6C88-7D42-F476AECCB359}"/>
                </a:ext>
              </a:extLst>
            </p:cNvPr>
            <p:cNvGrpSpPr/>
            <p:nvPr/>
          </p:nvGrpSpPr>
          <p:grpSpPr>
            <a:xfrm rot="1705800" flipH="1">
              <a:off x="1678571" y="2367738"/>
              <a:ext cx="386764" cy="226743"/>
              <a:chOff x="5136060" y="1710152"/>
              <a:chExt cx="538831" cy="347248"/>
            </a:xfrm>
          </p:grpSpPr>
          <p:sp>
            <p:nvSpPr>
              <p:cNvPr id="16" name="Oval 5">
                <a:extLst>
                  <a:ext uri="{FF2B5EF4-FFF2-40B4-BE49-F238E27FC236}">
                    <a16:creationId xmlns:a16="http://schemas.microsoft.com/office/drawing/2014/main" id="{6FA2C06F-A20D-B13D-A0A5-0B5C44C343AF}"/>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7" name="Group 16">
                <a:extLst>
                  <a:ext uri="{FF2B5EF4-FFF2-40B4-BE49-F238E27FC236}">
                    <a16:creationId xmlns:a16="http://schemas.microsoft.com/office/drawing/2014/main" id="{6FB4F4DE-0D15-D553-2509-BE8BA072E247}"/>
                  </a:ext>
                </a:extLst>
              </p:cNvPr>
              <p:cNvGrpSpPr/>
              <p:nvPr/>
            </p:nvGrpSpPr>
            <p:grpSpPr>
              <a:xfrm rot="20545732">
                <a:off x="5242936" y="1710152"/>
                <a:ext cx="85726" cy="45719"/>
                <a:chOff x="5293988" y="1700325"/>
                <a:chExt cx="85726" cy="42639"/>
              </a:xfrm>
            </p:grpSpPr>
            <p:cxnSp>
              <p:nvCxnSpPr>
                <p:cNvPr id="23" name="Straight Connector 22">
                  <a:extLst>
                    <a:ext uri="{FF2B5EF4-FFF2-40B4-BE49-F238E27FC236}">
                      <a16:creationId xmlns:a16="http://schemas.microsoft.com/office/drawing/2014/main" id="{3E97648B-3038-CE9E-B6A6-5BEBC2D37F16}"/>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4" name="Straight Connector 23">
                  <a:extLst>
                    <a:ext uri="{FF2B5EF4-FFF2-40B4-BE49-F238E27FC236}">
                      <a16:creationId xmlns:a16="http://schemas.microsoft.com/office/drawing/2014/main" id="{1D598D75-66D2-BC63-1C44-C2627E4E1390}"/>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5" name="Straight Connector 24">
                  <a:extLst>
                    <a:ext uri="{FF2B5EF4-FFF2-40B4-BE49-F238E27FC236}">
                      <a16:creationId xmlns:a16="http://schemas.microsoft.com/office/drawing/2014/main" id="{AC7C9626-5F42-4F64-794A-44F3CB35E3B1}"/>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8" name="Oval 4">
                <a:extLst>
                  <a:ext uri="{FF2B5EF4-FFF2-40B4-BE49-F238E27FC236}">
                    <a16:creationId xmlns:a16="http://schemas.microsoft.com/office/drawing/2014/main" id="{789D11F1-CCEF-2F2E-9C01-4FCCDE946059}"/>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9" name="Oval 18">
                <a:extLst>
                  <a:ext uri="{FF2B5EF4-FFF2-40B4-BE49-F238E27FC236}">
                    <a16:creationId xmlns:a16="http://schemas.microsoft.com/office/drawing/2014/main" id="{6D11662C-EDF5-80D2-23BF-536CCBE4462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0" name="Oval 19">
                <a:extLst>
                  <a:ext uri="{FF2B5EF4-FFF2-40B4-BE49-F238E27FC236}">
                    <a16:creationId xmlns:a16="http://schemas.microsoft.com/office/drawing/2014/main" id="{D6D40DBE-6BFE-E2DA-CA55-ADA823514C7C}"/>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1" name="Oval 20">
                <a:extLst>
                  <a:ext uri="{FF2B5EF4-FFF2-40B4-BE49-F238E27FC236}">
                    <a16:creationId xmlns:a16="http://schemas.microsoft.com/office/drawing/2014/main" id="{D801D522-156C-4590-7C2D-8D70AA35B3E5}"/>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2" name="Oval 21">
                <a:extLst>
                  <a:ext uri="{FF2B5EF4-FFF2-40B4-BE49-F238E27FC236}">
                    <a16:creationId xmlns:a16="http://schemas.microsoft.com/office/drawing/2014/main" id="{B372B359-F0A8-B8E3-FC65-5B94E6D2858C}"/>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26" name="Freeform: Shape 25">
              <a:extLst>
                <a:ext uri="{FF2B5EF4-FFF2-40B4-BE49-F238E27FC236}">
                  <a16:creationId xmlns:a16="http://schemas.microsoft.com/office/drawing/2014/main" id="{F34E670A-FD15-94A2-B913-7355F27A796F}"/>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7" name="Oval 26">
              <a:extLst>
                <a:ext uri="{FF2B5EF4-FFF2-40B4-BE49-F238E27FC236}">
                  <a16:creationId xmlns:a16="http://schemas.microsoft.com/office/drawing/2014/main" id="{CAC4A2A8-DC56-998F-908F-0388932012E6}"/>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8" name="Oval 27">
              <a:extLst>
                <a:ext uri="{FF2B5EF4-FFF2-40B4-BE49-F238E27FC236}">
                  <a16:creationId xmlns:a16="http://schemas.microsoft.com/office/drawing/2014/main" id="{455E2FA5-EAA0-B308-FCBF-FEC99BC75F99}"/>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9" name="Diagonal Stripe 28">
              <a:extLst>
                <a:ext uri="{FF2B5EF4-FFF2-40B4-BE49-F238E27FC236}">
                  <a16:creationId xmlns:a16="http://schemas.microsoft.com/office/drawing/2014/main" id="{131B1955-A4D8-D0DF-C241-E397AF43DF24}"/>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30" name="Diagonal Stripe 29">
              <a:extLst>
                <a:ext uri="{FF2B5EF4-FFF2-40B4-BE49-F238E27FC236}">
                  <a16:creationId xmlns:a16="http://schemas.microsoft.com/office/drawing/2014/main" id="{57F0FC4E-A347-CBF0-52B0-56AEB16FEFA4}"/>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31" name="Isosceles Triangle 30">
              <a:extLst>
                <a:ext uri="{FF2B5EF4-FFF2-40B4-BE49-F238E27FC236}">
                  <a16:creationId xmlns:a16="http://schemas.microsoft.com/office/drawing/2014/main" id="{853A26A6-4D22-B037-A26E-C442C4D99098}"/>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spTree>
    <p:extLst>
      <p:ext uri="{BB962C8B-B14F-4D97-AF65-F5344CB8AC3E}">
        <p14:creationId xmlns:p14="http://schemas.microsoft.com/office/powerpoint/2010/main" val="3775072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afterEffect">
                                  <p:stCondLst>
                                    <p:cond delay="0"/>
                                  </p:stCondLst>
                                  <p:childTnLst>
                                    <p:set>
                                      <p:cBhvr>
                                        <p:cTn id="6" dur="1" fill="hold">
                                          <p:stCondLst>
                                            <p:cond delay="0"/>
                                          </p:stCondLst>
                                        </p:cTn>
                                        <p:tgtEl>
                                          <p:spTgt spid="973"/>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9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3" grpId="0" animBg="1"/>
      <p:bldP spid="97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 name="Picture 2" descr="Image result for bacteria multiplying gif in food">
            <a:extLst>
              <a:ext uri="{FF2B5EF4-FFF2-40B4-BE49-F238E27FC236}">
                <a16:creationId xmlns:a16="http://schemas.microsoft.com/office/drawing/2014/main" id="{E083BDA2-E860-4711-9919-719D6C120BC3}"/>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1381016">
            <a:off x="3964766" y="3766647"/>
            <a:ext cx="1055941" cy="73915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Image result for bacteria multiplying gif in food">
            <a:extLst>
              <a:ext uri="{FF2B5EF4-FFF2-40B4-BE49-F238E27FC236}">
                <a16:creationId xmlns:a16="http://schemas.microsoft.com/office/drawing/2014/main" id="{7108BBCC-ECBC-4B8B-B846-8739A72AFF8C}"/>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92654" y="3962980"/>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2" descr="Image result for bacteria multiplying gif in food">
            <a:extLst>
              <a:ext uri="{FF2B5EF4-FFF2-40B4-BE49-F238E27FC236}">
                <a16:creationId xmlns:a16="http://schemas.microsoft.com/office/drawing/2014/main" id="{1C711E69-DD1F-44FD-B64E-E9A2FFC67A17}"/>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7860984">
            <a:off x="8113362" y="3211482"/>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Image result for bacteria multiplying gif in food">
            <a:extLst>
              <a:ext uri="{FF2B5EF4-FFF2-40B4-BE49-F238E27FC236}">
                <a16:creationId xmlns:a16="http://schemas.microsoft.com/office/drawing/2014/main" id="{615D263F-BFBF-4C0A-B7B0-7F1EE11E000A}"/>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9042" y="3309268"/>
            <a:ext cx="1055941" cy="739158"/>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 descr="Image result for bacteria multiplying gif in food">
            <a:extLst>
              <a:ext uri="{FF2B5EF4-FFF2-40B4-BE49-F238E27FC236}">
                <a16:creationId xmlns:a16="http://schemas.microsoft.com/office/drawing/2014/main" id="{4E4AA037-0D32-4A9B-975D-9DF51DF875F4}"/>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4916787">
            <a:off x="7145365" y="1589736"/>
            <a:ext cx="1055941" cy="739158"/>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2" descr="Image result for bacteria multiplying gif in food">
            <a:extLst>
              <a:ext uri="{FF2B5EF4-FFF2-40B4-BE49-F238E27FC236}">
                <a16:creationId xmlns:a16="http://schemas.microsoft.com/office/drawing/2014/main" id="{3B11375E-6C8B-4232-A198-0D23E006D4C7}"/>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283559">
            <a:off x="3319267" y="2618687"/>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2" descr="Image result for bacteria multiplying gif in food">
            <a:extLst>
              <a:ext uri="{FF2B5EF4-FFF2-40B4-BE49-F238E27FC236}">
                <a16:creationId xmlns:a16="http://schemas.microsoft.com/office/drawing/2014/main" id="{DED84FDE-98C2-4F88-A907-5C82598FAF27}"/>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1217796" y="2522282"/>
            <a:ext cx="1055941" cy="739158"/>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2" descr="Image result for bacteria multiplying gif in food">
            <a:extLst>
              <a:ext uri="{FF2B5EF4-FFF2-40B4-BE49-F238E27FC236}">
                <a16:creationId xmlns:a16="http://schemas.microsoft.com/office/drawing/2014/main" id="{0F172EC5-C853-4A17-B4D3-2C82DD3E2C93}"/>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4916787">
            <a:off x="2922772" y="1632086"/>
            <a:ext cx="1055941" cy="739158"/>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Image result for bacteria multiplying gif in food">
            <a:extLst>
              <a:ext uri="{FF2B5EF4-FFF2-40B4-BE49-F238E27FC236}">
                <a16:creationId xmlns:a16="http://schemas.microsoft.com/office/drawing/2014/main" id="{ED8D2F9F-7D5B-4521-BB2C-8D252083AFC6}"/>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4243550" y="2641570"/>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2" descr="Image result for bacteria multiplying gif in food">
            <a:extLst>
              <a:ext uri="{FF2B5EF4-FFF2-40B4-BE49-F238E27FC236}">
                <a16:creationId xmlns:a16="http://schemas.microsoft.com/office/drawing/2014/main" id="{29F981E1-7F46-4DCC-A51F-3D09F041A914}"/>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8113513">
            <a:off x="5172417" y="2601312"/>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2" descr="Image result for bacteria multiplying gif in food">
            <a:extLst>
              <a:ext uri="{FF2B5EF4-FFF2-40B4-BE49-F238E27FC236}">
                <a16:creationId xmlns:a16="http://schemas.microsoft.com/office/drawing/2014/main" id="{6E14D768-A422-4D63-A418-FADBFF891BDA}"/>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283559">
            <a:off x="7011340" y="2857002"/>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2" descr="Image result for bacteria multiplying gif in food">
            <a:extLst>
              <a:ext uri="{FF2B5EF4-FFF2-40B4-BE49-F238E27FC236}">
                <a16:creationId xmlns:a16="http://schemas.microsoft.com/office/drawing/2014/main" id="{F0F76E3B-4645-45AF-BF66-7680785E6077}"/>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9293588">
            <a:off x="4915271" y="1696812"/>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2" descr="Image result for bacteria multiplying gif in food">
            <a:extLst>
              <a:ext uri="{FF2B5EF4-FFF2-40B4-BE49-F238E27FC236}">
                <a16:creationId xmlns:a16="http://schemas.microsoft.com/office/drawing/2014/main" id="{5CB4BCB2-898C-4D73-9953-264307530288}"/>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021000">
            <a:off x="6019368" y="1680193"/>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2" descr="Image result for bacteria multiplying gif in food">
            <a:extLst>
              <a:ext uri="{FF2B5EF4-FFF2-40B4-BE49-F238E27FC236}">
                <a16:creationId xmlns:a16="http://schemas.microsoft.com/office/drawing/2014/main" id="{F23D3247-6306-44B3-982C-BC065A79D965}"/>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6217188">
            <a:off x="8282709" y="1705179"/>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2" descr="Image result for bacteria multiplying gif in food">
            <a:extLst>
              <a:ext uri="{FF2B5EF4-FFF2-40B4-BE49-F238E27FC236}">
                <a16:creationId xmlns:a16="http://schemas.microsoft.com/office/drawing/2014/main" id="{EB8352BC-B139-4205-ABD4-43A94B877FF8}"/>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729285">
            <a:off x="3776239" y="1642657"/>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2" descr="Image result for bacteria multiplying gif in food">
            <a:extLst>
              <a:ext uri="{FF2B5EF4-FFF2-40B4-BE49-F238E27FC236}">
                <a16:creationId xmlns:a16="http://schemas.microsoft.com/office/drawing/2014/main" id="{34A2DB87-D471-4469-82E5-E3B3CDBC0094}"/>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229037" y="1848145"/>
            <a:ext cx="1055941" cy="739158"/>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2" descr="Image result for bacteria multiplying gif in food">
            <a:extLst>
              <a:ext uri="{FF2B5EF4-FFF2-40B4-BE49-F238E27FC236}">
                <a16:creationId xmlns:a16="http://schemas.microsoft.com/office/drawing/2014/main" id="{92C88D16-BEA7-4053-9490-9247F3D7D6DA}"/>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2115174" y="1736058"/>
            <a:ext cx="1055941" cy="739158"/>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Temperature Hazards</a:t>
            </a:r>
            <a:endParaRPr lang="en-US" sz="4800" dirty="0">
              <a:solidFill>
                <a:schemeClr val="bg1"/>
              </a:solidFill>
              <a:latin typeface="Juice ITC" panose="04040403040A02020202" pitchFamily="82" charset="0"/>
            </a:endParaRPr>
          </a:p>
        </p:txBody>
      </p:sp>
      <p:grpSp>
        <p:nvGrpSpPr>
          <p:cNvPr id="8" name="Group 7">
            <a:extLst>
              <a:ext uri="{FF2B5EF4-FFF2-40B4-BE49-F238E27FC236}">
                <a16:creationId xmlns:a16="http://schemas.microsoft.com/office/drawing/2014/main" id="{12C17B02-5EA6-4489-8C65-54153F6CA7E1}"/>
              </a:ext>
            </a:extLst>
          </p:cNvPr>
          <p:cNvGrpSpPr/>
          <p:nvPr/>
        </p:nvGrpSpPr>
        <p:grpSpPr>
          <a:xfrm>
            <a:off x="-230552" y="5251360"/>
            <a:ext cx="12551504" cy="2000341"/>
            <a:chOff x="4670" y="4705259"/>
            <a:chExt cx="9347052" cy="2000341"/>
          </a:xfrm>
        </p:grpSpPr>
        <p:sp>
          <p:nvSpPr>
            <p:cNvPr id="13" name="Rectangle 12">
              <a:extLst>
                <a:ext uri="{FF2B5EF4-FFF2-40B4-BE49-F238E27FC236}">
                  <a16:creationId xmlns:a16="http://schemas.microsoft.com/office/drawing/2014/main" id="{B33E18FC-555E-4F4E-8E4F-E3E787297731}"/>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6A55048-4E28-4E4D-AD0D-E954F1B165B7}"/>
                </a:ext>
              </a:extLst>
            </p:cNvPr>
            <p:cNvSpPr/>
            <p:nvPr/>
          </p:nvSpPr>
          <p:spPr>
            <a:xfrm>
              <a:off x="4620311" y="4705259"/>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5" name="Rectangle 14">
              <a:extLst>
                <a:ext uri="{FF2B5EF4-FFF2-40B4-BE49-F238E27FC236}">
                  <a16:creationId xmlns:a16="http://schemas.microsoft.com/office/drawing/2014/main" id="{C78FDDE2-8DD2-4D7E-B45C-F82AD42FF52A}"/>
                </a:ext>
              </a:extLst>
            </p:cNvPr>
            <p:cNvSpPr/>
            <p:nvPr/>
          </p:nvSpPr>
          <p:spPr>
            <a:xfrm>
              <a:off x="4670" y="4705952"/>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124" name="Speech Bubble: Oval 238">
            <a:extLst>
              <a:ext uri="{FF2B5EF4-FFF2-40B4-BE49-F238E27FC236}">
                <a16:creationId xmlns:a16="http://schemas.microsoft.com/office/drawing/2014/main" id="{05FAAA30-3E8F-4DCE-868B-77BE0189A864}"/>
              </a:ext>
            </a:extLst>
          </p:cNvPr>
          <p:cNvSpPr/>
          <p:nvPr/>
        </p:nvSpPr>
        <p:spPr>
          <a:xfrm>
            <a:off x="2419433" y="1263918"/>
            <a:ext cx="4365254" cy="2854850"/>
          </a:xfrm>
          <a:prstGeom prst="wedgeEllipseCallout">
            <a:avLst>
              <a:gd name="adj1" fmla="val -66208"/>
              <a:gd name="adj2" fmla="val 53285"/>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a:r>
              <a:rPr lang="en-US" sz="2400" dirty="0">
                <a:solidFill>
                  <a:srgbClr val="000000"/>
                </a:solidFill>
              </a:rPr>
              <a:t>Without managerial control, temperature hazards can occur. </a:t>
            </a:r>
          </a:p>
          <a:p>
            <a:pPr algn="ctr"/>
            <a:r>
              <a:rPr lang="en-US" sz="2400" dirty="0">
                <a:solidFill>
                  <a:srgbClr val="000000"/>
                </a:solidFill>
              </a:rPr>
              <a:t>Did you know bacteria doubles every 20 minutes?</a:t>
            </a:r>
          </a:p>
        </p:txBody>
      </p:sp>
      <p:pic>
        <p:nvPicPr>
          <p:cNvPr id="72" name="Picture 71" descr="6e_c04_04_Temperature_Lg.jpg">
            <a:extLst>
              <a:ext uri="{FF2B5EF4-FFF2-40B4-BE49-F238E27FC236}">
                <a16:creationId xmlns:a16="http://schemas.microsoft.com/office/drawing/2014/main" id="{6772BD5E-5C0B-47DF-A935-22F5023A7ABF}"/>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7420" b="94229" l="63182" r="87879">
                        <a14:foregroundMark x1="68182" y1="12839" x2="83788" y2="12014"/>
                        <a14:foregroundMark x1="83788" y1="12014" x2="83788" y2="13545"/>
                        <a14:foregroundMark x1="78636" y1="7656" x2="74394" y2="7892"/>
                        <a14:foregroundMark x1="68182" y1="89635" x2="79242" y2="66313"/>
                        <a14:foregroundMark x1="75606" y1="94229" x2="78485" y2="92462"/>
                        <a14:foregroundMark x1="74848" y1="13310" x2="75909" y2="23910"/>
                      </a14:backgroundRemoval>
                    </a14:imgEffect>
                  </a14:imgLayer>
                </a14:imgProps>
              </a:ext>
              <a:ext uri="{28A0092B-C50C-407E-A947-70E740481C1C}">
                <a14:useLocalDpi xmlns:a14="http://schemas.microsoft.com/office/drawing/2010/main" val="0"/>
              </a:ext>
            </a:extLst>
          </a:blip>
          <a:srcRect l="60364" t="2981" r="8979" b="4556"/>
          <a:stretch/>
        </p:blipFill>
        <p:spPr>
          <a:xfrm>
            <a:off x="10153571" y="2123285"/>
            <a:ext cx="1040686" cy="4038601"/>
          </a:xfrm>
          <a:prstGeom prst="rect">
            <a:avLst/>
          </a:prstGeom>
        </p:spPr>
      </p:pic>
      <p:sp>
        <p:nvSpPr>
          <p:cNvPr id="73" name="Rectangle 72">
            <a:extLst>
              <a:ext uri="{FF2B5EF4-FFF2-40B4-BE49-F238E27FC236}">
                <a16:creationId xmlns:a16="http://schemas.microsoft.com/office/drawing/2014/main" id="{376E4112-A981-4E2C-84D7-CAB1421727CA}"/>
              </a:ext>
            </a:extLst>
          </p:cNvPr>
          <p:cNvSpPr/>
          <p:nvPr/>
        </p:nvSpPr>
        <p:spPr>
          <a:xfrm>
            <a:off x="10597828" y="2282453"/>
            <a:ext cx="82296" cy="310896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sp>
        <p:nvSpPr>
          <p:cNvPr id="74" name="Rectangle 73">
            <a:extLst>
              <a:ext uri="{FF2B5EF4-FFF2-40B4-BE49-F238E27FC236}">
                <a16:creationId xmlns:a16="http://schemas.microsoft.com/office/drawing/2014/main" id="{552DF409-7BF1-4100-8BD2-55C1EE7A292D}"/>
              </a:ext>
            </a:extLst>
          </p:cNvPr>
          <p:cNvSpPr/>
          <p:nvPr/>
        </p:nvSpPr>
        <p:spPr>
          <a:xfrm>
            <a:off x="10597828" y="4683843"/>
            <a:ext cx="82296" cy="1005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sp>
        <p:nvSpPr>
          <p:cNvPr id="75" name="Oval 74">
            <a:extLst>
              <a:ext uri="{FF2B5EF4-FFF2-40B4-BE49-F238E27FC236}">
                <a16:creationId xmlns:a16="http://schemas.microsoft.com/office/drawing/2014/main" id="{F71AF63F-1BAB-4A42-94FB-C7907D5DEE37}"/>
              </a:ext>
            </a:extLst>
          </p:cNvPr>
          <p:cNvSpPr/>
          <p:nvPr/>
        </p:nvSpPr>
        <p:spPr>
          <a:xfrm>
            <a:off x="10560436" y="5602587"/>
            <a:ext cx="157081" cy="14805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sp>
        <p:nvSpPr>
          <p:cNvPr id="76" name="Rectangle 75">
            <a:extLst>
              <a:ext uri="{FF2B5EF4-FFF2-40B4-BE49-F238E27FC236}">
                <a16:creationId xmlns:a16="http://schemas.microsoft.com/office/drawing/2014/main" id="{D6AE45C1-CCE7-4140-8B49-C4AD4E1C058E}"/>
              </a:ext>
            </a:extLst>
          </p:cNvPr>
          <p:cNvSpPr/>
          <p:nvPr/>
        </p:nvSpPr>
        <p:spPr>
          <a:xfrm>
            <a:off x="10597827" y="3019635"/>
            <a:ext cx="82296" cy="166420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sp>
        <p:nvSpPr>
          <p:cNvPr id="77" name="Left Bracket 76">
            <a:extLst>
              <a:ext uri="{FF2B5EF4-FFF2-40B4-BE49-F238E27FC236}">
                <a16:creationId xmlns:a16="http://schemas.microsoft.com/office/drawing/2014/main" id="{59AA6A95-15F4-43FC-8A1A-9E8B5A1756FA}"/>
              </a:ext>
            </a:extLst>
          </p:cNvPr>
          <p:cNvSpPr/>
          <p:nvPr/>
        </p:nvSpPr>
        <p:spPr>
          <a:xfrm>
            <a:off x="10051366" y="3034351"/>
            <a:ext cx="350981" cy="1649493"/>
          </a:xfrm>
          <a:prstGeom prst="leftBracket">
            <a:avLst/>
          </a:prstGeom>
        </p:spPr>
        <p:style>
          <a:lnRef idx="2">
            <a:schemeClr val="accent1"/>
          </a:lnRef>
          <a:fillRef idx="0">
            <a:schemeClr val="accent1"/>
          </a:fillRef>
          <a:effectRef idx="1">
            <a:schemeClr val="accent1"/>
          </a:effectRef>
          <a:fontRef idx="minor">
            <a:schemeClr val="tx1"/>
          </a:fontRef>
        </p:style>
        <p:txBody>
          <a:bodyPr rtlCol="0" anchor="ctr"/>
          <a:lstStyle/>
          <a:p>
            <a:pPr algn="ctr">
              <a:defRPr/>
            </a:pPr>
            <a:endParaRPr lang="en-US" dirty="0">
              <a:solidFill>
                <a:srgbClr val="008000"/>
              </a:solidFill>
              <a:latin typeface="Calibri"/>
            </a:endParaRPr>
          </a:p>
        </p:txBody>
      </p:sp>
      <p:sp>
        <p:nvSpPr>
          <p:cNvPr id="78" name="Rectangle 77">
            <a:extLst>
              <a:ext uri="{FF2B5EF4-FFF2-40B4-BE49-F238E27FC236}">
                <a16:creationId xmlns:a16="http://schemas.microsoft.com/office/drawing/2014/main" id="{BCBC7969-9127-4B33-A5BC-3AE0BBE4B079}"/>
              </a:ext>
            </a:extLst>
          </p:cNvPr>
          <p:cNvSpPr/>
          <p:nvPr/>
        </p:nvSpPr>
        <p:spPr>
          <a:xfrm>
            <a:off x="9854466" y="1525313"/>
            <a:ext cx="1486722" cy="523220"/>
          </a:xfrm>
          <a:prstGeom prst="rect">
            <a:avLst/>
          </a:prstGeom>
          <a:solidFill>
            <a:srgbClr val="000000"/>
          </a:solidFill>
          <a:ln w="28575">
            <a:solidFill>
              <a:srgbClr val="FF0000"/>
            </a:solidFill>
          </a:ln>
        </p:spPr>
        <p:txBody>
          <a:bodyPr wrap="square">
            <a:spAutoFit/>
          </a:bodyPr>
          <a:lstStyle/>
          <a:p>
            <a:pPr>
              <a:defRPr/>
            </a:pPr>
            <a:r>
              <a:rPr lang="en-US" sz="2800" b="1" dirty="0">
                <a:solidFill>
                  <a:srgbClr val="FF0000"/>
                </a:solidFill>
                <a:latin typeface="Calibri"/>
              </a:rPr>
              <a:t>DANGER</a:t>
            </a:r>
          </a:p>
        </p:txBody>
      </p:sp>
      <p:sp>
        <p:nvSpPr>
          <p:cNvPr id="79" name="Rectangle 78">
            <a:extLst>
              <a:ext uri="{FF2B5EF4-FFF2-40B4-BE49-F238E27FC236}">
                <a16:creationId xmlns:a16="http://schemas.microsoft.com/office/drawing/2014/main" id="{F9EA174F-AA74-4840-8333-B92933FFBB66}"/>
              </a:ext>
            </a:extLst>
          </p:cNvPr>
          <p:cNvSpPr/>
          <p:nvPr/>
        </p:nvSpPr>
        <p:spPr>
          <a:xfrm>
            <a:off x="10623667" y="4691712"/>
            <a:ext cx="82296" cy="1005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sp>
        <p:nvSpPr>
          <p:cNvPr id="80" name="Oval 79">
            <a:extLst>
              <a:ext uri="{FF2B5EF4-FFF2-40B4-BE49-F238E27FC236}">
                <a16:creationId xmlns:a16="http://schemas.microsoft.com/office/drawing/2014/main" id="{B154B485-0A5B-45B0-8896-0C96C744CEA8}"/>
              </a:ext>
            </a:extLst>
          </p:cNvPr>
          <p:cNvSpPr/>
          <p:nvPr/>
        </p:nvSpPr>
        <p:spPr>
          <a:xfrm>
            <a:off x="10545128" y="5654282"/>
            <a:ext cx="157081" cy="14805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pic>
        <p:nvPicPr>
          <p:cNvPr id="81" name="Picture 2" descr="Image result for bacteria multiplying gif in food">
            <a:extLst>
              <a:ext uri="{FF2B5EF4-FFF2-40B4-BE49-F238E27FC236}">
                <a16:creationId xmlns:a16="http://schemas.microsoft.com/office/drawing/2014/main" id="{45DC784E-2B40-430A-9B14-E057393E4904}"/>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283559">
            <a:off x="5005204" y="4731515"/>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 descr="Image result for bacteria multiplying gif in food">
            <a:extLst>
              <a:ext uri="{FF2B5EF4-FFF2-40B4-BE49-F238E27FC236}">
                <a16:creationId xmlns:a16="http://schemas.microsoft.com/office/drawing/2014/main" id="{086E39DF-0608-4FA4-8B53-FC16C03D23D9}"/>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3284080" y="4587079"/>
            <a:ext cx="1055941" cy="73915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Image result for bacteria multiplying gif in food">
            <a:extLst>
              <a:ext uri="{FF2B5EF4-FFF2-40B4-BE49-F238E27FC236}">
                <a16:creationId xmlns:a16="http://schemas.microsoft.com/office/drawing/2014/main" id="{1E52CB50-AEAE-420F-86E4-D77BA733CC4C}"/>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3122835">
            <a:off x="6144861" y="4694256"/>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Image result for bacteria multiplying gif in food">
            <a:extLst>
              <a:ext uri="{FF2B5EF4-FFF2-40B4-BE49-F238E27FC236}">
                <a16:creationId xmlns:a16="http://schemas.microsoft.com/office/drawing/2014/main" id="{06A3FAD2-2CFA-4018-A270-453BE6A0C205}"/>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8113513">
            <a:off x="7418812" y="4607833"/>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86" name="Picture 2" descr="Image result for bacteria multiplying gif in food">
            <a:extLst>
              <a:ext uri="{FF2B5EF4-FFF2-40B4-BE49-F238E27FC236}">
                <a16:creationId xmlns:a16="http://schemas.microsoft.com/office/drawing/2014/main" id="{A0F562DC-47FD-4E76-A7DF-E4F7A8119C67}"/>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9293588">
            <a:off x="6826929" y="4033487"/>
            <a:ext cx="1055941" cy="705581"/>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Image result for bacteria multiplying gif in food">
            <a:extLst>
              <a:ext uri="{FF2B5EF4-FFF2-40B4-BE49-F238E27FC236}">
                <a16:creationId xmlns:a16="http://schemas.microsoft.com/office/drawing/2014/main" id="{A221C9BE-3EA6-410F-8233-19760BEDD69F}"/>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2282743" y="4308299"/>
            <a:ext cx="1055941" cy="739158"/>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 descr="Image result for bacteria multiplying gif in food">
            <a:extLst>
              <a:ext uri="{FF2B5EF4-FFF2-40B4-BE49-F238E27FC236}">
                <a16:creationId xmlns:a16="http://schemas.microsoft.com/office/drawing/2014/main" id="{74D26BDB-55CB-4CB6-AFA9-618E6765962E}"/>
              </a:ext>
            </a:extLst>
          </p:cNvPr>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8705070" y="4215628"/>
            <a:ext cx="1055941" cy="739158"/>
          </a:xfrm>
          <a:prstGeom prst="rect">
            <a:avLst/>
          </a:prstGeom>
          <a:noFill/>
          <a:extLst>
            <a:ext uri="{909E8E84-426E-40DD-AFC4-6F175D3DCCD1}">
              <a14:hiddenFill xmlns:a14="http://schemas.microsoft.com/office/drawing/2010/main">
                <a:solidFill>
                  <a:srgbClr val="FFFFFF"/>
                </a:solidFill>
              </a14:hiddenFill>
            </a:ext>
          </a:extLst>
        </p:spPr>
      </p:pic>
      <p:pic>
        <p:nvPicPr>
          <p:cNvPr id="90" name="Picture 89" descr="Shape, circle, square&#10;&#10;Description automatically generated">
            <a:extLst>
              <a:ext uri="{FF2B5EF4-FFF2-40B4-BE49-F238E27FC236}">
                <a16:creationId xmlns:a16="http://schemas.microsoft.com/office/drawing/2014/main" id="{79DB3244-D629-43C1-B71D-5A41AD49226E}"/>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7500" b="90000" l="6052" r="90202">
                        <a14:foregroundMark x1="12968" y1="11071" x2="21902" y2="26429"/>
                        <a14:foregroundMark x1="51009" y1="8214" x2="52161" y2="41071"/>
                        <a14:foregroundMark x1="87608" y1="8214" x2="74063" y2="40714"/>
                        <a14:foregroundMark x1="79251" y1="58214" x2="87896" y2="76786"/>
                        <a14:foregroundMark x1="14121" y1="53571" x2="26801" y2="74286"/>
                        <a14:foregroundMark x1="20749" y1="53929" x2="26801" y2="67143"/>
                        <a14:foregroundMark x1="26801" y1="67143" x2="28242" y2="66786"/>
                        <a14:foregroundMark x1="6340" y1="58929" x2="6340" y2="58929"/>
                        <a14:foregroundMark x1="6340" y1="56786" x2="6340" y2="56786"/>
                        <a14:foregroundMark x1="16715" y1="47143" x2="16715" y2="47143"/>
                        <a14:foregroundMark x1="13256" y1="20714" x2="24496" y2="14643"/>
                        <a14:foregroundMark x1="24496" y1="14643" x2="24496" y2="14643"/>
                        <a14:foregroundMark x1="49568" y1="11429" x2="51297" y2="20714"/>
                        <a14:foregroundMark x1="57925" y1="77143" x2="57925" y2="77143"/>
                        <a14:foregroundMark x1="54467" y1="73929" x2="54467" y2="73929"/>
                        <a14:foregroundMark x1="78386" y1="13214" x2="77233" y2="23571"/>
                        <a14:foregroundMark x1="75793" y1="23214" x2="78963" y2="17500"/>
                        <a14:foregroundMark x1="77233" y1="65000" x2="90202" y2="68214"/>
                        <a14:foregroundMark x1="90202" y1="68214" x2="90202" y2="68571"/>
                        <a14:foregroundMark x1="77233" y1="34286" x2="77233" y2="34286"/>
                        <a14:foregroundMark x1="77810" y1="35357" x2="77810" y2="35357"/>
                        <a14:foregroundMark x1="78098" y1="33929" x2="78098" y2="33929"/>
                        <a14:foregroundMark x1="78098" y1="29286" x2="78098" y2="29286"/>
                        <a14:foregroundMark x1="78098" y1="29286" x2="78098" y2="29286"/>
                        <a14:foregroundMark x1="79251" y1="23214" x2="79251" y2="23214"/>
                        <a14:foregroundMark x1="80980" y1="26429" x2="80980" y2="26429"/>
                      </a14:backgroundRemoval>
                    </a14:imgEffect>
                  </a14:imgLayer>
                </a14:imgProps>
              </a:ext>
            </a:extLst>
          </a:blip>
          <a:srcRect l="4572" r="66489" b="58952"/>
          <a:stretch/>
        </p:blipFill>
        <p:spPr>
          <a:xfrm>
            <a:off x="6410257" y="5058049"/>
            <a:ext cx="1357672" cy="1553932"/>
          </a:xfrm>
          <a:prstGeom prst="rect">
            <a:avLst/>
          </a:prstGeom>
        </p:spPr>
      </p:pic>
      <p:sp>
        <p:nvSpPr>
          <p:cNvPr id="3" name="Speech Bubble: Oval 2">
            <a:extLst>
              <a:ext uri="{FF2B5EF4-FFF2-40B4-BE49-F238E27FC236}">
                <a16:creationId xmlns:a16="http://schemas.microsoft.com/office/drawing/2014/main" id="{D4A03A39-BE81-4EEF-B39F-0D3724291109}"/>
              </a:ext>
            </a:extLst>
          </p:cNvPr>
          <p:cNvSpPr/>
          <p:nvPr/>
        </p:nvSpPr>
        <p:spPr>
          <a:xfrm>
            <a:off x="3593102" y="3535314"/>
            <a:ext cx="2599407" cy="1716739"/>
          </a:xfrm>
          <a:prstGeom prst="wedgeEllipseCallout">
            <a:avLst>
              <a:gd name="adj1" fmla="val 54366"/>
              <a:gd name="adj2" fmla="val 69809"/>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rPr>
              <a:t>Hey </a:t>
            </a:r>
            <a:r>
              <a:rPr lang="en-US" dirty="0" err="1">
                <a:solidFill>
                  <a:srgbClr val="000000"/>
                </a:solidFill>
              </a:rPr>
              <a:t>Gretch</a:t>
            </a:r>
            <a:r>
              <a:rPr lang="en-US" dirty="0">
                <a:solidFill>
                  <a:srgbClr val="000000"/>
                </a:solidFill>
              </a:rPr>
              <a:t>…don’t forget to RSVP to the party! See you there!</a:t>
            </a:r>
          </a:p>
        </p:txBody>
      </p:sp>
      <p:grpSp>
        <p:nvGrpSpPr>
          <p:cNvPr id="113" name="Group 112">
            <a:extLst>
              <a:ext uri="{FF2B5EF4-FFF2-40B4-BE49-F238E27FC236}">
                <a16:creationId xmlns:a16="http://schemas.microsoft.com/office/drawing/2014/main" id="{D1370203-0BC9-E0DE-D787-C5BCC27E7BA9}"/>
              </a:ext>
            </a:extLst>
          </p:cNvPr>
          <p:cNvGrpSpPr/>
          <p:nvPr/>
        </p:nvGrpSpPr>
        <p:grpSpPr>
          <a:xfrm>
            <a:off x="597750" y="3444714"/>
            <a:ext cx="1344090" cy="2865661"/>
            <a:chOff x="267680" y="3511240"/>
            <a:chExt cx="1344090" cy="2865661"/>
          </a:xfrm>
        </p:grpSpPr>
        <p:grpSp>
          <p:nvGrpSpPr>
            <p:cNvPr id="16" name="Group 15"/>
            <p:cNvGrpSpPr/>
            <p:nvPr/>
          </p:nvGrpSpPr>
          <p:grpSpPr>
            <a:xfrm>
              <a:off x="267680" y="3511240"/>
              <a:ext cx="1344090" cy="2865661"/>
              <a:chOff x="-2807430" y="2957609"/>
              <a:chExt cx="1476222" cy="3049055"/>
            </a:xfrm>
          </p:grpSpPr>
          <p:grpSp>
            <p:nvGrpSpPr>
              <p:cNvPr id="17" name="Group 16">
                <a:extLst>
                  <a:ext uri="{FF2B5EF4-FFF2-40B4-BE49-F238E27FC236}">
                    <a16:creationId xmlns:a16="http://schemas.microsoft.com/office/drawing/2014/main" id="{D2F51E0E-2989-4857-A6F8-F4FBA734E555}"/>
                  </a:ext>
                </a:extLst>
              </p:cNvPr>
              <p:cNvGrpSpPr/>
              <p:nvPr/>
            </p:nvGrpSpPr>
            <p:grpSpPr>
              <a:xfrm>
                <a:off x="-2125247" y="5735089"/>
                <a:ext cx="222681" cy="271575"/>
                <a:chOff x="3312043" y="4084938"/>
                <a:chExt cx="189762" cy="211269"/>
              </a:xfrm>
            </p:grpSpPr>
            <p:sp>
              <p:nvSpPr>
                <p:cNvPr id="55" name="Chord 54">
                  <a:extLst>
                    <a:ext uri="{FF2B5EF4-FFF2-40B4-BE49-F238E27FC236}">
                      <a16:creationId xmlns:a16="http://schemas.microsoft.com/office/drawing/2014/main" id="{393C194B-530E-4363-A8BB-E670F73462B3}"/>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56" name="Chord 55">
                  <a:extLst>
                    <a:ext uri="{FF2B5EF4-FFF2-40B4-BE49-F238E27FC236}">
                      <a16:creationId xmlns:a16="http://schemas.microsoft.com/office/drawing/2014/main" id="{88CA6508-FCE0-41B5-8875-D7DB14A56AF5}"/>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sp>
            <p:nvSpPr>
              <p:cNvPr id="18" name="Flowchart: Manual Operation 26">
                <a:extLst>
                  <a:ext uri="{FF2B5EF4-FFF2-40B4-BE49-F238E27FC236}">
                    <a16:creationId xmlns:a16="http://schemas.microsoft.com/office/drawing/2014/main" id="{A5F05AE2-D9C4-4144-B622-7BFF032F4DCA}"/>
                  </a:ext>
                </a:extLst>
              </p:cNvPr>
              <p:cNvSpPr/>
              <p:nvPr/>
            </p:nvSpPr>
            <p:spPr>
              <a:xfrm rot="21326916" flipV="1">
                <a:off x="-2199305" y="4995570"/>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19" name="Group 18">
                <a:extLst>
                  <a:ext uri="{FF2B5EF4-FFF2-40B4-BE49-F238E27FC236}">
                    <a16:creationId xmlns:a16="http://schemas.microsoft.com/office/drawing/2014/main" id="{A84A22F0-8884-4334-B2AA-2A58106B4576}"/>
                  </a:ext>
                </a:extLst>
              </p:cNvPr>
              <p:cNvGrpSpPr/>
              <p:nvPr/>
            </p:nvGrpSpPr>
            <p:grpSpPr>
              <a:xfrm>
                <a:off x="-2484197" y="5714408"/>
                <a:ext cx="222681" cy="271575"/>
                <a:chOff x="3312043" y="4084938"/>
                <a:chExt cx="189762" cy="211269"/>
              </a:xfrm>
            </p:grpSpPr>
            <p:sp>
              <p:nvSpPr>
                <p:cNvPr id="53" name="Chord 52">
                  <a:extLst>
                    <a:ext uri="{FF2B5EF4-FFF2-40B4-BE49-F238E27FC236}">
                      <a16:creationId xmlns:a16="http://schemas.microsoft.com/office/drawing/2014/main" id="{9A396AE3-10E3-4DDF-B2D8-693CAA89AC7E}"/>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54" name="Chord 53">
                  <a:extLst>
                    <a:ext uri="{FF2B5EF4-FFF2-40B4-BE49-F238E27FC236}">
                      <a16:creationId xmlns:a16="http://schemas.microsoft.com/office/drawing/2014/main" id="{4828B979-D26A-4DAB-85C6-27A50A98FFB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sp>
            <p:nvSpPr>
              <p:cNvPr id="20" name="Rectangle: Single Corner Snipped 29">
                <a:extLst>
                  <a:ext uri="{FF2B5EF4-FFF2-40B4-BE49-F238E27FC236}">
                    <a16:creationId xmlns:a16="http://schemas.microsoft.com/office/drawing/2014/main" id="{C76E088E-E943-4AF6-A881-8E68721597CF}"/>
                  </a:ext>
                </a:extLst>
              </p:cNvPr>
              <p:cNvSpPr/>
              <p:nvPr/>
            </p:nvSpPr>
            <p:spPr>
              <a:xfrm flipH="1">
                <a:off x="-2499286" y="4178008"/>
                <a:ext cx="568860" cy="827358"/>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1" name="Oval 20">
                <a:extLst>
                  <a:ext uri="{FF2B5EF4-FFF2-40B4-BE49-F238E27FC236}">
                    <a16:creationId xmlns:a16="http://schemas.microsoft.com/office/drawing/2014/main" id="{B0A2CECB-07BA-49A0-8A3C-9AE626A91F42}"/>
                  </a:ext>
                </a:extLst>
              </p:cNvPr>
              <p:cNvSpPr/>
              <p:nvPr/>
            </p:nvSpPr>
            <p:spPr>
              <a:xfrm>
                <a:off x="-2642508" y="3512248"/>
                <a:ext cx="124405" cy="276019"/>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2" name="Oval 21">
                <a:extLst>
                  <a:ext uri="{FF2B5EF4-FFF2-40B4-BE49-F238E27FC236}">
                    <a16:creationId xmlns:a16="http://schemas.microsoft.com/office/drawing/2014/main" id="{D4E25FFE-8E2D-44AE-9FE9-F89011C20DE1}"/>
                  </a:ext>
                </a:extLst>
              </p:cNvPr>
              <p:cNvSpPr/>
              <p:nvPr/>
            </p:nvSpPr>
            <p:spPr>
              <a:xfrm>
                <a:off x="-1866898" y="3503731"/>
                <a:ext cx="124405" cy="276019"/>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3" name="Flowchart: Off-page Connector 22">
                <a:extLst>
                  <a:ext uri="{FF2B5EF4-FFF2-40B4-BE49-F238E27FC236}">
                    <a16:creationId xmlns:a16="http://schemas.microsoft.com/office/drawing/2014/main" id="{FD9BBEEC-2E7F-4644-9B7D-AFE4AD4590B3}"/>
                  </a:ext>
                </a:extLst>
              </p:cNvPr>
              <p:cNvSpPr/>
              <p:nvPr/>
            </p:nvSpPr>
            <p:spPr>
              <a:xfrm>
                <a:off x="-2302333" y="3983370"/>
                <a:ext cx="223549" cy="293853"/>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 name="Oval 23">
                <a:extLst>
                  <a:ext uri="{FF2B5EF4-FFF2-40B4-BE49-F238E27FC236}">
                    <a16:creationId xmlns:a16="http://schemas.microsoft.com/office/drawing/2014/main" id="{BAEA32EF-1694-4CAA-9ECB-C849A3E4BE3E}"/>
                  </a:ext>
                </a:extLst>
              </p:cNvPr>
              <p:cNvSpPr/>
              <p:nvPr/>
            </p:nvSpPr>
            <p:spPr>
              <a:xfrm>
                <a:off x="-2588081" y="3101811"/>
                <a:ext cx="777555" cy="979510"/>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5" name="Flowchart: Terminator 24">
                <a:extLst>
                  <a:ext uri="{FF2B5EF4-FFF2-40B4-BE49-F238E27FC236}">
                    <a16:creationId xmlns:a16="http://schemas.microsoft.com/office/drawing/2014/main" id="{85A3D02B-A40B-4A98-B563-F1C5AD148CE1}"/>
                  </a:ext>
                </a:extLst>
              </p:cNvPr>
              <p:cNvSpPr/>
              <p:nvPr/>
            </p:nvSpPr>
            <p:spPr>
              <a:xfrm rot="1600366">
                <a:off x="-2721995" y="4367141"/>
                <a:ext cx="151903" cy="478994"/>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6" name="Flowchart: Terminator 25">
                <a:extLst>
                  <a:ext uri="{FF2B5EF4-FFF2-40B4-BE49-F238E27FC236}">
                    <a16:creationId xmlns:a16="http://schemas.microsoft.com/office/drawing/2014/main" id="{957F30C7-BA9D-4D98-851D-06F10CC55D27}"/>
                  </a:ext>
                </a:extLst>
              </p:cNvPr>
              <p:cNvSpPr/>
              <p:nvPr/>
            </p:nvSpPr>
            <p:spPr>
              <a:xfrm rot="21089715">
                <a:off x="-1896262" y="4371274"/>
                <a:ext cx="125421" cy="477717"/>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7" name="Flowchart: Delay 26">
                <a:extLst>
                  <a:ext uri="{FF2B5EF4-FFF2-40B4-BE49-F238E27FC236}">
                    <a16:creationId xmlns:a16="http://schemas.microsoft.com/office/drawing/2014/main" id="{EE0ECD34-0A07-4DBA-963F-38208DCF7C3E}"/>
                  </a:ext>
                </a:extLst>
              </p:cNvPr>
              <p:cNvSpPr/>
              <p:nvPr/>
            </p:nvSpPr>
            <p:spPr>
              <a:xfrm rot="2022916" flipH="1">
                <a:off x="-2634761" y="4154053"/>
                <a:ext cx="215771" cy="442399"/>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5" name="Moon 34">
                <a:extLst>
                  <a:ext uri="{FF2B5EF4-FFF2-40B4-BE49-F238E27FC236}">
                    <a16:creationId xmlns:a16="http://schemas.microsoft.com/office/drawing/2014/main" id="{A3CE1E63-F94E-4F74-BA7E-C669C8BA67A0}"/>
                  </a:ext>
                </a:extLst>
              </p:cNvPr>
              <p:cNvSpPr/>
              <p:nvPr/>
            </p:nvSpPr>
            <p:spPr>
              <a:xfrm rot="5400000">
                <a:off x="-2468073" y="2845301"/>
                <a:ext cx="574130" cy="798746"/>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36" name="Moon 35">
                <a:extLst>
                  <a:ext uri="{FF2B5EF4-FFF2-40B4-BE49-F238E27FC236}">
                    <a16:creationId xmlns:a16="http://schemas.microsoft.com/office/drawing/2014/main" id="{C5F6087D-88C5-4DFB-95E5-3433BAA07A47}"/>
                  </a:ext>
                </a:extLst>
              </p:cNvPr>
              <p:cNvSpPr/>
              <p:nvPr/>
            </p:nvSpPr>
            <p:spPr>
              <a:xfrm rot="5400000">
                <a:off x="-2404865" y="2918594"/>
                <a:ext cx="412827" cy="779261"/>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37" name="Oval 36">
                <a:extLst>
                  <a:ext uri="{FF2B5EF4-FFF2-40B4-BE49-F238E27FC236}">
                    <a16:creationId xmlns:a16="http://schemas.microsoft.com/office/drawing/2014/main" id="{ED358811-0D45-4E75-8A31-C348F5D7D386}"/>
                  </a:ext>
                </a:extLst>
              </p:cNvPr>
              <p:cNvSpPr/>
              <p:nvPr/>
            </p:nvSpPr>
            <p:spPr>
              <a:xfrm>
                <a:off x="-2346964" y="2996066"/>
                <a:ext cx="308584" cy="13145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8" name="Flowchart: Delay 37">
                <a:extLst>
                  <a:ext uri="{FF2B5EF4-FFF2-40B4-BE49-F238E27FC236}">
                    <a16:creationId xmlns:a16="http://schemas.microsoft.com/office/drawing/2014/main" id="{3AF327D8-B4EB-4F56-A32E-4615F51C4CF3}"/>
                  </a:ext>
                </a:extLst>
              </p:cNvPr>
              <p:cNvSpPr/>
              <p:nvPr/>
            </p:nvSpPr>
            <p:spPr>
              <a:xfrm rot="19976169">
                <a:off x="-2017770" y="4144258"/>
                <a:ext cx="215771" cy="442399"/>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9" name="Right Triangle 38">
                <a:extLst>
                  <a:ext uri="{FF2B5EF4-FFF2-40B4-BE49-F238E27FC236}">
                    <a16:creationId xmlns:a16="http://schemas.microsoft.com/office/drawing/2014/main" id="{82E62BB4-7D8F-47BD-BECF-E0FE30CC8110}"/>
                  </a:ext>
                </a:extLst>
              </p:cNvPr>
              <p:cNvSpPr/>
              <p:nvPr/>
            </p:nvSpPr>
            <p:spPr>
              <a:xfrm rot="8699319">
                <a:off x="-2411672" y="4150943"/>
                <a:ext cx="166967" cy="196483"/>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0" name="Right Triangle 39">
                <a:extLst>
                  <a:ext uri="{FF2B5EF4-FFF2-40B4-BE49-F238E27FC236}">
                    <a16:creationId xmlns:a16="http://schemas.microsoft.com/office/drawing/2014/main" id="{566655E1-452D-474C-B8D7-97195570FF00}"/>
                  </a:ext>
                </a:extLst>
              </p:cNvPr>
              <p:cNvSpPr/>
              <p:nvPr/>
            </p:nvSpPr>
            <p:spPr>
              <a:xfrm rot="12900681" flipH="1">
                <a:off x="-2131171" y="4150943"/>
                <a:ext cx="166967" cy="196483"/>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1" name="Flowchart: Manual Operation 26">
                <a:extLst>
                  <a:ext uri="{FF2B5EF4-FFF2-40B4-BE49-F238E27FC236}">
                    <a16:creationId xmlns:a16="http://schemas.microsoft.com/office/drawing/2014/main" id="{BDCD1D36-08DD-486B-961A-5191415FAD5E}"/>
                  </a:ext>
                </a:extLst>
              </p:cNvPr>
              <p:cNvSpPr/>
              <p:nvPr/>
            </p:nvSpPr>
            <p:spPr>
              <a:xfrm rot="230863" flipV="1">
                <a:off x="-2487781" y="4999311"/>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2" name="Flowchart: Terminator 41">
                <a:extLst>
                  <a:ext uri="{FF2B5EF4-FFF2-40B4-BE49-F238E27FC236}">
                    <a16:creationId xmlns:a16="http://schemas.microsoft.com/office/drawing/2014/main" id="{6DE50E42-A66E-4ADC-91D2-DB6D75413587}"/>
                  </a:ext>
                </a:extLst>
              </p:cNvPr>
              <p:cNvSpPr/>
              <p:nvPr/>
            </p:nvSpPr>
            <p:spPr>
              <a:xfrm rot="2262586">
                <a:off x="-1739384" y="4455383"/>
                <a:ext cx="121632" cy="4068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3" name="Flowchart: Terminator 42">
                <a:extLst>
                  <a:ext uri="{FF2B5EF4-FFF2-40B4-BE49-F238E27FC236}">
                    <a16:creationId xmlns:a16="http://schemas.microsoft.com/office/drawing/2014/main" id="{B92759B3-0AE9-4B26-8D3E-920D555A37BD}"/>
                  </a:ext>
                </a:extLst>
              </p:cNvPr>
              <p:cNvSpPr/>
              <p:nvPr/>
            </p:nvSpPr>
            <p:spPr>
              <a:xfrm rot="18705810" flipH="1">
                <a:off x="-2714969" y="4736489"/>
                <a:ext cx="95213" cy="280136"/>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4" name="Flowchart: Connector 43">
                <a:extLst>
                  <a:ext uri="{FF2B5EF4-FFF2-40B4-BE49-F238E27FC236}">
                    <a16:creationId xmlns:a16="http://schemas.microsoft.com/office/drawing/2014/main" id="{77DE7E81-D2CA-4E4C-BAE2-269FDBCD7573}"/>
                  </a:ext>
                </a:extLst>
              </p:cNvPr>
              <p:cNvSpPr/>
              <p:nvPr/>
            </p:nvSpPr>
            <p:spPr>
              <a:xfrm>
                <a:off x="-2225278" y="4320573"/>
                <a:ext cx="53650" cy="5876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45" name="Flowchart: Connector 44">
                <a:extLst>
                  <a:ext uri="{FF2B5EF4-FFF2-40B4-BE49-F238E27FC236}">
                    <a16:creationId xmlns:a16="http://schemas.microsoft.com/office/drawing/2014/main" id="{9365047C-7777-4B04-8270-A867C4043140}"/>
                  </a:ext>
                </a:extLst>
              </p:cNvPr>
              <p:cNvSpPr/>
              <p:nvPr/>
            </p:nvSpPr>
            <p:spPr>
              <a:xfrm>
                <a:off x="-2225278" y="4405700"/>
                <a:ext cx="53650" cy="5876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nvGrpSpPr>
              <p:cNvPr id="46" name="Group 45">
                <a:extLst>
                  <a:ext uri="{FF2B5EF4-FFF2-40B4-BE49-F238E27FC236}">
                    <a16:creationId xmlns:a16="http://schemas.microsoft.com/office/drawing/2014/main" id="{57478DDF-D2F3-477B-A381-5D4627CA30C1}"/>
                  </a:ext>
                </a:extLst>
              </p:cNvPr>
              <p:cNvGrpSpPr/>
              <p:nvPr/>
            </p:nvGrpSpPr>
            <p:grpSpPr>
              <a:xfrm>
                <a:off x="-2123362" y="4260410"/>
                <a:ext cx="218912" cy="352027"/>
                <a:chOff x="859632" y="2338402"/>
                <a:chExt cx="571500" cy="788345"/>
              </a:xfrm>
            </p:grpSpPr>
            <p:sp>
              <p:nvSpPr>
                <p:cNvPr id="51" name="Rectangle 50">
                  <a:extLst>
                    <a:ext uri="{FF2B5EF4-FFF2-40B4-BE49-F238E27FC236}">
                      <a16:creationId xmlns:a16="http://schemas.microsoft.com/office/drawing/2014/main" id="{03F82A0D-A714-4D5B-B9EB-CED78579333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pic>
              <p:nvPicPr>
                <p:cNvPr id="52" name="Picture 51">
                  <a:extLst>
                    <a:ext uri="{FF2B5EF4-FFF2-40B4-BE49-F238E27FC236}">
                      <a16:creationId xmlns:a16="http://schemas.microsoft.com/office/drawing/2014/main" id="{2EC6A947-1DE8-4CFA-8B1B-E378A90969AD}"/>
                    </a:ext>
                  </a:extLst>
                </p:cNvPr>
                <p:cNvPicPr>
                  <a:picLocks noChangeAspect="1"/>
                </p:cNvPicPr>
                <p:nvPr/>
              </p:nvPicPr>
              <p:blipFill>
                <a:blip r:embed="rId9" cstate="print">
                  <a:extLst>
                    <a:ext uri="{BEBA8EAE-BF5A-486C-A8C5-ECC9F3942E4B}">
                      <a14:imgProps xmlns:a14="http://schemas.microsoft.com/office/drawing/2010/main">
                        <a14:imgLayer r:embed="rId1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47" name="Freeform: Shape 233">
                <a:extLst>
                  <a:ext uri="{FF2B5EF4-FFF2-40B4-BE49-F238E27FC236}">
                    <a16:creationId xmlns:a16="http://schemas.microsoft.com/office/drawing/2014/main" id="{C94ECD4F-4B64-4300-9086-5F28B5B306BA}"/>
                  </a:ext>
                </a:extLst>
              </p:cNvPr>
              <p:cNvSpPr/>
              <p:nvPr/>
            </p:nvSpPr>
            <p:spPr>
              <a:xfrm rot="14816196">
                <a:off x="-2606070" y="4897498"/>
                <a:ext cx="184707" cy="177059"/>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8" name="Group 47">
                <a:extLst>
                  <a:ext uri="{FF2B5EF4-FFF2-40B4-BE49-F238E27FC236}">
                    <a16:creationId xmlns:a16="http://schemas.microsoft.com/office/drawing/2014/main" id="{BEF2F039-10DD-451D-BAAE-0FEE9C6F5DBD}"/>
                  </a:ext>
                </a:extLst>
              </p:cNvPr>
              <p:cNvGrpSpPr/>
              <p:nvPr/>
            </p:nvGrpSpPr>
            <p:grpSpPr>
              <a:xfrm rot="20979317">
                <a:off x="-1622790" y="4356147"/>
                <a:ext cx="291582" cy="209055"/>
                <a:chOff x="2687747" y="3880759"/>
                <a:chExt cx="433033" cy="310471"/>
              </a:xfrm>
            </p:grpSpPr>
            <p:sp>
              <p:nvSpPr>
                <p:cNvPr id="49" name="Freeform: Shape 235">
                  <a:extLst>
                    <a:ext uri="{FF2B5EF4-FFF2-40B4-BE49-F238E27FC236}">
                      <a16:creationId xmlns:a16="http://schemas.microsoft.com/office/drawing/2014/main" id="{2837CA76-F43E-4211-A7B4-051B4DECD25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0" name="Freeform: Shape 236">
                  <a:extLst>
                    <a:ext uri="{FF2B5EF4-FFF2-40B4-BE49-F238E27FC236}">
                      <a16:creationId xmlns:a16="http://schemas.microsoft.com/office/drawing/2014/main" id="{9087FED0-73F7-4701-A284-D5DFFBEB85C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4" name="Group 3">
              <a:extLst>
                <a:ext uri="{FF2B5EF4-FFF2-40B4-BE49-F238E27FC236}">
                  <a16:creationId xmlns:a16="http://schemas.microsoft.com/office/drawing/2014/main" id="{6E9B711B-608B-E838-7F69-EE84CF3E2C73}"/>
                </a:ext>
              </a:extLst>
            </p:cNvPr>
            <p:cNvGrpSpPr/>
            <p:nvPr/>
          </p:nvGrpSpPr>
          <p:grpSpPr>
            <a:xfrm>
              <a:off x="547975" y="3995683"/>
              <a:ext cx="546804" cy="508076"/>
              <a:chOff x="1851368" y="2814054"/>
              <a:chExt cx="889770" cy="864887"/>
            </a:xfrm>
          </p:grpSpPr>
          <p:grpSp>
            <p:nvGrpSpPr>
              <p:cNvPr id="5" name="Group 4">
                <a:extLst>
                  <a:ext uri="{FF2B5EF4-FFF2-40B4-BE49-F238E27FC236}">
                    <a16:creationId xmlns:a16="http://schemas.microsoft.com/office/drawing/2014/main" id="{926741F1-2A67-8DDD-24C0-FECDE2EDAE90}"/>
                  </a:ext>
                </a:extLst>
              </p:cNvPr>
              <p:cNvGrpSpPr/>
              <p:nvPr/>
            </p:nvGrpSpPr>
            <p:grpSpPr>
              <a:xfrm>
                <a:off x="1851368" y="2814054"/>
                <a:ext cx="889770" cy="864887"/>
                <a:chOff x="6728293" y="3633510"/>
                <a:chExt cx="889770" cy="864887"/>
              </a:xfrm>
            </p:grpSpPr>
            <p:grpSp>
              <p:nvGrpSpPr>
                <p:cNvPr id="96" name="Group 95">
                  <a:extLst>
                    <a:ext uri="{FF2B5EF4-FFF2-40B4-BE49-F238E27FC236}">
                      <a16:creationId xmlns:a16="http://schemas.microsoft.com/office/drawing/2014/main" id="{991D305E-F5C6-C55F-47FA-0765279D6343}"/>
                    </a:ext>
                  </a:extLst>
                </p:cNvPr>
                <p:cNvGrpSpPr/>
                <p:nvPr/>
              </p:nvGrpSpPr>
              <p:grpSpPr>
                <a:xfrm rot="1879854" flipH="1">
                  <a:off x="7217848" y="3717037"/>
                  <a:ext cx="386764" cy="226743"/>
                  <a:chOff x="5136060" y="1710152"/>
                  <a:chExt cx="538831" cy="347248"/>
                </a:xfrm>
              </p:grpSpPr>
              <p:sp>
                <p:nvSpPr>
                  <p:cNvPr id="103" name="Oval 5">
                    <a:extLst>
                      <a:ext uri="{FF2B5EF4-FFF2-40B4-BE49-F238E27FC236}">
                        <a16:creationId xmlns:a16="http://schemas.microsoft.com/office/drawing/2014/main" id="{09469CD7-6B11-6596-8A32-35EA7A2B807F}"/>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04" name="Group 103">
                    <a:extLst>
                      <a:ext uri="{FF2B5EF4-FFF2-40B4-BE49-F238E27FC236}">
                        <a16:creationId xmlns:a16="http://schemas.microsoft.com/office/drawing/2014/main" id="{D09E0C72-F0B0-7C14-C614-DAD0F242EEB4}"/>
                      </a:ext>
                    </a:extLst>
                  </p:cNvPr>
                  <p:cNvGrpSpPr/>
                  <p:nvPr/>
                </p:nvGrpSpPr>
                <p:grpSpPr>
                  <a:xfrm rot="20545732">
                    <a:off x="5242936" y="1710152"/>
                    <a:ext cx="85726" cy="45719"/>
                    <a:chOff x="5293988" y="1700325"/>
                    <a:chExt cx="85726" cy="42639"/>
                  </a:xfrm>
                </p:grpSpPr>
                <p:cxnSp>
                  <p:nvCxnSpPr>
                    <p:cNvPr id="110" name="Straight Connector 109">
                      <a:extLst>
                        <a:ext uri="{FF2B5EF4-FFF2-40B4-BE49-F238E27FC236}">
                          <a16:creationId xmlns:a16="http://schemas.microsoft.com/office/drawing/2014/main" id="{6A500CD1-E4C2-E7F0-AEF7-3567AB87666C}"/>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1" name="Straight Connector 110">
                      <a:extLst>
                        <a:ext uri="{FF2B5EF4-FFF2-40B4-BE49-F238E27FC236}">
                          <a16:creationId xmlns:a16="http://schemas.microsoft.com/office/drawing/2014/main" id="{799EDAA5-50E7-B3F4-5AA6-FB76252D37DB}"/>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2" name="Straight Connector 111">
                      <a:extLst>
                        <a:ext uri="{FF2B5EF4-FFF2-40B4-BE49-F238E27FC236}">
                          <a16:creationId xmlns:a16="http://schemas.microsoft.com/office/drawing/2014/main" id="{2F016B5B-9114-CB59-1221-260B63CA6AA3}"/>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05" name="Oval 4">
                    <a:extLst>
                      <a:ext uri="{FF2B5EF4-FFF2-40B4-BE49-F238E27FC236}">
                        <a16:creationId xmlns:a16="http://schemas.microsoft.com/office/drawing/2014/main" id="{289F64F9-E2EB-3337-F095-A31ED9BBDD11}"/>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6" name="Oval 105">
                    <a:extLst>
                      <a:ext uri="{FF2B5EF4-FFF2-40B4-BE49-F238E27FC236}">
                        <a16:creationId xmlns:a16="http://schemas.microsoft.com/office/drawing/2014/main" id="{6282C9B3-7D7D-5D57-36CE-2F27AB1483FF}"/>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7" name="Oval 106">
                    <a:extLst>
                      <a:ext uri="{FF2B5EF4-FFF2-40B4-BE49-F238E27FC236}">
                        <a16:creationId xmlns:a16="http://schemas.microsoft.com/office/drawing/2014/main" id="{DA24E1A9-0151-CEED-1EB5-48B7139B964E}"/>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08" name="Oval 107">
                    <a:extLst>
                      <a:ext uri="{FF2B5EF4-FFF2-40B4-BE49-F238E27FC236}">
                        <a16:creationId xmlns:a16="http://schemas.microsoft.com/office/drawing/2014/main" id="{22FBC327-F73B-5B1B-6CD3-A3BC0A40665F}"/>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9" name="Oval 108">
                    <a:extLst>
                      <a:ext uri="{FF2B5EF4-FFF2-40B4-BE49-F238E27FC236}">
                        <a16:creationId xmlns:a16="http://schemas.microsoft.com/office/drawing/2014/main" id="{8ABD6033-9543-A225-F7C9-A229598DCCCF}"/>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97" name="Freeform: Shape 96">
                  <a:extLst>
                    <a:ext uri="{FF2B5EF4-FFF2-40B4-BE49-F238E27FC236}">
                      <a16:creationId xmlns:a16="http://schemas.microsoft.com/office/drawing/2014/main" id="{64AF35EF-00E8-1706-31A8-7826B06AEE3F}"/>
                    </a:ext>
                  </a:extLst>
                </p:cNvPr>
                <p:cNvSpPr/>
                <p:nvPr/>
              </p:nvSpPr>
              <p:spPr>
                <a:xfrm flipH="1">
                  <a:off x="7139714" y="4060428"/>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8" name="Oval 97">
                  <a:extLst>
                    <a:ext uri="{FF2B5EF4-FFF2-40B4-BE49-F238E27FC236}">
                      <a16:creationId xmlns:a16="http://schemas.microsoft.com/office/drawing/2014/main" id="{FE65C02E-3C14-5E5A-E319-B1F8C6AB1241}"/>
                    </a:ext>
                  </a:extLst>
                </p:cNvPr>
                <p:cNvSpPr/>
                <p:nvPr/>
              </p:nvSpPr>
              <p:spPr>
                <a:xfrm flipH="1">
                  <a:off x="7370494" y="4013886"/>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99" name="Oval 98">
                  <a:extLst>
                    <a:ext uri="{FF2B5EF4-FFF2-40B4-BE49-F238E27FC236}">
                      <a16:creationId xmlns:a16="http://schemas.microsoft.com/office/drawing/2014/main" id="{4C431C0F-725D-9613-25BD-8A37C0B82A00}"/>
                    </a:ext>
                  </a:extLst>
                </p:cNvPr>
                <p:cNvSpPr/>
                <p:nvPr/>
              </p:nvSpPr>
              <p:spPr>
                <a:xfrm flipH="1">
                  <a:off x="6740737" y="4015344"/>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00" name="Diagonal Stripe 99">
                  <a:extLst>
                    <a:ext uri="{FF2B5EF4-FFF2-40B4-BE49-F238E27FC236}">
                      <a16:creationId xmlns:a16="http://schemas.microsoft.com/office/drawing/2014/main" id="{9462C017-8EDC-BEFF-3C81-C76639F6305D}"/>
                    </a:ext>
                  </a:extLst>
                </p:cNvPr>
                <p:cNvSpPr/>
                <p:nvPr/>
              </p:nvSpPr>
              <p:spPr>
                <a:xfrm rot="609218">
                  <a:off x="7217412" y="3641433"/>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01" name="Diagonal Stripe 100">
                  <a:extLst>
                    <a:ext uri="{FF2B5EF4-FFF2-40B4-BE49-F238E27FC236}">
                      <a16:creationId xmlns:a16="http://schemas.microsoft.com/office/drawing/2014/main" id="{5E2F7340-D0EC-68A7-3980-417A4C45190C}"/>
                    </a:ext>
                  </a:extLst>
                </p:cNvPr>
                <p:cNvSpPr/>
                <p:nvPr/>
              </p:nvSpPr>
              <p:spPr>
                <a:xfrm rot="20990782" flipH="1">
                  <a:off x="6728293" y="3633510"/>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02" name="Isosceles Triangle 101">
                  <a:extLst>
                    <a:ext uri="{FF2B5EF4-FFF2-40B4-BE49-F238E27FC236}">
                      <a16:creationId xmlns:a16="http://schemas.microsoft.com/office/drawing/2014/main" id="{34BD37B5-DE82-78C9-7254-1A5B1BD95344}"/>
                    </a:ext>
                  </a:extLst>
                </p:cNvPr>
                <p:cNvSpPr/>
                <p:nvPr/>
              </p:nvSpPr>
              <p:spPr>
                <a:xfrm rot="10800000" flipH="1">
                  <a:off x="7003386" y="4334486"/>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nvGrpSpPr>
              <p:cNvPr id="6" name="Group 5">
                <a:extLst>
                  <a:ext uri="{FF2B5EF4-FFF2-40B4-BE49-F238E27FC236}">
                    <a16:creationId xmlns:a16="http://schemas.microsoft.com/office/drawing/2014/main" id="{14077327-AD8B-7260-F7E8-0A70D1720F62}"/>
                  </a:ext>
                </a:extLst>
              </p:cNvPr>
              <p:cNvGrpSpPr/>
              <p:nvPr/>
            </p:nvGrpSpPr>
            <p:grpSpPr>
              <a:xfrm rot="19894200">
                <a:off x="1864249" y="2894024"/>
                <a:ext cx="386764" cy="226743"/>
                <a:chOff x="5136060" y="1710152"/>
                <a:chExt cx="538831" cy="347248"/>
              </a:xfrm>
            </p:grpSpPr>
            <p:sp>
              <p:nvSpPr>
                <p:cNvPr id="7" name="Oval 5">
                  <a:extLst>
                    <a:ext uri="{FF2B5EF4-FFF2-40B4-BE49-F238E27FC236}">
                      <a16:creationId xmlns:a16="http://schemas.microsoft.com/office/drawing/2014/main" id="{57FC8A39-80E0-004A-D238-08910B521214}"/>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9" name="Group 8">
                  <a:extLst>
                    <a:ext uri="{FF2B5EF4-FFF2-40B4-BE49-F238E27FC236}">
                      <a16:creationId xmlns:a16="http://schemas.microsoft.com/office/drawing/2014/main" id="{05B9C0B3-DC78-5418-6C61-612040287F3F}"/>
                    </a:ext>
                  </a:extLst>
                </p:cNvPr>
                <p:cNvGrpSpPr/>
                <p:nvPr/>
              </p:nvGrpSpPr>
              <p:grpSpPr>
                <a:xfrm rot="20545732">
                  <a:off x="5242936" y="1710152"/>
                  <a:ext cx="85726" cy="45719"/>
                  <a:chOff x="5293988" y="1700325"/>
                  <a:chExt cx="85726" cy="42639"/>
                </a:xfrm>
              </p:grpSpPr>
              <p:cxnSp>
                <p:nvCxnSpPr>
                  <p:cNvPr id="93" name="Straight Connector 92">
                    <a:extLst>
                      <a:ext uri="{FF2B5EF4-FFF2-40B4-BE49-F238E27FC236}">
                        <a16:creationId xmlns:a16="http://schemas.microsoft.com/office/drawing/2014/main" id="{1D313348-54C2-D3A5-E580-DDDF11EFB03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4" name="Straight Connector 93">
                    <a:extLst>
                      <a:ext uri="{FF2B5EF4-FFF2-40B4-BE49-F238E27FC236}">
                        <a16:creationId xmlns:a16="http://schemas.microsoft.com/office/drawing/2014/main" id="{8C007FCA-E3A1-65D0-46E0-5C0FAC8163D4}"/>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5" name="Straight Connector 94">
                    <a:extLst>
                      <a:ext uri="{FF2B5EF4-FFF2-40B4-BE49-F238E27FC236}">
                        <a16:creationId xmlns:a16="http://schemas.microsoft.com/office/drawing/2014/main" id="{CF5DE2EE-4F7C-7E3A-33F8-595D210F077A}"/>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0" name="Oval 4">
                  <a:extLst>
                    <a:ext uri="{FF2B5EF4-FFF2-40B4-BE49-F238E27FC236}">
                      <a16:creationId xmlns:a16="http://schemas.microsoft.com/office/drawing/2014/main" id="{59240B7E-F708-417A-89D8-D425D0066D3C}"/>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1" name="Oval 10">
                  <a:extLst>
                    <a:ext uri="{FF2B5EF4-FFF2-40B4-BE49-F238E27FC236}">
                      <a16:creationId xmlns:a16="http://schemas.microsoft.com/office/drawing/2014/main" id="{63354B82-C044-BEB4-0DBF-E7B9578DCB89}"/>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 name="Oval 11">
                  <a:extLst>
                    <a:ext uri="{FF2B5EF4-FFF2-40B4-BE49-F238E27FC236}">
                      <a16:creationId xmlns:a16="http://schemas.microsoft.com/office/drawing/2014/main" id="{8D3D6224-76B1-320D-A3B4-20D186D830D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91" name="Oval 90">
                  <a:extLst>
                    <a:ext uri="{FF2B5EF4-FFF2-40B4-BE49-F238E27FC236}">
                      <a16:creationId xmlns:a16="http://schemas.microsoft.com/office/drawing/2014/main" id="{63215B08-B50B-E564-7476-EFE457D39D85}"/>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2" name="Oval 91">
                  <a:extLst>
                    <a:ext uri="{FF2B5EF4-FFF2-40B4-BE49-F238E27FC236}">
                      <a16:creationId xmlns:a16="http://schemas.microsoft.com/office/drawing/2014/main" id="{86C73CA3-B7B5-EF10-F958-A255C92D070B}"/>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grpSp>
    </p:spTree>
    <p:extLst>
      <p:ext uri="{BB962C8B-B14F-4D97-AF65-F5344CB8AC3E}">
        <p14:creationId xmlns:p14="http://schemas.microsoft.com/office/powerpoint/2010/main" val="318893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24"/>
                                        </p:tgtEl>
                                        <p:attrNameLst>
                                          <p:attrName>style.visibility</p:attrName>
                                        </p:attrNameLst>
                                      </p:cBhvr>
                                      <p:to>
                                        <p:strVal val="hidden"/>
                                      </p:to>
                                    </p:set>
                                  </p:childTnLst>
                                </p:cTn>
                              </p:par>
                              <p:par>
                                <p:cTn id="7" presetID="10" presetClass="entr" presetSubtype="0" fill="hold" nodeType="withEffect">
                                  <p:stCondLst>
                                    <p:cond delay="0"/>
                                  </p:stCondLst>
                                  <p:childTnLst>
                                    <p:set>
                                      <p:cBhvr>
                                        <p:cTn id="8" dur="1" fill="hold">
                                          <p:stCondLst>
                                            <p:cond delay="0"/>
                                          </p:stCondLst>
                                        </p:cTn>
                                        <p:tgtEl>
                                          <p:spTgt spid="62"/>
                                        </p:tgtEl>
                                        <p:attrNameLst>
                                          <p:attrName>style.visibility</p:attrName>
                                        </p:attrNameLst>
                                      </p:cBhvr>
                                      <p:to>
                                        <p:strVal val="visible"/>
                                      </p:to>
                                    </p:set>
                                    <p:animEffect transition="in" filter="fade">
                                      <p:cBhvr>
                                        <p:cTn id="9" dur="500"/>
                                        <p:tgtEl>
                                          <p:spTgt spid="62"/>
                                        </p:tgtEl>
                                      </p:cBhvr>
                                    </p:animEffect>
                                  </p:childTnLst>
                                </p:cTn>
                              </p:par>
                              <p:par>
                                <p:cTn id="10" presetID="10" presetClass="entr" presetSubtype="0" fill="hold" nodeType="with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fade">
                                      <p:cBhvr>
                                        <p:cTn id="12" dur="500"/>
                                        <p:tgtEl>
                                          <p:spTgt spid="63"/>
                                        </p:tgtEl>
                                      </p:cBhvr>
                                    </p:animEffect>
                                  </p:childTnLst>
                                </p:cTn>
                              </p:par>
                              <p:par>
                                <p:cTn id="13" presetID="10" presetClass="entr" presetSubtype="0" fill="hold" nodeType="with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par>
                                <p:cTn id="16" presetID="10" presetClass="entr" presetSubtype="0" fill="hold" nodeType="withEffect">
                                  <p:stCondLst>
                                    <p:cond delay="0"/>
                                  </p:stCondLst>
                                  <p:childTnLst>
                                    <p:set>
                                      <p:cBhvr>
                                        <p:cTn id="17" dur="1" fill="hold">
                                          <p:stCondLst>
                                            <p:cond delay="0"/>
                                          </p:stCondLst>
                                        </p:cTn>
                                        <p:tgtEl>
                                          <p:spTgt spid="61"/>
                                        </p:tgtEl>
                                        <p:attrNameLst>
                                          <p:attrName>style.visibility</p:attrName>
                                        </p:attrNameLst>
                                      </p:cBhvr>
                                      <p:to>
                                        <p:strVal val="visible"/>
                                      </p:to>
                                    </p:set>
                                    <p:animEffect transition="in" filter="fade">
                                      <p:cBhvr>
                                        <p:cTn id="18" dur="500"/>
                                        <p:tgtEl>
                                          <p:spTgt spid="61"/>
                                        </p:tgtEl>
                                      </p:cBhvr>
                                    </p:animEffect>
                                  </p:childTnLst>
                                </p:cTn>
                              </p:par>
                              <p:par>
                                <p:cTn id="19" presetID="10" presetClass="entr" presetSubtype="0" fill="hold" nodeType="withEffect">
                                  <p:stCondLst>
                                    <p:cond delay="0"/>
                                  </p:stCondLst>
                                  <p:childTnLst>
                                    <p:set>
                                      <p:cBhvr>
                                        <p:cTn id="20" dur="1" fill="hold">
                                          <p:stCondLst>
                                            <p:cond delay="0"/>
                                          </p:stCondLst>
                                        </p:cTn>
                                        <p:tgtEl>
                                          <p:spTgt spid="60"/>
                                        </p:tgtEl>
                                        <p:attrNameLst>
                                          <p:attrName>style.visibility</p:attrName>
                                        </p:attrNameLst>
                                      </p:cBhvr>
                                      <p:to>
                                        <p:strVal val="visible"/>
                                      </p:to>
                                    </p:set>
                                    <p:animEffect transition="in" filter="fade">
                                      <p:cBhvr>
                                        <p:cTn id="21" dur="500"/>
                                        <p:tgtEl>
                                          <p:spTgt spid="60"/>
                                        </p:tgtEl>
                                      </p:cBhvr>
                                    </p:animEffect>
                                  </p:childTnLst>
                                </p:cTn>
                              </p:par>
                              <p:par>
                                <p:cTn id="22" presetID="10" presetClass="entr" presetSubtype="0" fill="hold" nodeType="with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fade">
                                      <p:cBhvr>
                                        <p:cTn id="24" dur="500"/>
                                        <p:tgtEl>
                                          <p:spTgt spid="58"/>
                                        </p:tgtEl>
                                      </p:cBhvr>
                                    </p:animEffect>
                                  </p:childTnLst>
                                </p:cTn>
                              </p:par>
                              <p:par>
                                <p:cTn id="25" presetID="10" presetClass="entr" presetSubtype="0" fill="hold" nodeType="with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500"/>
                                        <p:tgtEl>
                                          <p:spTgt spid="59"/>
                                        </p:tgtEl>
                                      </p:cBhvr>
                                    </p:animEffect>
                                  </p:childTnLst>
                                </p:cTn>
                              </p:par>
                              <p:par>
                                <p:cTn id="28" presetID="10" presetClass="entr" presetSubtype="0" fill="hold" nodeType="withEffect">
                                  <p:stCondLst>
                                    <p:cond delay="0"/>
                                  </p:stCondLst>
                                  <p:childTnLst>
                                    <p:set>
                                      <p:cBhvr>
                                        <p:cTn id="29" dur="1" fill="hold">
                                          <p:stCondLst>
                                            <p:cond delay="0"/>
                                          </p:stCondLst>
                                        </p:cTn>
                                        <p:tgtEl>
                                          <p:spTgt spid="68"/>
                                        </p:tgtEl>
                                        <p:attrNameLst>
                                          <p:attrName>style.visibility</p:attrName>
                                        </p:attrNameLst>
                                      </p:cBhvr>
                                      <p:to>
                                        <p:strVal val="visible"/>
                                      </p:to>
                                    </p:set>
                                    <p:animEffect transition="in" filter="fade">
                                      <p:cBhvr>
                                        <p:cTn id="30" dur="500"/>
                                        <p:tgtEl>
                                          <p:spTgt spid="68"/>
                                        </p:tgtEl>
                                      </p:cBhvr>
                                    </p:animEffect>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fade">
                                      <p:cBhvr>
                                        <p:cTn id="34" dur="500"/>
                                        <p:tgtEl>
                                          <p:spTgt spid="57"/>
                                        </p:tgtEl>
                                      </p:cBhvr>
                                    </p:animEffect>
                                  </p:childTnLst>
                                </p:cTn>
                              </p:par>
                              <p:par>
                                <p:cTn id="35" presetID="10" presetClass="entr" presetSubtype="0" fill="hold" nodeType="with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fade">
                                      <p:cBhvr>
                                        <p:cTn id="37" dur="500"/>
                                        <p:tgtEl>
                                          <p:spTgt spid="65"/>
                                        </p:tgtEl>
                                      </p:cBhvr>
                                    </p:animEffect>
                                  </p:childTnLst>
                                </p:cTn>
                              </p:par>
                              <p:par>
                                <p:cTn id="38" presetID="10" presetClass="entr" presetSubtype="0" fill="hold" nodeType="with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par>
                                <p:cTn id="41" presetID="10" presetClass="entr" presetSubtype="0" fill="hold" nodeType="withEffect">
                                  <p:stCondLst>
                                    <p:cond delay="0"/>
                                  </p:stCondLst>
                                  <p:childTnLst>
                                    <p:set>
                                      <p:cBhvr>
                                        <p:cTn id="42" dur="1" fill="hold">
                                          <p:stCondLst>
                                            <p:cond delay="0"/>
                                          </p:stCondLst>
                                        </p:cTn>
                                        <p:tgtEl>
                                          <p:spTgt spid="67"/>
                                        </p:tgtEl>
                                        <p:attrNameLst>
                                          <p:attrName>style.visibility</p:attrName>
                                        </p:attrNameLst>
                                      </p:cBhvr>
                                      <p:to>
                                        <p:strVal val="visible"/>
                                      </p:to>
                                    </p:set>
                                    <p:animEffect transition="in" filter="fade">
                                      <p:cBhvr>
                                        <p:cTn id="43" dur="500"/>
                                        <p:tgtEl>
                                          <p:spTgt spid="67"/>
                                        </p:tgtEl>
                                      </p:cBhvr>
                                    </p:animEffect>
                                  </p:childTnLst>
                                </p:cTn>
                              </p:par>
                              <p:par>
                                <p:cTn id="44" presetID="10" presetClass="entr" presetSubtype="0" fill="hold" nodeType="with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500"/>
                                        <p:tgtEl>
                                          <p:spTgt spid="69"/>
                                        </p:tgtEl>
                                      </p:cBhvr>
                                    </p:animEffect>
                                  </p:childTnLst>
                                </p:cTn>
                              </p:par>
                            </p:childTnLst>
                          </p:cTn>
                        </p:par>
                        <p:par>
                          <p:cTn id="47" fill="hold">
                            <p:stCondLst>
                              <p:cond delay="1000"/>
                            </p:stCondLst>
                            <p:childTnLst>
                              <p:par>
                                <p:cTn id="48" presetID="10" presetClass="entr" presetSubtype="0" fill="hold" nodeType="afterEffect">
                                  <p:stCondLst>
                                    <p:cond delay="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500"/>
                                        <p:tgtEl>
                                          <p:spTgt spid="70"/>
                                        </p:tgtEl>
                                      </p:cBhvr>
                                    </p:animEffect>
                                  </p:childTnLst>
                                </p:cTn>
                              </p:par>
                            </p:childTnLst>
                          </p:cTn>
                        </p:par>
                        <p:par>
                          <p:cTn id="51" fill="hold">
                            <p:stCondLst>
                              <p:cond delay="1500"/>
                            </p:stCondLst>
                            <p:childTnLst>
                              <p:par>
                                <p:cTn id="52" presetID="10" presetClass="entr" presetSubtype="0" fill="hold" nodeType="afterEffect">
                                  <p:stCondLst>
                                    <p:cond delay="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10" presetClass="entr" presetSubtype="0" fill="hold" nodeType="withEffect">
                                  <p:stCondLst>
                                    <p:cond delay="0"/>
                                  </p:stCondLst>
                                  <p:childTnLst>
                                    <p:set>
                                      <p:cBhvr>
                                        <p:cTn id="56" dur="1" fill="hold">
                                          <p:stCondLst>
                                            <p:cond delay="0"/>
                                          </p:stCondLst>
                                        </p:cTn>
                                        <p:tgtEl>
                                          <p:spTgt spid="83"/>
                                        </p:tgtEl>
                                        <p:attrNameLst>
                                          <p:attrName>style.visibility</p:attrName>
                                        </p:attrNameLst>
                                      </p:cBhvr>
                                      <p:to>
                                        <p:strVal val="visible"/>
                                      </p:to>
                                    </p:set>
                                    <p:animEffect transition="in" filter="fade">
                                      <p:cBhvr>
                                        <p:cTn id="57" dur="500"/>
                                        <p:tgtEl>
                                          <p:spTgt spid="83"/>
                                        </p:tgtEl>
                                      </p:cBhvr>
                                    </p:animEffect>
                                  </p:childTnLst>
                                </p:cTn>
                              </p:par>
                              <p:par>
                                <p:cTn id="58" presetID="10" presetClass="entr" presetSubtype="0" fill="hold" nodeType="withEffect">
                                  <p:stCondLst>
                                    <p:cond delay="0"/>
                                  </p:stCondLst>
                                  <p:childTnLst>
                                    <p:set>
                                      <p:cBhvr>
                                        <p:cTn id="59" dur="1" fill="hold">
                                          <p:stCondLst>
                                            <p:cond delay="0"/>
                                          </p:stCondLst>
                                        </p:cTn>
                                        <p:tgtEl>
                                          <p:spTgt spid="84"/>
                                        </p:tgtEl>
                                        <p:attrNameLst>
                                          <p:attrName>style.visibility</p:attrName>
                                        </p:attrNameLst>
                                      </p:cBhvr>
                                      <p:to>
                                        <p:strVal val="visible"/>
                                      </p:to>
                                    </p:set>
                                    <p:animEffect transition="in" filter="fade">
                                      <p:cBhvr>
                                        <p:cTn id="60" dur="500"/>
                                        <p:tgtEl>
                                          <p:spTgt spid="84"/>
                                        </p:tgtEl>
                                      </p:cBhvr>
                                    </p:animEffect>
                                  </p:childTnLst>
                                </p:cTn>
                              </p:par>
                              <p:par>
                                <p:cTn id="61" presetID="10" presetClass="entr" presetSubtype="0" fill="hold" nodeType="withEffect">
                                  <p:stCondLst>
                                    <p:cond delay="0"/>
                                  </p:stCondLst>
                                  <p:childTnLst>
                                    <p:set>
                                      <p:cBhvr>
                                        <p:cTn id="62" dur="1" fill="hold">
                                          <p:stCondLst>
                                            <p:cond delay="0"/>
                                          </p:stCondLst>
                                        </p:cTn>
                                        <p:tgtEl>
                                          <p:spTgt spid="85"/>
                                        </p:tgtEl>
                                        <p:attrNameLst>
                                          <p:attrName>style.visibility</p:attrName>
                                        </p:attrNameLst>
                                      </p:cBhvr>
                                      <p:to>
                                        <p:strVal val="visible"/>
                                      </p:to>
                                    </p:set>
                                    <p:animEffect transition="in" filter="fade">
                                      <p:cBhvr>
                                        <p:cTn id="63" dur="500"/>
                                        <p:tgtEl>
                                          <p:spTgt spid="85"/>
                                        </p:tgtEl>
                                      </p:cBhvr>
                                    </p:animEffect>
                                  </p:childTnLst>
                                </p:cTn>
                              </p:par>
                              <p:par>
                                <p:cTn id="64" presetID="10" presetClass="entr" presetSubtype="0" fill="hold" nodeType="withEffect">
                                  <p:stCondLst>
                                    <p:cond delay="0"/>
                                  </p:stCondLst>
                                  <p:childTnLst>
                                    <p:set>
                                      <p:cBhvr>
                                        <p:cTn id="65" dur="1" fill="hold">
                                          <p:stCondLst>
                                            <p:cond delay="0"/>
                                          </p:stCondLst>
                                        </p:cTn>
                                        <p:tgtEl>
                                          <p:spTgt spid="82"/>
                                        </p:tgtEl>
                                        <p:attrNameLst>
                                          <p:attrName>style.visibility</p:attrName>
                                        </p:attrNameLst>
                                      </p:cBhvr>
                                      <p:to>
                                        <p:strVal val="visible"/>
                                      </p:to>
                                    </p:set>
                                    <p:animEffect transition="in" filter="fade">
                                      <p:cBhvr>
                                        <p:cTn id="66" dur="500"/>
                                        <p:tgtEl>
                                          <p:spTgt spid="82"/>
                                        </p:tgtEl>
                                      </p:cBhvr>
                                    </p:animEffect>
                                  </p:childTnLst>
                                </p:cTn>
                              </p:par>
                              <p:par>
                                <p:cTn id="67" presetID="10" presetClass="entr" presetSubtype="0" fill="hold" nodeType="withEffect">
                                  <p:stCondLst>
                                    <p:cond delay="0"/>
                                  </p:stCondLst>
                                  <p:childTnLst>
                                    <p:set>
                                      <p:cBhvr>
                                        <p:cTn id="68" dur="1" fill="hold">
                                          <p:stCondLst>
                                            <p:cond delay="0"/>
                                          </p:stCondLst>
                                        </p:cTn>
                                        <p:tgtEl>
                                          <p:spTgt spid="81"/>
                                        </p:tgtEl>
                                        <p:attrNameLst>
                                          <p:attrName>style.visibility</p:attrName>
                                        </p:attrNameLst>
                                      </p:cBhvr>
                                      <p:to>
                                        <p:strVal val="visible"/>
                                      </p:to>
                                    </p:set>
                                    <p:animEffect transition="in" filter="fade">
                                      <p:cBhvr>
                                        <p:cTn id="69" dur="500"/>
                                        <p:tgtEl>
                                          <p:spTgt spid="81"/>
                                        </p:tgtEl>
                                      </p:cBhvr>
                                    </p:animEffect>
                                  </p:childTnLst>
                                </p:cTn>
                              </p:par>
                              <p:par>
                                <p:cTn id="70" presetID="10" presetClass="entr" presetSubtype="0" fill="hold" nodeType="withEffect">
                                  <p:stCondLst>
                                    <p:cond delay="0"/>
                                  </p:stCondLst>
                                  <p:childTnLst>
                                    <p:set>
                                      <p:cBhvr>
                                        <p:cTn id="71" dur="1" fill="hold">
                                          <p:stCondLst>
                                            <p:cond delay="0"/>
                                          </p:stCondLst>
                                        </p:cTn>
                                        <p:tgtEl>
                                          <p:spTgt spid="86"/>
                                        </p:tgtEl>
                                        <p:attrNameLst>
                                          <p:attrName>style.visibility</p:attrName>
                                        </p:attrNameLst>
                                      </p:cBhvr>
                                      <p:to>
                                        <p:strVal val="visible"/>
                                      </p:to>
                                    </p:set>
                                    <p:animEffect transition="in" filter="fade">
                                      <p:cBhvr>
                                        <p:cTn id="72" dur="500"/>
                                        <p:tgtEl>
                                          <p:spTgt spid="86"/>
                                        </p:tgtEl>
                                      </p:cBhvr>
                                    </p:animEffect>
                                  </p:childTnLst>
                                </p:cTn>
                              </p:par>
                              <p:par>
                                <p:cTn id="73" presetID="10" presetClass="entr" presetSubtype="0" fill="hold" nodeType="withEffect">
                                  <p:stCondLst>
                                    <p:cond delay="0"/>
                                  </p:stCondLst>
                                  <p:childTnLst>
                                    <p:set>
                                      <p:cBhvr>
                                        <p:cTn id="74" dur="1" fill="hold">
                                          <p:stCondLst>
                                            <p:cond delay="0"/>
                                          </p:stCondLst>
                                        </p:cTn>
                                        <p:tgtEl>
                                          <p:spTgt spid="87"/>
                                        </p:tgtEl>
                                        <p:attrNameLst>
                                          <p:attrName>style.visibility</p:attrName>
                                        </p:attrNameLst>
                                      </p:cBhvr>
                                      <p:to>
                                        <p:strVal val="visible"/>
                                      </p:to>
                                    </p:set>
                                    <p:animEffect transition="in" filter="fade">
                                      <p:cBhvr>
                                        <p:cTn id="75" dur="500"/>
                                        <p:tgtEl>
                                          <p:spTgt spid="87"/>
                                        </p:tgtEl>
                                      </p:cBhvr>
                                    </p:animEffect>
                                  </p:childTnLst>
                                </p:cTn>
                              </p:par>
                            </p:childTnLst>
                          </p:cTn>
                        </p:par>
                        <p:par>
                          <p:cTn id="76" fill="hold">
                            <p:stCondLst>
                              <p:cond delay="2000"/>
                            </p:stCondLst>
                            <p:childTnLst>
                              <p:par>
                                <p:cTn id="77" presetID="10" presetClass="entr" presetSubtype="0" fill="hold" nodeType="afterEffect">
                                  <p:stCondLst>
                                    <p:cond delay="0"/>
                                  </p:stCondLst>
                                  <p:childTnLst>
                                    <p:set>
                                      <p:cBhvr>
                                        <p:cTn id="78" dur="1" fill="hold">
                                          <p:stCondLst>
                                            <p:cond delay="0"/>
                                          </p:stCondLst>
                                        </p:cTn>
                                        <p:tgtEl>
                                          <p:spTgt spid="88"/>
                                        </p:tgtEl>
                                        <p:attrNameLst>
                                          <p:attrName>style.visibility</p:attrName>
                                        </p:attrNameLst>
                                      </p:cBhvr>
                                      <p:to>
                                        <p:strVal val="visible"/>
                                      </p:to>
                                    </p:set>
                                    <p:animEffect transition="in" filter="fade">
                                      <p:cBhvr>
                                        <p:cTn id="79" dur="500"/>
                                        <p:tgtEl>
                                          <p:spTgt spid="88"/>
                                        </p:tgtEl>
                                      </p:cBhvr>
                                    </p:animEffect>
                                  </p:childTnLst>
                                </p:cTn>
                              </p:par>
                            </p:childTnLst>
                          </p:cTn>
                        </p:par>
                        <p:par>
                          <p:cTn id="80" fill="hold">
                            <p:stCondLst>
                              <p:cond delay="2500"/>
                            </p:stCondLst>
                            <p:childTnLst>
                              <p:par>
                                <p:cTn id="81" presetID="10" presetClass="entr" presetSubtype="0" fill="hold" nodeType="afterEffect">
                                  <p:stCondLst>
                                    <p:cond delay="0"/>
                                  </p:stCondLst>
                                  <p:childTnLst>
                                    <p:set>
                                      <p:cBhvr>
                                        <p:cTn id="82" dur="1" fill="hold">
                                          <p:stCondLst>
                                            <p:cond delay="0"/>
                                          </p:stCondLst>
                                        </p:cTn>
                                        <p:tgtEl>
                                          <p:spTgt spid="89"/>
                                        </p:tgtEl>
                                        <p:attrNameLst>
                                          <p:attrName>style.visibility</p:attrName>
                                        </p:attrNameLst>
                                      </p:cBhvr>
                                      <p:to>
                                        <p:strVal val="visible"/>
                                      </p:to>
                                    </p:set>
                                    <p:animEffect transition="in" filter="fade">
                                      <p:cBhvr>
                                        <p:cTn id="83" dur="500"/>
                                        <p:tgtEl>
                                          <p:spTgt spid="89"/>
                                        </p:tgtEl>
                                      </p:cBhvr>
                                    </p:animEffect>
                                  </p:childTnLst>
                                </p:cTn>
                              </p:par>
                            </p:childTnLst>
                          </p:cTn>
                        </p:par>
                      </p:childTnLst>
                    </p:cTn>
                  </p:par>
                  <p:par>
                    <p:cTn id="84" fill="hold">
                      <p:stCondLst>
                        <p:cond delay="indefinite"/>
                      </p:stCondLst>
                      <p:childTnLst>
                        <p:par>
                          <p:cTn id="85" fill="hold">
                            <p:stCondLst>
                              <p:cond delay="0"/>
                            </p:stCondLst>
                            <p:childTnLst>
                              <p:par>
                                <p:cTn id="86" presetID="2" presetClass="entr" presetSubtype="2" fill="hold" nodeType="clickEffect">
                                  <p:stCondLst>
                                    <p:cond delay="0"/>
                                  </p:stCondLst>
                                  <p:childTnLst>
                                    <p:set>
                                      <p:cBhvr>
                                        <p:cTn id="87" dur="1" fill="hold">
                                          <p:stCondLst>
                                            <p:cond delay="0"/>
                                          </p:stCondLst>
                                        </p:cTn>
                                        <p:tgtEl>
                                          <p:spTgt spid="90"/>
                                        </p:tgtEl>
                                        <p:attrNameLst>
                                          <p:attrName>style.visibility</p:attrName>
                                        </p:attrNameLst>
                                      </p:cBhvr>
                                      <p:to>
                                        <p:strVal val="visible"/>
                                      </p:to>
                                    </p:set>
                                    <p:anim calcmode="lin" valueType="num">
                                      <p:cBhvr additive="base">
                                        <p:cTn id="88" dur="2000" fill="hold"/>
                                        <p:tgtEl>
                                          <p:spTgt spid="90"/>
                                        </p:tgtEl>
                                        <p:attrNameLst>
                                          <p:attrName>ppt_x</p:attrName>
                                        </p:attrNameLst>
                                      </p:cBhvr>
                                      <p:tavLst>
                                        <p:tav tm="0">
                                          <p:val>
                                            <p:strVal val="1+#ppt_w/2"/>
                                          </p:val>
                                        </p:tav>
                                        <p:tav tm="100000">
                                          <p:val>
                                            <p:strVal val="#ppt_x"/>
                                          </p:val>
                                        </p:tav>
                                      </p:tavLst>
                                    </p:anim>
                                    <p:anim calcmode="lin" valueType="num">
                                      <p:cBhvr additive="base">
                                        <p:cTn id="89" dur="2000" fill="hold"/>
                                        <p:tgtEl>
                                          <p:spTgt spid="90"/>
                                        </p:tgtEl>
                                        <p:attrNameLst>
                                          <p:attrName>ppt_y</p:attrName>
                                        </p:attrNameLst>
                                      </p:cBhvr>
                                      <p:tavLst>
                                        <p:tav tm="0">
                                          <p:val>
                                            <p:strVal val="#ppt_y"/>
                                          </p:val>
                                        </p:tav>
                                        <p:tav tm="100000">
                                          <p:val>
                                            <p:strVal val="#ppt_y"/>
                                          </p:val>
                                        </p:tav>
                                      </p:tavLst>
                                    </p:anim>
                                  </p:childTnLst>
                                </p:cTn>
                              </p:par>
                            </p:childTnLst>
                          </p:cTn>
                        </p:par>
                        <p:par>
                          <p:cTn id="90" fill="hold">
                            <p:stCondLst>
                              <p:cond delay="2000"/>
                            </p:stCondLst>
                            <p:childTnLst>
                              <p:par>
                                <p:cTn id="91" presetID="22" presetClass="entr" presetSubtype="4" fill="hold" grpId="0" nodeType="afterEffect">
                                  <p:stCondLst>
                                    <p:cond delay="0"/>
                                  </p:stCondLst>
                                  <p:childTnLst>
                                    <p:set>
                                      <p:cBhvr>
                                        <p:cTn id="92" dur="1" fill="hold">
                                          <p:stCondLst>
                                            <p:cond delay="0"/>
                                          </p:stCondLst>
                                        </p:cTn>
                                        <p:tgtEl>
                                          <p:spTgt spid="3"/>
                                        </p:tgtEl>
                                        <p:attrNameLst>
                                          <p:attrName>style.visibility</p:attrName>
                                        </p:attrNameLst>
                                      </p:cBhvr>
                                      <p:to>
                                        <p:strVal val="visible"/>
                                      </p:to>
                                    </p:set>
                                    <p:animEffect transition="in" filter="wipe(down)">
                                      <p:cBhvr>
                                        <p:cTn id="9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3" grpId="0" animBg="1"/>
    </p:bldLst>
  </p:timing>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1" name="Picture 10" descr="A picture containing light, star&#10;&#10;Description automatically generated">
            <a:extLst>
              <a:ext uri="{FF2B5EF4-FFF2-40B4-BE49-F238E27FC236}">
                <a16:creationId xmlns:a16="http://schemas.microsoft.com/office/drawing/2014/main" id="{F0139484-8CC8-42C9-B989-F46ABAF32E96}"/>
              </a:ext>
            </a:extLst>
          </p:cNvPr>
          <p:cNvPicPr>
            <a:picLocks noChangeAspect="1"/>
          </p:cNvPicPr>
          <p:nvPr/>
        </p:nvPicPr>
        <p:blipFill>
          <a:blip r:embed="rId5"/>
          <a:stretch>
            <a:fillRect/>
          </a:stretch>
        </p:blipFill>
        <p:spPr>
          <a:xfrm>
            <a:off x="0" y="1"/>
            <a:ext cx="12191999" cy="6856999"/>
          </a:xfrm>
          <a:prstGeom prst="rect">
            <a:avLst/>
          </a:prstGeom>
        </p:spPr>
      </p:pic>
      <p:pic>
        <p:nvPicPr>
          <p:cNvPr id="59" name="Picture 58" descr="A picture containing gear, wheel&#10;&#10;Description automatically generated">
            <a:extLst>
              <a:ext uri="{FF2B5EF4-FFF2-40B4-BE49-F238E27FC236}">
                <a16:creationId xmlns:a16="http://schemas.microsoft.com/office/drawing/2014/main" id="{6B74274C-1A2E-4CFE-B943-B8039014C04C}"/>
              </a:ext>
            </a:extLst>
          </p:cNvPr>
          <p:cNvPicPr>
            <a:picLocks noChangeAspect="1"/>
          </p:cNvPicPr>
          <p:nvPr/>
        </p:nvPicPr>
        <p:blipFill>
          <a:blip r:embed="rId6"/>
          <a:stretch>
            <a:fillRect/>
          </a:stretch>
        </p:blipFill>
        <p:spPr>
          <a:xfrm>
            <a:off x="1313382" y="1147635"/>
            <a:ext cx="9809422" cy="5057983"/>
          </a:xfrm>
          <a:prstGeom prst="rect">
            <a:avLst/>
          </a:prstGeom>
        </p:spPr>
      </p:pic>
      <p:sp>
        <p:nvSpPr>
          <p:cNvPr id="6" name="Content Placeholder 2"/>
          <p:cNvSpPr txBox="1">
            <a:spLocks/>
          </p:cNvSpPr>
          <p:nvPr/>
        </p:nvSpPr>
        <p:spPr>
          <a:xfrm>
            <a:off x="2438400" y="2819401"/>
            <a:ext cx="3886200" cy="4906963"/>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defRPr/>
            </a:pPr>
            <a:endParaRPr lang="en-US" dirty="0">
              <a:solidFill>
                <a:srgbClr val="008000"/>
              </a:solidFill>
              <a:latin typeface="Calibri"/>
            </a:endParaRPr>
          </a:p>
        </p:txBody>
      </p:sp>
      <p:sp>
        <p:nvSpPr>
          <p:cNvPr id="71" name="Rectangle 70">
            <a:extLst>
              <a:ext uri="{FF2B5EF4-FFF2-40B4-BE49-F238E27FC236}">
                <a16:creationId xmlns:a16="http://schemas.microsoft.com/office/drawing/2014/main" id="{5BAB5577-8F42-4D82-AE23-C26A0CE9E6EF}"/>
              </a:ext>
            </a:extLst>
          </p:cNvPr>
          <p:cNvSpPr/>
          <p:nvPr/>
        </p:nvSpPr>
        <p:spPr>
          <a:xfrm>
            <a:off x="10312398" y="3376667"/>
            <a:ext cx="82296" cy="1005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sp>
        <p:nvSpPr>
          <p:cNvPr id="72" name="Oval 71">
            <a:extLst>
              <a:ext uri="{FF2B5EF4-FFF2-40B4-BE49-F238E27FC236}">
                <a16:creationId xmlns:a16="http://schemas.microsoft.com/office/drawing/2014/main" id="{6C46DBAF-3132-4A3F-AA97-647CAF616062}"/>
              </a:ext>
            </a:extLst>
          </p:cNvPr>
          <p:cNvSpPr/>
          <p:nvPr/>
        </p:nvSpPr>
        <p:spPr>
          <a:xfrm>
            <a:off x="10275006" y="4295411"/>
            <a:ext cx="157081" cy="14805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pic>
        <p:nvPicPr>
          <p:cNvPr id="1026" name="Picture 2" descr="Related image">
            <a:extLst>
              <a:ext uri="{FF2B5EF4-FFF2-40B4-BE49-F238E27FC236}">
                <a16:creationId xmlns:a16="http://schemas.microsoft.com/office/drawing/2014/main" id="{E15918DA-7B89-4891-B813-079B74AD0D8B}"/>
              </a:ext>
            </a:extLst>
          </p:cNvPr>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992412" y="211509"/>
            <a:ext cx="2294412" cy="2294412"/>
          </a:xfrm>
          <a:prstGeom prst="rect">
            <a:avLst/>
          </a:prstGeom>
          <a:noFill/>
          <a:extLst>
            <a:ext uri="{909E8E84-426E-40DD-AFC4-6F175D3DCCD1}">
              <a14:hiddenFill xmlns:a14="http://schemas.microsoft.com/office/drawing/2010/main">
                <a:solidFill>
                  <a:srgbClr val="FFFFFF"/>
                </a:solidFill>
              </a14:hiddenFill>
            </a:ext>
          </a:extLst>
        </p:spPr>
      </p:pic>
      <p:sp>
        <p:nvSpPr>
          <p:cNvPr id="79" name="Rectangle 78">
            <a:extLst>
              <a:ext uri="{FF2B5EF4-FFF2-40B4-BE49-F238E27FC236}">
                <a16:creationId xmlns:a16="http://schemas.microsoft.com/office/drawing/2014/main" id="{9B6BDCF0-2A85-4C64-A545-50AFC4BC546B}"/>
              </a:ext>
            </a:extLst>
          </p:cNvPr>
          <p:cNvSpPr/>
          <p:nvPr/>
        </p:nvSpPr>
        <p:spPr>
          <a:xfrm>
            <a:off x="8792271" y="219819"/>
            <a:ext cx="2683870" cy="769441"/>
          </a:xfrm>
          <a:prstGeom prst="rect">
            <a:avLst/>
          </a:prstGeom>
          <a:solidFill>
            <a:srgbClr val="000000"/>
          </a:solidFill>
          <a:ln w="28575">
            <a:solidFill>
              <a:srgbClr val="FF0000"/>
            </a:solidFill>
          </a:ln>
        </p:spPr>
        <p:txBody>
          <a:bodyPr wrap="square">
            <a:spAutoFit/>
          </a:bodyPr>
          <a:lstStyle/>
          <a:p>
            <a:pPr algn="ctr">
              <a:defRPr/>
            </a:pPr>
            <a:r>
              <a:rPr lang="en-US" sz="4400" b="1" dirty="0">
                <a:solidFill>
                  <a:srgbClr val="FF0000"/>
                </a:solidFill>
                <a:latin typeface="Calibri"/>
              </a:rPr>
              <a:t>DANGER</a:t>
            </a:r>
          </a:p>
        </p:txBody>
      </p:sp>
      <p:pic>
        <p:nvPicPr>
          <p:cNvPr id="4" name="Picture 3">
            <a:extLst>
              <a:ext uri="{FF2B5EF4-FFF2-40B4-BE49-F238E27FC236}">
                <a16:creationId xmlns:a16="http://schemas.microsoft.com/office/drawing/2014/main" id="{AF2979F6-487C-4F9F-B78F-9F2CFEFA4BEB}"/>
              </a:ext>
            </a:extLst>
          </p:cNvPr>
          <p:cNvPicPr>
            <a:picLocks noChangeAspect="1"/>
          </p:cNvPicPr>
          <p:nvPr/>
        </p:nvPicPr>
        <p:blipFill>
          <a:blip r:embed="rId8"/>
          <a:stretch>
            <a:fillRect/>
          </a:stretch>
        </p:blipFill>
        <p:spPr>
          <a:xfrm>
            <a:off x="3919330" y="99509"/>
            <a:ext cx="4422558" cy="3235875"/>
          </a:xfrm>
          <a:prstGeom prst="rect">
            <a:avLst/>
          </a:prstGeom>
        </p:spPr>
      </p:pic>
      <p:pic>
        <p:nvPicPr>
          <p:cNvPr id="35" name="Picture 34" descr="A red piggy bank with a white background&#10;&#10;Description automatically generated with low confidence">
            <a:extLst>
              <a:ext uri="{FF2B5EF4-FFF2-40B4-BE49-F238E27FC236}">
                <a16:creationId xmlns:a16="http://schemas.microsoft.com/office/drawing/2014/main" id="{B76D8083-A5D1-4E0B-B1D0-1FE9774E7AA9}"/>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10000" b="90000" l="10000" r="90000">
                        <a14:foregroundMark x1="42017" y1="36800" x2="58403" y2="50000"/>
                      </a14:backgroundRemoval>
                    </a14:imgEffect>
                  </a14:imgLayer>
                </a14:imgProps>
              </a:ext>
            </a:extLst>
          </a:blip>
          <a:stretch>
            <a:fillRect/>
          </a:stretch>
        </p:blipFill>
        <p:spPr>
          <a:xfrm>
            <a:off x="2928052" y="4282631"/>
            <a:ext cx="2217955" cy="2329785"/>
          </a:xfrm>
          <a:prstGeom prst="rect">
            <a:avLst/>
          </a:prstGeom>
        </p:spPr>
      </p:pic>
      <p:pic>
        <p:nvPicPr>
          <p:cNvPr id="38" name="Picture 37" descr="Shape, circle, square&#10;&#10;Description automatically generated">
            <a:extLst>
              <a:ext uri="{FF2B5EF4-FFF2-40B4-BE49-F238E27FC236}">
                <a16:creationId xmlns:a16="http://schemas.microsoft.com/office/drawing/2014/main" id="{72A09B8D-9616-4F32-88E1-FBF44B602980}"/>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7500" b="90000" l="6052" r="90202">
                        <a14:foregroundMark x1="12968" y1="11071" x2="21902" y2="26429"/>
                        <a14:foregroundMark x1="51009" y1="8214" x2="52161" y2="41071"/>
                        <a14:foregroundMark x1="87608" y1="8214" x2="74063" y2="40714"/>
                        <a14:foregroundMark x1="79251" y1="58214" x2="87896" y2="76786"/>
                        <a14:foregroundMark x1="14121" y1="53571" x2="26801" y2="74286"/>
                        <a14:foregroundMark x1="20749" y1="53929" x2="26801" y2="67143"/>
                        <a14:foregroundMark x1="26801" y1="67143" x2="28242" y2="66786"/>
                        <a14:foregroundMark x1="6340" y1="58929" x2="6340" y2="58929"/>
                        <a14:foregroundMark x1="6340" y1="56786" x2="6340" y2="56786"/>
                        <a14:foregroundMark x1="16715" y1="47143" x2="16715" y2="47143"/>
                        <a14:foregroundMark x1="13256" y1="20714" x2="24496" y2="14643"/>
                        <a14:foregroundMark x1="24496" y1="14643" x2="24496" y2="14643"/>
                        <a14:foregroundMark x1="49568" y1="11429" x2="51297" y2="20714"/>
                        <a14:foregroundMark x1="57925" y1="77143" x2="57925" y2="77143"/>
                        <a14:foregroundMark x1="54467" y1="73929" x2="54467" y2="73929"/>
                        <a14:foregroundMark x1="78386" y1="13214" x2="77233" y2="23571"/>
                        <a14:foregroundMark x1="75793" y1="23214" x2="78963" y2="17500"/>
                        <a14:foregroundMark x1="77233" y1="65000" x2="90202" y2="68214"/>
                        <a14:foregroundMark x1="90202" y1="68214" x2="90202" y2="68571"/>
                        <a14:foregroundMark x1="77233" y1="34286" x2="77233" y2="34286"/>
                        <a14:foregroundMark x1="77810" y1="35357" x2="77810" y2="35357"/>
                        <a14:foregroundMark x1="78098" y1="33929" x2="78098" y2="33929"/>
                        <a14:foregroundMark x1="78098" y1="29286" x2="78098" y2="29286"/>
                        <a14:foregroundMark x1="78098" y1="29286" x2="78098" y2="29286"/>
                        <a14:foregroundMark x1="79251" y1="23214" x2="79251" y2="23214"/>
                        <a14:foregroundMark x1="80980" y1="26429" x2="80980" y2="26429"/>
                      </a14:backgroundRemoval>
                    </a14:imgEffect>
                  </a14:imgLayer>
                </a14:imgProps>
              </a:ext>
            </a:extLst>
          </a:blip>
          <a:srcRect l="4572" r="66489" b="58952"/>
          <a:stretch/>
        </p:blipFill>
        <p:spPr>
          <a:xfrm>
            <a:off x="5208572" y="5564030"/>
            <a:ext cx="722329" cy="826746"/>
          </a:xfrm>
          <a:prstGeom prst="rect">
            <a:avLst/>
          </a:prstGeom>
        </p:spPr>
      </p:pic>
      <p:pic>
        <p:nvPicPr>
          <p:cNvPr id="94" name="Picture 93" descr="Shape, circle, square&#10;&#10;Description automatically generated">
            <a:extLst>
              <a:ext uri="{FF2B5EF4-FFF2-40B4-BE49-F238E27FC236}">
                <a16:creationId xmlns:a16="http://schemas.microsoft.com/office/drawing/2014/main" id="{3CDDBB80-C365-4134-8C6F-961F22E9025B}"/>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7500" b="90000" l="6052" r="90202">
                        <a14:foregroundMark x1="12968" y1="11071" x2="21902" y2="26429"/>
                        <a14:foregroundMark x1="51009" y1="8214" x2="52161" y2="41071"/>
                        <a14:foregroundMark x1="87608" y1="8214" x2="74063" y2="40714"/>
                        <a14:foregroundMark x1="79251" y1="58214" x2="87896" y2="76786"/>
                        <a14:foregroundMark x1="14121" y1="53571" x2="26801" y2="74286"/>
                        <a14:foregroundMark x1="20749" y1="53929" x2="26801" y2="67143"/>
                        <a14:foregroundMark x1="26801" y1="67143" x2="28242" y2="66786"/>
                        <a14:foregroundMark x1="6340" y1="58929" x2="6340" y2="58929"/>
                        <a14:foregroundMark x1="6340" y1="56786" x2="6340" y2="56786"/>
                        <a14:foregroundMark x1="16715" y1="47143" x2="16715" y2="47143"/>
                        <a14:foregroundMark x1="13256" y1="20714" x2="24496" y2="14643"/>
                        <a14:foregroundMark x1="24496" y1="14643" x2="24496" y2="14643"/>
                        <a14:foregroundMark x1="49568" y1="11429" x2="51297" y2="20714"/>
                        <a14:foregroundMark x1="57925" y1="77143" x2="57925" y2="77143"/>
                        <a14:foregroundMark x1="54467" y1="73929" x2="54467" y2="73929"/>
                        <a14:foregroundMark x1="78386" y1="13214" x2="77233" y2="23571"/>
                        <a14:foregroundMark x1="75793" y1="23214" x2="78963" y2="17500"/>
                        <a14:foregroundMark x1="77233" y1="65000" x2="90202" y2="68214"/>
                        <a14:foregroundMark x1="90202" y1="68214" x2="90202" y2="68571"/>
                        <a14:foregroundMark x1="77233" y1="34286" x2="77233" y2="34286"/>
                        <a14:foregroundMark x1="77810" y1="35357" x2="77810" y2="35357"/>
                        <a14:foregroundMark x1="78098" y1="33929" x2="78098" y2="33929"/>
                        <a14:foregroundMark x1="78098" y1="29286" x2="78098" y2="29286"/>
                        <a14:foregroundMark x1="78098" y1="29286" x2="78098" y2="29286"/>
                        <a14:foregroundMark x1="79251" y1="23214" x2="79251" y2="23214"/>
                        <a14:foregroundMark x1="80980" y1="26429" x2="80980" y2="26429"/>
                      </a14:backgroundRemoval>
                    </a14:imgEffect>
                  </a14:imgLayer>
                </a14:imgProps>
              </a:ext>
            </a:extLst>
          </a:blip>
          <a:srcRect l="69619" t="52163" r="5803" b="15701"/>
          <a:stretch/>
        </p:blipFill>
        <p:spPr>
          <a:xfrm rot="18256601">
            <a:off x="6846902" y="3545937"/>
            <a:ext cx="846660" cy="893259"/>
          </a:xfrm>
          <a:prstGeom prst="rect">
            <a:avLst/>
          </a:prstGeom>
        </p:spPr>
      </p:pic>
      <p:pic>
        <p:nvPicPr>
          <p:cNvPr id="98" name="Picture 97" descr="A red piggy bank with a white background&#10;&#10;Description automatically generated with low confidence">
            <a:extLst>
              <a:ext uri="{FF2B5EF4-FFF2-40B4-BE49-F238E27FC236}">
                <a16:creationId xmlns:a16="http://schemas.microsoft.com/office/drawing/2014/main" id="{D5B760C8-8EE8-4B60-BF83-72E376EC93E4}"/>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10000" b="90000" l="10000" r="90000">
                        <a14:foregroundMark x1="42017" y1="36800" x2="58403" y2="50000"/>
                      </a14:backgroundRemoval>
                    </a14:imgEffect>
                  </a14:imgLayer>
                </a14:imgProps>
              </a:ext>
            </a:extLst>
          </a:blip>
          <a:stretch>
            <a:fillRect/>
          </a:stretch>
        </p:blipFill>
        <p:spPr>
          <a:xfrm>
            <a:off x="8819538" y="2659569"/>
            <a:ext cx="1307146" cy="1373053"/>
          </a:xfrm>
          <a:prstGeom prst="rect">
            <a:avLst/>
          </a:prstGeom>
        </p:spPr>
      </p:pic>
      <p:pic>
        <p:nvPicPr>
          <p:cNvPr id="99" name="Picture 98" descr="Shape, circle, square&#10;&#10;Description automatically generated">
            <a:extLst>
              <a:ext uri="{FF2B5EF4-FFF2-40B4-BE49-F238E27FC236}">
                <a16:creationId xmlns:a16="http://schemas.microsoft.com/office/drawing/2014/main" id="{86E96575-48A3-4F1D-908A-0A4F7EEEA517}"/>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7500" b="90000" l="6052" r="90202">
                        <a14:foregroundMark x1="12968" y1="11071" x2="21902" y2="26429"/>
                        <a14:foregroundMark x1="51009" y1="8214" x2="52161" y2="41071"/>
                        <a14:foregroundMark x1="87608" y1="8214" x2="74063" y2="40714"/>
                        <a14:foregroundMark x1="79251" y1="58214" x2="87896" y2="76786"/>
                        <a14:foregroundMark x1="14121" y1="53571" x2="26801" y2="74286"/>
                        <a14:foregroundMark x1="20749" y1="53929" x2="26801" y2="67143"/>
                        <a14:foregroundMark x1="26801" y1="67143" x2="28242" y2="66786"/>
                        <a14:foregroundMark x1="6340" y1="58929" x2="6340" y2="58929"/>
                        <a14:foregroundMark x1="6340" y1="56786" x2="6340" y2="56786"/>
                        <a14:foregroundMark x1="16715" y1="47143" x2="16715" y2="47143"/>
                        <a14:foregroundMark x1="13256" y1="20714" x2="24496" y2="14643"/>
                        <a14:foregroundMark x1="24496" y1="14643" x2="24496" y2="14643"/>
                        <a14:foregroundMark x1="49568" y1="11429" x2="51297" y2="20714"/>
                        <a14:foregroundMark x1="57925" y1="77143" x2="57925" y2="77143"/>
                        <a14:foregroundMark x1="54467" y1="73929" x2="54467" y2="73929"/>
                        <a14:foregroundMark x1="78386" y1="13214" x2="77233" y2="23571"/>
                        <a14:foregroundMark x1="75793" y1="23214" x2="78963" y2="17500"/>
                        <a14:foregroundMark x1="77233" y1="65000" x2="90202" y2="68214"/>
                        <a14:foregroundMark x1="90202" y1="68214" x2="90202" y2="68571"/>
                        <a14:foregroundMark x1="77233" y1="34286" x2="77233" y2="34286"/>
                        <a14:foregroundMark x1="77810" y1="35357" x2="77810" y2="35357"/>
                        <a14:foregroundMark x1="78098" y1="33929" x2="78098" y2="33929"/>
                        <a14:foregroundMark x1="78098" y1="29286" x2="78098" y2="29286"/>
                        <a14:foregroundMark x1="78098" y1="29286" x2="78098" y2="29286"/>
                        <a14:foregroundMark x1="79251" y1="23214" x2="79251" y2="23214"/>
                        <a14:foregroundMark x1="80980" y1="26429" x2="80980" y2="26429"/>
                      </a14:backgroundRemoval>
                    </a14:imgEffect>
                  </a14:imgLayer>
                </a14:imgProps>
              </a:ext>
            </a:extLst>
          </a:blip>
          <a:srcRect l="4572" r="66489" b="58952"/>
          <a:stretch/>
        </p:blipFill>
        <p:spPr>
          <a:xfrm>
            <a:off x="6836652" y="4711462"/>
            <a:ext cx="1357672" cy="1553932"/>
          </a:xfrm>
          <a:prstGeom prst="rect">
            <a:avLst/>
          </a:prstGeom>
        </p:spPr>
      </p:pic>
      <p:pic>
        <p:nvPicPr>
          <p:cNvPr id="100" name="Picture 99" descr="Shape, circle, square&#10;&#10;Description automatically generated">
            <a:extLst>
              <a:ext uri="{FF2B5EF4-FFF2-40B4-BE49-F238E27FC236}">
                <a16:creationId xmlns:a16="http://schemas.microsoft.com/office/drawing/2014/main" id="{63CAB5B3-F347-4231-9A07-0E47936777A4}"/>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7500" b="90000" l="6052" r="90202">
                        <a14:foregroundMark x1="12968" y1="11071" x2="21902" y2="26429"/>
                        <a14:foregroundMark x1="51009" y1="8214" x2="52161" y2="41071"/>
                        <a14:foregroundMark x1="87608" y1="8214" x2="74063" y2="40714"/>
                        <a14:foregroundMark x1="79251" y1="58214" x2="87896" y2="76786"/>
                        <a14:foregroundMark x1="14121" y1="53571" x2="26801" y2="74286"/>
                        <a14:foregroundMark x1="20749" y1="53929" x2="26801" y2="67143"/>
                        <a14:foregroundMark x1="26801" y1="67143" x2="28242" y2="66786"/>
                        <a14:foregroundMark x1="6340" y1="58929" x2="6340" y2="58929"/>
                        <a14:foregroundMark x1="6340" y1="56786" x2="6340" y2="56786"/>
                        <a14:foregroundMark x1="16715" y1="47143" x2="16715" y2="47143"/>
                        <a14:foregroundMark x1="13256" y1="20714" x2="24496" y2="14643"/>
                        <a14:foregroundMark x1="24496" y1="14643" x2="24496" y2="14643"/>
                        <a14:foregroundMark x1="49568" y1="11429" x2="51297" y2="20714"/>
                        <a14:foregroundMark x1="57925" y1="77143" x2="57925" y2="77143"/>
                        <a14:foregroundMark x1="54467" y1="73929" x2="54467" y2="73929"/>
                        <a14:foregroundMark x1="78386" y1="13214" x2="77233" y2="23571"/>
                        <a14:foregroundMark x1="75793" y1="23214" x2="78963" y2="17500"/>
                        <a14:foregroundMark x1="77233" y1="65000" x2="90202" y2="68214"/>
                        <a14:foregroundMark x1="90202" y1="68214" x2="90202" y2="68571"/>
                        <a14:foregroundMark x1="77233" y1="34286" x2="77233" y2="34286"/>
                        <a14:foregroundMark x1="77810" y1="35357" x2="77810" y2="35357"/>
                        <a14:foregroundMark x1="78098" y1="33929" x2="78098" y2="33929"/>
                        <a14:foregroundMark x1="78098" y1="29286" x2="78098" y2="29286"/>
                        <a14:foregroundMark x1="78098" y1="29286" x2="78098" y2="29286"/>
                        <a14:foregroundMark x1="79251" y1="23214" x2="79251" y2="23214"/>
                        <a14:foregroundMark x1="80980" y1="26429" x2="80980" y2="26429"/>
                      </a14:backgroundRemoval>
                    </a14:imgEffect>
                  </a14:imgLayer>
                </a14:imgProps>
              </a:ext>
            </a:extLst>
          </a:blip>
          <a:srcRect l="69619" t="52163" r="5803" b="15701"/>
          <a:stretch/>
        </p:blipFill>
        <p:spPr>
          <a:xfrm>
            <a:off x="2081392" y="4245498"/>
            <a:ext cx="637337" cy="672415"/>
          </a:xfrm>
          <a:prstGeom prst="rect">
            <a:avLst/>
          </a:prstGeom>
        </p:spPr>
      </p:pic>
      <p:sp>
        <p:nvSpPr>
          <p:cNvPr id="101" name="Rectangle 100">
            <a:extLst>
              <a:ext uri="{FF2B5EF4-FFF2-40B4-BE49-F238E27FC236}">
                <a16:creationId xmlns:a16="http://schemas.microsoft.com/office/drawing/2014/main" id="{C13D662A-D4A4-47BB-87E2-64C0751E0645}"/>
              </a:ext>
            </a:extLst>
          </p:cNvPr>
          <p:cNvSpPr/>
          <p:nvPr/>
        </p:nvSpPr>
        <p:spPr>
          <a:xfrm>
            <a:off x="10464798" y="3529067"/>
            <a:ext cx="82296" cy="1005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sp>
        <p:nvSpPr>
          <p:cNvPr id="102" name="Oval 101">
            <a:extLst>
              <a:ext uri="{FF2B5EF4-FFF2-40B4-BE49-F238E27FC236}">
                <a16:creationId xmlns:a16="http://schemas.microsoft.com/office/drawing/2014/main" id="{2C1FE279-81DB-461A-9C16-2D21106B3AD7}"/>
              </a:ext>
            </a:extLst>
          </p:cNvPr>
          <p:cNvSpPr/>
          <p:nvPr/>
        </p:nvSpPr>
        <p:spPr>
          <a:xfrm>
            <a:off x="10427406" y="4447811"/>
            <a:ext cx="157081" cy="14805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dirty="0">
              <a:solidFill>
                <a:prstClr val="white"/>
              </a:solidFill>
              <a:latin typeface="Calibri"/>
            </a:endParaRPr>
          </a:p>
        </p:txBody>
      </p:sp>
      <p:pic>
        <p:nvPicPr>
          <p:cNvPr id="103" name="Picture 102" descr="A red piggy bank with a white background&#10;&#10;Description automatically generated with low confidence">
            <a:extLst>
              <a:ext uri="{FF2B5EF4-FFF2-40B4-BE49-F238E27FC236}">
                <a16:creationId xmlns:a16="http://schemas.microsoft.com/office/drawing/2014/main" id="{F585EFDE-CA7A-4D14-9778-76D58CE81CDD}"/>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10000" b="90000" l="10000" r="90000">
                        <a14:foregroundMark x1="42017" y1="36800" x2="58403" y2="50000"/>
                      </a14:backgroundRemoval>
                    </a14:imgEffect>
                  </a14:imgLayer>
                </a14:imgProps>
              </a:ext>
            </a:extLst>
          </a:blip>
          <a:stretch>
            <a:fillRect/>
          </a:stretch>
        </p:blipFill>
        <p:spPr>
          <a:xfrm>
            <a:off x="-317162" y="1485122"/>
            <a:ext cx="2217955" cy="2329785"/>
          </a:xfrm>
          <a:prstGeom prst="rect">
            <a:avLst/>
          </a:prstGeom>
        </p:spPr>
      </p:pic>
      <p:pic>
        <p:nvPicPr>
          <p:cNvPr id="104" name="Picture 103" descr="Shape, circle, square&#10;&#10;Description automatically generated">
            <a:extLst>
              <a:ext uri="{FF2B5EF4-FFF2-40B4-BE49-F238E27FC236}">
                <a16:creationId xmlns:a16="http://schemas.microsoft.com/office/drawing/2014/main" id="{9BB6F696-460C-4153-9EA7-607FEDA5D360}"/>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7500" b="90000" l="6052" r="90202">
                        <a14:foregroundMark x1="12968" y1="11071" x2="21902" y2="26429"/>
                        <a14:foregroundMark x1="51009" y1="8214" x2="52161" y2="41071"/>
                        <a14:foregroundMark x1="87608" y1="8214" x2="74063" y2="40714"/>
                        <a14:foregroundMark x1="79251" y1="58214" x2="87896" y2="76786"/>
                        <a14:foregroundMark x1="14121" y1="53571" x2="26801" y2="74286"/>
                        <a14:foregroundMark x1="20749" y1="53929" x2="26801" y2="67143"/>
                        <a14:foregroundMark x1="26801" y1="67143" x2="28242" y2="66786"/>
                        <a14:foregroundMark x1="6340" y1="58929" x2="6340" y2="58929"/>
                        <a14:foregroundMark x1="6340" y1="56786" x2="6340" y2="56786"/>
                        <a14:foregroundMark x1="16715" y1="47143" x2="16715" y2="47143"/>
                        <a14:foregroundMark x1="13256" y1="20714" x2="24496" y2="14643"/>
                        <a14:foregroundMark x1="24496" y1="14643" x2="24496" y2="14643"/>
                        <a14:foregroundMark x1="49568" y1="11429" x2="51297" y2="20714"/>
                        <a14:foregroundMark x1="57925" y1="77143" x2="57925" y2="77143"/>
                        <a14:foregroundMark x1="54467" y1="73929" x2="54467" y2="73929"/>
                        <a14:foregroundMark x1="78386" y1="13214" x2="77233" y2="23571"/>
                        <a14:foregroundMark x1="75793" y1="23214" x2="78963" y2="17500"/>
                        <a14:foregroundMark x1="77233" y1="65000" x2="90202" y2="68214"/>
                        <a14:foregroundMark x1="90202" y1="68214" x2="90202" y2="68571"/>
                        <a14:foregroundMark x1="77233" y1="34286" x2="77233" y2="34286"/>
                        <a14:foregroundMark x1="77810" y1="35357" x2="77810" y2="35357"/>
                        <a14:foregroundMark x1="78098" y1="33929" x2="78098" y2="33929"/>
                        <a14:foregroundMark x1="78098" y1="29286" x2="78098" y2="29286"/>
                        <a14:foregroundMark x1="78098" y1="29286" x2="78098" y2="29286"/>
                        <a14:foregroundMark x1="79251" y1="23214" x2="79251" y2="23214"/>
                        <a14:foregroundMark x1="80980" y1="26429" x2="80980" y2="26429"/>
                      </a14:backgroundRemoval>
                    </a14:imgEffect>
                  </a14:imgLayer>
                </a14:imgProps>
              </a:ext>
            </a:extLst>
          </a:blip>
          <a:srcRect l="4572" r="66489" b="58952"/>
          <a:stretch/>
        </p:blipFill>
        <p:spPr>
          <a:xfrm>
            <a:off x="2830122" y="2602220"/>
            <a:ext cx="998640" cy="1143000"/>
          </a:xfrm>
          <a:prstGeom prst="rect">
            <a:avLst/>
          </a:prstGeom>
        </p:spPr>
      </p:pic>
      <p:pic>
        <p:nvPicPr>
          <p:cNvPr id="105" name="Picture 104" descr="Shape, circle, square&#10;&#10;Description automatically generated">
            <a:extLst>
              <a:ext uri="{FF2B5EF4-FFF2-40B4-BE49-F238E27FC236}">
                <a16:creationId xmlns:a16="http://schemas.microsoft.com/office/drawing/2014/main" id="{170B9254-B50D-4150-9AED-0C2CED4A5325}"/>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7500" b="90000" l="6052" r="90202">
                        <a14:foregroundMark x1="12968" y1="11071" x2="21902" y2="26429"/>
                        <a14:foregroundMark x1="51009" y1="8214" x2="52161" y2="41071"/>
                        <a14:foregroundMark x1="87608" y1="8214" x2="74063" y2="40714"/>
                        <a14:foregroundMark x1="79251" y1="58214" x2="87896" y2="76786"/>
                        <a14:foregroundMark x1="14121" y1="53571" x2="26801" y2="74286"/>
                        <a14:foregroundMark x1="20749" y1="53929" x2="26801" y2="67143"/>
                        <a14:foregroundMark x1="26801" y1="67143" x2="28242" y2="66786"/>
                        <a14:foregroundMark x1="6340" y1="58929" x2="6340" y2="58929"/>
                        <a14:foregroundMark x1="6340" y1="56786" x2="6340" y2="56786"/>
                        <a14:foregroundMark x1="16715" y1="47143" x2="16715" y2="47143"/>
                        <a14:foregroundMark x1="13256" y1="20714" x2="24496" y2="14643"/>
                        <a14:foregroundMark x1="24496" y1="14643" x2="24496" y2="14643"/>
                        <a14:foregroundMark x1="49568" y1="11429" x2="51297" y2="20714"/>
                        <a14:foregroundMark x1="57925" y1="77143" x2="57925" y2="77143"/>
                        <a14:foregroundMark x1="54467" y1="73929" x2="54467" y2="73929"/>
                        <a14:foregroundMark x1="78386" y1="13214" x2="77233" y2="23571"/>
                        <a14:foregroundMark x1="75793" y1="23214" x2="78963" y2="17500"/>
                        <a14:foregroundMark x1="77233" y1="65000" x2="90202" y2="68214"/>
                        <a14:foregroundMark x1="90202" y1="68214" x2="90202" y2="68571"/>
                        <a14:foregroundMark x1="77233" y1="34286" x2="77233" y2="34286"/>
                        <a14:foregroundMark x1="77810" y1="35357" x2="77810" y2="35357"/>
                        <a14:foregroundMark x1="78098" y1="33929" x2="78098" y2="33929"/>
                        <a14:foregroundMark x1="78098" y1="29286" x2="78098" y2="29286"/>
                        <a14:foregroundMark x1="78098" y1="29286" x2="78098" y2="29286"/>
                        <a14:foregroundMark x1="79251" y1="23214" x2="79251" y2="23214"/>
                        <a14:foregroundMark x1="80980" y1="26429" x2="80980" y2="26429"/>
                      </a14:backgroundRemoval>
                    </a14:imgEffect>
                  </a14:imgLayer>
                </a14:imgProps>
              </a:ext>
            </a:extLst>
          </a:blip>
          <a:srcRect l="69619" t="52163" r="5803" b="15701"/>
          <a:stretch/>
        </p:blipFill>
        <p:spPr>
          <a:xfrm>
            <a:off x="8909607" y="5146788"/>
            <a:ext cx="846660" cy="893259"/>
          </a:xfrm>
          <a:prstGeom prst="rect">
            <a:avLst/>
          </a:prstGeom>
        </p:spPr>
      </p:pic>
      <p:sp>
        <p:nvSpPr>
          <p:cNvPr id="40" name="Oval 39">
            <a:extLst>
              <a:ext uri="{FF2B5EF4-FFF2-40B4-BE49-F238E27FC236}">
                <a16:creationId xmlns:a16="http://schemas.microsoft.com/office/drawing/2014/main" id="{4BC816A1-031C-4DE1-8363-46DA1BC1D067}"/>
              </a:ext>
            </a:extLst>
          </p:cNvPr>
          <p:cNvSpPr/>
          <p:nvPr/>
        </p:nvSpPr>
        <p:spPr>
          <a:xfrm>
            <a:off x="5959430" y="4650974"/>
            <a:ext cx="241906" cy="20465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A37A419E-480F-4D96-BAED-412CCD29C3F4}"/>
              </a:ext>
            </a:extLst>
          </p:cNvPr>
          <p:cNvSpPr/>
          <p:nvPr/>
        </p:nvSpPr>
        <p:spPr>
          <a:xfrm>
            <a:off x="8984034" y="2112788"/>
            <a:ext cx="248482" cy="228600"/>
          </a:xfrm>
          <a:prstGeom prst="ellipse">
            <a:avLst/>
          </a:prstGeom>
          <a:solidFill>
            <a:srgbClr val="92D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8D412166-ACD9-4FF8-BDA0-4132ACBFAB85}"/>
              </a:ext>
            </a:extLst>
          </p:cNvPr>
          <p:cNvSpPr/>
          <p:nvPr/>
        </p:nvSpPr>
        <p:spPr>
          <a:xfrm>
            <a:off x="3711440" y="1765300"/>
            <a:ext cx="248482" cy="228600"/>
          </a:xfrm>
          <a:prstGeom prst="ellipse">
            <a:avLst/>
          </a:prstGeom>
          <a:solidFill>
            <a:srgbClr val="92D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1E1D2710-CD3D-4E02-9DFF-B6DD03D6D954}"/>
              </a:ext>
            </a:extLst>
          </p:cNvPr>
          <p:cNvSpPr/>
          <p:nvPr/>
        </p:nvSpPr>
        <p:spPr>
          <a:xfrm>
            <a:off x="10071915" y="5298281"/>
            <a:ext cx="248482" cy="228600"/>
          </a:xfrm>
          <a:prstGeom prst="ellipse">
            <a:avLst/>
          </a:prstGeom>
          <a:solidFill>
            <a:srgbClr val="92D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40B6AFD0-8610-42D3-8FE6-31E11334C8BB}"/>
              </a:ext>
            </a:extLst>
          </p:cNvPr>
          <p:cNvSpPr/>
          <p:nvPr/>
        </p:nvSpPr>
        <p:spPr>
          <a:xfrm>
            <a:off x="7509979" y="311484"/>
            <a:ext cx="248482" cy="228600"/>
          </a:xfrm>
          <a:prstGeom prst="ellipse">
            <a:avLst/>
          </a:prstGeom>
          <a:solidFill>
            <a:srgbClr val="92D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19137D6C-A919-4EBA-8FF9-E70349815E1D}"/>
              </a:ext>
            </a:extLst>
          </p:cNvPr>
          <p:cNvSpPr/>
          <p:nvPr/>
        </p:nvSpPr>
        <p:spPr>
          <a:xfrm>
            <a:off x="1905875" y="5743412"/>
            <a:ext cx="248482" cy="228600"/>
          </a:xfrm>
          <a:prstGeom prst="ellipse">
            <a:avLst/>
          </a:prstGeom>
          <a:solidFill>
            <a:srgbClr val="92D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10" name="Picture 109" descr="A red piggy bank with a white background&#10;&#10;Description automatically generated with low confidence">
            <a:extLst>
              <a:ext uri="{FF2B5EF4-FFF2-40B4-BE49-F238E27FC236}">
                <a16:creationId xmlns:a16="http://schemas.microsoft.com/office/drawing/2014/main" id="{B960E987-2DF1-4E0E-9D7D-15DAF3A604DF}"/>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10000" b="90000" l="10000" r="90000">
                        <a14:foregroundMark x1="42017" y1="36800" x2="58403" y2="50000"/>
                      </a14:backgroundRemoval>
                    </a14:imgEffect>
                  </a14:imgLayer>
                </a14:imgProps>
              </a:ext>
            </a:extLst>
          </a:blip>
          <a:stretch>
            <a:fillRect/>
          </a:stretch>
        </p:blipFill>
        <p:spPr>
          <a:xfrm>
            <a:off x="3717157" y="89189"/>
            <a:ext cx="983795" cy="1033398"/>
          </a:xfrm>
          <a:prstGeom prst="rect">
            <a:avLst/>
          </a:prstGeom>
        </p:spPr>
      </p:pic>
      <p:pic>
        <p:nvPicPr>
          <p:cNvPr id="111" name="Picture 110" descr="Shape, circle, square&#10;&#10;Description automatically generated">
            <a:extLst>
              <a:ext uri="{FF2B5EF4-FFF2-40B4-BE49-F238E27FC236}">
                <a16:creationId xmlns:a16="http://schemas.microsoft.com/office/drawing/2014/main" id="{9FBF80DF-9334-402F-99DB-E77130D314FA}"/>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7500" b="90000" l="6052" r="90202">
                        <a14:foregroundMark x1="12968" y1="11071" x2="21902" y2="26429"/>
                        <a14:foregroundMark x1="51009" y1="8214" x2="52161" y2="41071"/>
                        <a14:foregroundMark x1="87608" y1="8214" x2="74063" y2="40714"/>
                        <a14:foregroundMark x1="79251" y1="58214" x2="87896" y2="76786"/>
                        <a14:foregroundMark x1="14121" y1="53571" x2="26801" y2="74286"/>
                        <a14:foregroundMark x1="20749" y1="53929" x2="26801" y2="67143"/>
                        <a14:foregroundMark x1="26801" y1="67143" x2="28242" y2="66786"/>
                        <a14:foregroundMark x1="6340" y1="58929" x2="6340" y2="58929"/>
                        <a14:foregroundMark x1="6340" y1="56786" x2="6340" y2="56786"/>
                        <a14:foregroundMark x1="16715" y1="47143" x2="16715" y2="47143"/>
                        <a14:foregroundMark x1="13256" y1="20714" x2="24496" y2="14643"/>
                        <a14:foregroundMark x1="24496" y1="14643" x2="24496" y2="14643"/>
                        <a14:foregroundMark x1="49568" y1="11429" x2="51297" y2="20714"/>
                        <a14:foregroundMark x1="57925" y1="77143" x2="57925" y2="77143"/>
                        <a14:foregroundMark x1="54467" y1="73929" x2="54467" y2="73929"/>
                        <a14:foregroundMark x1="78386" y1="13214" x2="77233" y2="23571"/>
                        <a14:foregroundMark x1="75793" y1="23214" x2="78963" y2="17500"/>
                        <a14:foregroundMark x1="77233" y1="65000" x2="90202" y2="68214"/>
                        <a14:foregroundMark x1="90202" y1="68214" x2="90202" y2="68571"/>
                        <a14:foregroundMark x1="77233" y1="34286" x2="77233" y2="34286"/>
                        <a14:foregroundMark x1="77810" y1="35357" x2="77810" y2="35357"/>
                        <a14:foregroundMark x1="78098" y1="33929" x2="78098" y2="33929"/>
                        <a14:foregroundMark x1="78098" y1="29286" x2="78098" y2="29286"/>
                        <a14:foregroundMark x1="78098" y1="29286" x2="78098" y2="29286"/>
                        <a14:foregroundMark x1="79251" y1="23214" x2="79251" y2="23214"/>
                        <a14:foregroundMark x1="80980" y1="26429" x2="80980" y2="26429"/>
                      </a14:backgroundRemoval>
                    </a14:imgEffect>
                  </a14:imgLayer>
                </a14:imgProps>
              </a:ext>
            </a:extLst>
          </a:blip>
          <a:srcRect l="69619" t="52163" r="5803" b="15701"/>
          <a:stretch/>
        </p:blipFill>
        <p:spPr>
          <a:xfrm>
            <a:off x="6659545" y="124047"/>
            <a:ext cx="585800" cy="618042"/>
          </a:xfrm>
          <a:prstGeom prst="rect">
            <a:avLst/>
          </a:prstGeom>
        </p:spPr>
      </p:pic>
      <p:pic>
        <p:nvPicPr>
          <p:cNvPr id="112" name="Picture 111" descr="Shape, circle, square&#10;&#10;Description automatically generated">
            <a:extLst>
              <a:ext uri="{FF2B5EF4-FFF2-40B4-BE49-F238E27FC236}">
                <a16:creationId xmlns:a16="http://schemas.microsoft.com/office/drawing/2014/main" id="{7569588D-D8E4-47D2-98DD-04721E8D7510}"/>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7500" b="90000" l="6052" r="90202">
                        <a14:foregroundMark x1="12968" y1="11071" x2="21902" y2="26429"/>
                        <a14:foregroundMark x1="51009" y1="8214" x2="52161" y2="41071"/>
                        <a14:foregroundMark x1="87608" y1="8214" x2="74063" y2="40714"/>
                        <a14:foregroundMark x1="79251" y1="58214" x2="87896" y2="76786"/>
                        <a14:foregroundMark x1="14121" y1="53571" x2="26801" y2="74286"/>
                        <a14:foregroundMark x1="20749" y1="53929" x2="26801" y2="67143"/>
                        <a14:foregroundMark x1="26801" y1="67143" x2="28242" y2="66786"/>
                        <a14:foregroundMark x1="6340" y1="58929" x2="6340" y2="58929"/>
                        <a14:foregroundMark x1="6340" y1="56786" x2="6340" y2="56786"/>
                        <a14:foregroundMark x1="16715" y1="47143" x2="16715" y2="47143"/>
                        <a14:foregroundMark x1="13256" y1="20714" x2="24496" y2="14643"/>
                        <a14:foregroundMark x1="24496" y1="14643" x2="24496" y2="14643"/>
                        <a14:foregroundMark x1="49568" y1="11429" x2="51297" y2="20714"/>
                        <a14:foregroundMark x1="57925" y1="77143" x2="57925" y2="77143"/>
                        <a14:foregroundMark x1="54467" y1="73929" x2="54467" y2="73929"/>
                        <a14:foregroundMark x1="78386" y1="13214" x2="77233" y2="23571"/>
                        <a14:foregroundMark x1="75793" y1="23214" x2="78963" y2="17500"/>
                        <a14:foregroundMark x1="77233" y1="65000" x2="90202" y2="68214"/>
                        <a14:foregroundMark x1="90202" y1="68214" x2="90202" y2="68571"/>
                        <a14:foregroundMark x1="77233" y1="34286" x2="77233" y2="34286"/>
                        <a14:foregroundMark x1="77810" y1="35357" x2="77810" y2="35357"/>
                        <a14:foregroundMark x1="78098" y1="33929" x2="78098" y2="33929"/>
                        <a14:foregroundMark x1="78098" y1="29286" x2="78098" y2="29286"/>
                        <a14:foregroundMark x1="78098" y1="29286" x2="78098" y2="29286"/>
                        <a14:foregroundMark x1="79251" y1="23214" x2="79251" y2="23214"/>
                        <a14:foregroundMark x1="80980" y1="26429" x2="80980" y2="26429"/>
                      </a14:backgroundRemoval>
                    </a14:imgEffect>
                  </a14:imgLayer>
                </a14:imgProps>
              </a:ext>
            </a:extLst>
          </a:blip>
          <a:srcRect l="4572" r="66489" b="58952"/>
          <a:stretch/>
        </p:blipFill>
        <p:spPr>
          <a:xfrm>
            <a:off x="10894913" y="1845071"/>
            <a:ext cx="531257" cy="608054"/>
          </a:xfrm>
          <a:prstGeom prst="rect">
            <a:avLst/>
          </a:prstGeom>
        </p:spPr>
      </p:pic>
      <p:pic>
        <p:nvPicPr>
          <p:cNvPr id="113" name="Picture 112" descr="Shape, circle, square&#10;&#10;Description automatically generated">
            <a:extLst>
              <a:ext uri="{FF2B5EF4-FFF2-40B4-BE49-F238E27FC236}">
                <a16:creationId xmlns:a16="http://schemas.microsoft.com/office/drawing/2014/main" id="{D91E63C5-BC1D-4983-BF49-D66739B22102}"/>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7500" b="90000" l="6052" r="90202">
                        <a14:foregroundMark x1="12968" y1="11071" x2="21902" y2="26429"/>
                        <a14:foregroundMark x1="51009" y1="8214" x2="52161" y2="41071"/>
                        <a14:foregroundMark x1="87608" y1="8214" x2="74063" y2="40714"/>
                        <a14:foregroundMark x1="79251" y1="58214" x2="87896" y2="76786"/>
                        <a14:foregroundMark x1="14121" y1="53571" x2="26801" y2="74286"/>
                        <a14:foregroundMark x1="20749" y1="53929" x2="26801" y2="67143"/>
                        <a14:foregroundMark x1="26801" y1="67143" x2="28242" y2="66786"/>
                        <a14:foregroundMark x1="6340" y1="58929" x2="6340" y2="58929"/>
                        <a14:foregroundMark x1="6340" y1="56786" x2="6340" y2="56786"/>
                        <a14:foregroundMark x1="16715" y1="47143" x2="16715" y2="47143"/>
                        <a14:foregroundMark x1="13256" y1="20714" x2="24496" y2="14643"/>
                        <a14:foregroundMark x1="24496" y1="14643" x2="24496" y2="14643"/>
                        <a14:foregroundMark x1="49568" y1="11429" x2="51297" y2="20714"/>
                        <a14:foregroundMark x1="57925" y1="77143" x2="57925" y2="77143"/>
                        <a14:foregroundMark x1="54467" y1="73929" x2="54467" y2="73929"/>
                        <a14:foregroundMark x1="78386" y1="13214" x2="77233" y2="23571"/>
                        <a14:foregroundMark x1="75793" y1="23214" x2="78963" y2="17500"/>
                        <a14:foregroundMark x1="77233" y1="65000" x2="90202" y2="68214"/>
                        <a14:foregroundMark x1="90202" y1="68214" x2="90202" y2="68571"/>
                        <a14:foregroundMark x1="77233" y1="34286" x2="77233" y2="34286"/>
                        <a14:foregroundMark x1="77810" y1="35357" x2="77810" y2="35357"/>
                        <a14:foregroundMark x1="78098" y1="33929" x2="78098" y2="33929"/>
                        <a14:foregroundMark x1="78098" y1="29286" x2="78098" y2="29286"/>
                        <a14:foregroundMark x1="78098" y1="29286" x2="78098" y2="29286"/>
                        <a14:foregroundMark x1="79251" y1="23214" x2="79251" y2="23214"/>
                        <a14:foregroundMark x1="80980" y1="26429" x2="80980" y2="26429"/>
                      </a14:backgroundRemoval>
                    </a14:imgEffect>
                  </a14:imgLayer>
                </a14:imgProps>
              </a:ext>
            </a:extLst>
          </a:blip>
          <a:srcRect l="69619" t="52163" r="5803" b="15701"/>
          <a:stretch/>
        </p:blipFill>
        <p:spPr>
          <a:xfrm rot="19040290">
            <a:off x="2743642" y="6192625"/>
            <a:ext cx="585800" cy="618042"/>
          </a:xfrm>
          <a:prstGeom prst="rect">
            <a:avLst/>
          </a:prstGeom>
        </p:spPr>
      </p:pic>
      <p:sp>
        <p:nvSpPr>
          <p:cNvPr id="47" name="Oval 46">
            <a:extLst>
              <a:ext uri="{FF2B5EF4-FFF2-40B4-BE49-F238E27FC236}">
                <a16:creationId xmlns:a16="http://schemas.microsoft.com/office/drawing/2014/main" id="{C7CE6F1E-566D-4306-8740-CDC1A5C7248F}"/>
              </a:ext>
            </a:extLst>
          </p:cNvPr>
          <p:cNvSpPr/>
          <p:nvPr/>
        </p:nvSpPr>
        <p:spPr>
          <a:xfrm>
            <a:off x="4700952" y="3646399"/>
            <a:ext cx="290149" cy="204650"/>
          </a:xfrm>
          <a:prstGeom prst="ellipse">
            <a:avLst/>
          </a:prstGeom>
          <a:solidFill>
            <a:srgbClr val="FB791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68B25C24-2D3C-466F-BC03-16EBE5028A2E}"/>
              </a:ext>
            </a:extLst>
          </p:cNvPr>
          <p:cNvSpPr/>
          <p:nvPr/>
        </p:nvSpPr>
        <p:spPr>
          <a:xfrm>
            <a:off x="9467309" y="4504127"/>
            <a:ext cx="241906" cy="20465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CF96B1E-35AA-4FC0-80FF-077EC2D91EBA}"/>
              </a:ext>
            </a:extLst>
          </p:cNvPr>
          <p:cNvSpPr/>
          <p:nvPr/>
        </p:nvSpPr>
        <p:spPr>
          <a:xfrm>
            <a:off x="7533012" y="3266364"/>
            <a:ext cx="290149" cy="204650"/>
          </a:xfrm>
          <a:prstGeom prst="ellipse">
            <a:avLst/>
          </a:prstGeom>
          <a:solidFill>
            <a:srgbClr val="FB791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3BC5904-F9F5-4E0B-B237-13918BFE4364}"/>
              </a:ext>
            </a:extLst>
          </p:cNvPr>
          <p:cNvSpPr/>
          <p:nvPr/>
        </p:nvSpPr>
        <p:spPr>
          <a:xfrm>
            <a:off x="3711440" y="2426380"/>
            <a:ext cx="241906" cy="20465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82452FFA-110A-43E2-9344-A9243CC6FD81}"/>
              </a:ext>
            </a:extLst>
          </p:cNvPr>
          <p:cNvSpPr/>
          <p:nvPr/>
        </p:nvSpPr>
        <p:spPr>
          <a:xfrm>
            <a:off x="6497939" y="6299325"/>
            <a:ext cx="290149" cy="204650"/>
          </a:xfrm>
          <a:prstGeom prst="ellipse">
            <a:avLst/>
          </a:prstGeom>
          <a:solidFill>
            <a:srgbClr val="FB791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9B37F377-8102-4366-9F11-DB84973CFA6E}"/>
              </a:ext>
            </a:extLst>
          </p:cNvPr>
          <p:cNvSpPr/>
          <p:nvPr/>
        </p:nvSpPr>
        <p:spPr>
          <a:xfrm>
            <a:off x="4406978" y="6347447"/>
            <a:ext cx="241906" cy="20465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 name="DAZZ BAND - LET IT WHIP _1982_">
            <a:hlinkClick r:id="" action="ppaction://media"/>
            <a:extLst>
              <a:ext uri="{FF2B5EF4-FFF2-40B4-BE49-F238E27FC236}">
                <a16:creationId xmlns:a16="http://schemas.microsoft.com/office/drawing/2014/main" id="{D615648A-6B2C-83A1-AF4A-01B27E619227}"/>
              </a:ext>
            </a:extLst>
          </p:cNvPr>
          <p:cNvPicPr>
            <a:picLocks noChangeAspect="1"/>
          </p:cNvPicPr>
          <p:nvPr>
            <a:audioFile r:link="rId1"/>
            <p:extLst>
              <p:ext uri="{DAA4B4D4-6D71-4841-9C94-3DE7FCFB9230}">
                <p14:media xmlns:p14="http://schemas.microsoft.com/office/powerpoint/2010/main" r:embed="rId2">
                  <p14:trim st="197394" end="152945"/>
                </p14:media>
              </p:ext>
            </p:extLst>
          </p:nvPr>
        </p:nvPicPr>
        <p:blipFill>
          <a:blip r:embed="rId13"/>
          <a:stretch>
            <a:fillRect/>
          </a:stretch>
        </p:blipFill>
        <p:spPr>
          <a:xfrm>
            <a:off x="-1646043" y="3809073"/>
            <a:ext cx="406400" cy="406400"/>
          </a:xfrm>
          <a:prstGeom prst="rect">
            <a:avLst/>
          </a:prstGeom>
        </p:spPr>
      </p:pic>
    </p:spTree>
    <p:extLst>
      <p:ext uri="{BB962C8B-B14F-4D97-AF65-F5344CB8AC3E}">
        <p14:creationId xmlns:p14="http://schemas.microsoft.com/office/powerpoint/2010/main" val="105847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repeatCount="indefinite" fill="remove" grpId="0" nodeType="withEffect">
                                  <p:stCondLst>
                                    <p:cond delay="0"/>
                                  </p:stCondLst>
                                  <p:childTnLst>
                                    <p:animClr clrSpc="rgb" dir="cw">
                                      <p:cBhvr override="childStyle">
                                        <p:cTn id="6" dur="250" autoRev="1" fill="remove"/>
                                        <p:tgtEl>
                                          <p:spTgt spid="79"/>
                                        </p:tgtEl>
                                        <p:attrNameLst>
                                          <p:attrName>style.color</p:attrName>
                                        </p:attrNameLst>
                                      </p:cBhvr>
                                      <p:to>
                                        <a:schemeClr val="bg1"/>
                                      </p:to>
                                    </p:animClr>
                                    <p:animClr clrSpc="rgb" dir="cw">
                                      <p:cBhvr>
                                        <p:cTn id="7" dur="250" autoRev="1" fill="remove"/>
                                        <p:tgtEl>
                                          <p:spTgt spid="79"/>
                                        </p:tgtEl>
                                        <p:attrNameLst>
                                          <p:attrName>fillcolor</p:attrName>
                                        </p:attrNameLst>
                                      </p:cBhvr>
                                      <p:to>
                                        <a:schemeClr val="bg1"/>
                                      </p:to>
                                    </p:animClr>
                                    <p:set>
                                      <p:cBhvr>
                                        <p:cTn id="8" dur="250" autoRev="1" fill="remove"/>
                                        <p:tgtEl>
                                          <p:spTgt spid="79"/>
                                        </p:tgtEl>
                                        <p:attrNameLst>
                                          <p:attrName>fill.type</p:attrName>
                                        </p:attrNameLst>
                                      </p:cBhvr>
                                      <p:to>
                                        <p:strVal val="solid"/>
                                      </p:to>
                                    </p:set>
                                    <p:set>
                                      <p:cBhvr>
                                        <p:cTn id="9" dur="250" autoRev="1" fill="remove"/>
                                        <p:tgtEl>
                                          <p:spTgt spid="79"/>
                                        </p:tgtEl>
                                        <p:attrNameLst>
                                          <p:attrName>fill.on</p:attrName>
                                        </p:attrNameLst>
                                      </p:cBhvr>
                                      <p:to>
                                        <p:strVal val="true"/>
                                      </p:to>
                                    </p:set>
                                  </p:childTnLst>
                                </p:cTn>
                              </p:par>
                              <p:par>
                                <p:cTn id="10" presetID="26" presetClass="entr" presetSubtype="0" repeatCount="indefinite" fill="hold" nodeType="withEffect">
                                  <p:stCondLst>
                                    <p:cond delay="250"/>
                                  </p:stCondLst>
                                  <p:childTnLst>
                                    <p:set>
                                      <p:cBhvr>
                                        <p:cTn id="11" dur="1" fill="hold">
                                          <p:stCondLst>
                                            <p:cond delay="0"/>
                                          </p:stCondLst>
                                        </p:cTn>
                                        <p:tgtEl>
                                          <p:spTgt spid="35"/>
                                        </p:tgtEl>
                                        <p:attrNameLst>
                                          <p:attrName>style.visibility</p:attrName>
                                        </p:attrNameLst>
                                      </p:cBhvr>
                                      <p:to>
                                        <p:strVal val="visible"/>
                                      </p:to>
                                    </p:set>
                                    <p:animEffect transition="in" filter="wipe(down)">
                                      <p:cBhvr>
                                        <p:cTn id="12" dur="580">
                                          <p:stCondLst>
                                            <p:cond delay="0"/>
                                          </p:stCondLst>
                                        </p:cTn>
                                        <p:tgtEl>
                                          <p:spTgt spid="35"/>
                                        </p:tgtEl>
                                      </p:cBhvr>
                                    </p:animEffect>
                                    <p:anim calcmode="lin" valueType="num">
                                      <p:cBhvr>
                                        <p:cTn id="13"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18" dur="26">
                                          <p:stCondLst>
                                            <p:cond delay="650"/>
                                          </p:stCondLst>
                                        </p:cTn>
                                        <p:tgtEl>
                                          <p:spTgt spid="35"/>
                                        </p:tgtEl>
                                      </p:cBhvr>
                                      <p:to x="100000" y="60000"/>
                                    </p:animScale>
                                    <p:animScale>
                                      <p:cBhvr>
                                        <p:cTn id="19" dur="166" decel="50000">
                                          <p:stCondLst>
                                            <p:cond delay="676"/>
                                          </p:stCondLst>
                                        </p:cTn>
                                        <p:tgtEl>
                                          <p:spTgt spid="35"/>
                                        </p:tgtEl>
                                      </p:cBhvr>
                                      <p:to x="100000" y="100000"/>
                                    </p:animScale>
                                    <p:animScale>
                                      <p:cBhvr>
                                        <p:cTn id="20" dur="26">
                                          <p:stCondLst>
                                            <p:cond delay="1312"/>
                                          </p:stCondLst>
                                        </p:cTn>
                                        <p:tgtEl>
                                          <p:spTgt spid="35"/>
                                        </p:tgtEl>
                                      </p:cBhvr>
                                      <p:to x="100000" y="80000"/>
                                    </p:animScale>
                                    <p:animScale>
                                      <p:cBhvr>
                                        <p:cTn id="21" dur="166" decel="50000">
                                          <p:stCondLst>
                                            <p:cond delay="1338"/>
                                          </p:stCondLst>
                                        </p:cTn>
                                        <p:tgtEl>
                                          <p:spTgt spid="35"/>
                                        </p:tgtEl>
                                      </p:cBhvr>
                                      <p:to x="100000" y="100000"/>
                                    </p:animScale>
                                    <p:animScale>
                                      <p:cBhvr>
                                        <p:cTn id="22" dur="26">
                                          <p:stCondLst>
                                            <p:cond delay="1642"/>
                                          </p:stCondLst>
                                        </p:cTn>
                                        <p:tgtEl>
                                          <p:spTgt spid="35"/>
                                        </p:tgtEl>
                                      </p:cBhvr>
                                      <p:to x="100000" y="90000"/>
                                    </p:animScale>
                                    <p:animScale>
                                      <p:cBhvr>
                                        <p:cTn id="23" dur="166" decel="50000">
                                          <p:stCondLst>
                                            <p:cond delay="1668"/>
                                          </p:stCondLst>
                                        </p:cTn>
                                        <p:tgtEl>
                                          <p:spTgt spid="35"/>
                                        </p:tgtEl>
                                      </p:cBhvr>
                                      <p:to x="100000" y="100000"/>
                                    </p:animScale>
                                    <p:animScale>
                                      <p:cBhvr>
                                        <p:cTn id="24" dur="26">
                                          <p:stCondLst>
                                            <p:cond delay="1808"/>
                                          </p:stCondLst>
                                        </p:cTn>
                                        <p:tgtEl>
                                          <p:spTgt spid="35"/>
                                        </p:tgtEl>
                                      </p:cBhvr>
                                      <p:to x="100000" y="95000"/>
                                    </p:animScale>
                                    <p:animScale>
                                      <p:cBhvr>
                                        <p:cTn id="25" dur="166" decel="50000">
                                          <p:stCondLst>
                                            <p:cond delay="1834"/>
                                          </p:stCondLst>
                                        </p:cTn>
                                        <p:tgtEl>
                                          <p:spTgt spid="35"/>
                                        </p:tgtEl>
                                      </p:cBhvr>
                                      <p:to x="100000" y="100000"/>
                                    </p:animScale>
                                  </p:childTnLst>
                                </p:cTn>
                              </p:par>
                              <p:par>
                                <p:cTn id="26" presetID="31" presetClass="entr" presetSubtype="0" repeatCount="indefinite"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 calcmode="lin" valueType="num">
                                      <p:cBhvr>
                                        <p:cTn id="28" dur="1000" fill="hold"/>
                                        <p:tgtEl>
                                          <p:spTgt spid="38"/>
                                        </p:tgtEl>
                                        <p:attrNameLst>
                                          <p:attrName>ppt_w</p:attrName>
                                        </p:attrNameLst>
                                      </p:cBhvr>
                                      <p:tavLst>
                                        <p:tav tm="0">
                                          <p:val>
                                            <p:fltVal val="0"/>
                                          </p:val>
                                        </p:tav>
                                        <p:tav tm="100000">
                                          <p:val>
                                            <p:strVal val="#ppt_w"/>
                                          </p:val>
                                        </p:tav>
                                      </p:tavLst>
                                    </p:anim>
                                    <p:anim calcmode="lin" valueType="num">
                                      <p:cBhvr>
                                        <p:cTn id="29" dur="1000" fill="hold"/>
                                        <p:tgtEl>
                                          <p:spTgt spid="38"/>
                                        </p:tgtEl>
                                        <p:attrNameLst>
                                          <p:attrName>ppt_h</p:attrName>
                                        </p:attrNameLst>
                                      </p:cBhvr>
                                      <p:tavLst>
                                        <p:tav tm="0">
                                          <p:val>
                                            <p:fltVal val="0"/>
                                          </p:val>
                                        </p:tav>
                                        <p:tav tm="100000">
                                          <p:val>
                                            <p:strVal val="#ppt_h"/>
                                          </p:val>
                                        </p:tav>
                                      </p:tavLst>
                                    </p:anim>
                                    <p:anim calcmode="lin" valueType="num">
                                      <p:cBhvr>
                                        <p:cTn id="30" dur="1000" fill="hold"/>
                                        <p:tgtEl>
                                          <p:spTgt spid="38"/>
                                        </p:tgtEl>
                                        <p:attrNameLst>
                                          <p:attrName>style.rotation</p:attrName>
                                        </p:attrNameLst>
                                      </p:cBhvr>
                                      <p:tavLst>
                                        <p:tav tm="0">
                                          <p:val>
                                            <p:fltVal val="90"/>
                                          </p:val>
                                        </p:tav>
                                        <p:tav tm="100000">
                                          <p:val>
                                            <p:fltVal val="0"/>
                                          </p:val>
                                        </p:tav>
                                      </p:tavLst>
                                    </p:anim>
                                    <p:animEffect transition="in" filter="fade">
                                      <p:cBhvr>
                                        <p:cTn id="31" dur="1000"/>
                                        <p:tgtEl>
                                          <p:spTgt spid="38"/>
                                        </p:tgtEl>
                                      </p:cBhvr>
                                    </p:animEffect>
                                  </p:childTnLst>
                                </p:cTn>
                              </p:par>
                              <p:par>
                                <p:cTn id="32" presetID="2" presetClass="entr" presetSubtype="4" repeatCount="indefinite" fill="hold" nodeType="withEffect">
                                  <p:stCondLst>
                                    <p:cond delay="500"/>
                                  </p:stCondLst>
                                  <p:childTnLst>
                                    <p:set>
                                      <p:cBhvr>
                                        <p:cTn id="33" dur="1" fill="hold">
                                          <p:stCondLst>
                                            <p:cond delay="0"/>
                                          </p:stCondLst>
                                        </p:cTn>
                                        <p:tgtEl>
                                          <p:spTgt spid="94"/>
                                        </p:tgtEl>
                                        <p:attrNameLst>
                                          <p:attrName>style.visibility</p:attrName>
                                        </p:attrNameLst>
                                      </p:cBhvr>
                                      <p:to>
                                        <p:strVal val="visible"/>
                                      </p:to>
                                    </p:set>
                                    <p:anim calcmode="lin" valueType="num">
                                      <p:cBhvr additive="base">
                                        <p:cTn id="34" dur="2000" fill="hold"/>
                                        <p:tgtEl>
                                          <p:spTgt spid="94"/>
                                        </p:tgtEl>
                                        <p:attrNameLst>
                                          <p:attrName>ppt_x</p:attrName>
                                        </p:attrNameLst>
                                      </p:cBhvr>
                                      <p:tavLst>
                                        <p:tav tm="0">
                                          <p:val>
                                            <p:strVal val="#ppt_x"/>
                                          </p:val>
                                        </p:tav>
                                        <p:tav tm="100000">
                                          <p:val>
                                            <p:strVal val="#ppt_x"/>
                                          </p:val>
                                        </p:tav>
                                      </p:tavLst>
                                    </p:anim>
                                    <p:anim calcmode="lin" valueType="num">
                                      <p:cBhvr additive="base">
                                        <p:cTn id="35" dur="2000" fill="hold"/>
                                        <p:tgtEl>
                                          <p:spTgt spid="94"/>
                                        </p:tgtEl>
                                        <p:attrNameLst>
                                          <p:attrName>ppt_y</p:attrName>
                                        </p:attrNameLst>
                                      </p:cBhvr>
                                      <p:tavLst>
                                        <p:tav tm="0">
                                          <p:val>
                                            <p:strVal val="1+#ppt_h/2"/>
                                          </p:val>
                                        </p:tav>
                                        <p:tav tm="100000">
                                          <p:val>
                                            <p:strVal val="#ppt_y"/>
                                          </p:val>
                                        </p:tav>
                                      </p:tavLst>
                                    </p:anim>
                                  </p:childTnLst>
                                </p:cTn>
                              </p:par>
                              <p:par>
                                <p:cTn id="36" presetID="26" presetClass="entr" presetSubtype="0" repeatCount="indefinite" fill="hold" nodeType="withEffect">
                                  <p:stCondLst>
                                    <p:cond delay="500"/>
                                  </p:stCondLst>
                                  <p:childTnLst>
                                    <p:set>
                                      <p:cBhvr>
                                        <p:cTn id="37" dur="1" fill="hold">
                                          <p:stCondLst>
                                            <p:cond delay="0"/>
                                          </p:stCondLst>
                                        </p:cTn>
                                        <p:tgtEl>
                                          <p:spTgt spid="98"/>
                                        </p:tgtEl>
                                        <p:attrNameLst>
                                          <p:attrName>style.visibility</p:attrName>
                                        </p:attrNameLst>
                                      </p:cBhvr>
                                      <p:to>
                                        <p:strVal val="visible"/>
                                      </p:to>
                                    </p:set>
                                    <p:animEffect transition="in" filter="wipe(down)">
                                      <p:cBhvr>
                                        <p:cTn id="38" dur="580">
                                          <p:stCondLst>
                                            <p:cond delay="0"/>
                                          </p:stCondLst>
                                        </p:cTn>
                                        <p:tgtEl>
                                          <p:spTgt spid="98"/>
                                        </p:tgtEl>
                                      </p:cBhvr>
                                    </p:animEffect>
                                    <p:anim calcmode="lin" valueType="num">
                                      <p:cBhvr>
                                        <p:cTn id="39" dur="1822" tmFilter="0,0; 0.14,0.36; 0.43,0.73; 0.71,0.91; 1.0,1.0">
                                          <p:stCondLst>
                                            <p:cond delay="0"/>
                                          </p:stCondLst>
                                        </p:cTn>
                                        <p:tgtEl>
                                          <p:spTgt spid="98"/>
                                        </p:tgtEl>
                                        <p:attrNameLst>
                                          <p:attrName>ppt_x</p:attrName>
                                        </p:attrNameLst>
                                      </p:cBhvr>
                                      <p:tavLst>
                                        <p:tav tm="0">
                                          <p:val>
                                            <p:strVal val="#ppt_x-0.25"/>
                                          </p:val>
                                        </p:tav>
                                        <p:tav tm="100000">
                                          <p:val>
                                            <p:strVal val="#ppt_x"/>
                                          </p:val>
                                        </p:tav>
                                      </p:tavLst>
                                    </p:anim>
                                    <p:anim calcmode="lin" valueType="num">
                                      <p:cBhvr>
                                        <p:cTn id="40" dur="664" tmFilter="0.0,0.0; 0.25,0.07; 0.50,0.2; 0.75,0.467; 1.0,1.0">
                                          <p:stCondLst>
                                            <p:cond delay="0"/>
                                          </p:stCondLst>
                                        </p:cTn>
                                        <p:tgtEl>
                                          <p:spTgt spid="98"/>
                                        </p:tgtEl>
                                        <p:attrNameLst>
                                          <p:attrName>ppt_y</p:attrName>
                                        </p:attrNameLst>
                                      </p:cBhvr>
                                      <p:tavLst>
                                        <p:tav tm="0" fmla="#ppt_y-sin(pi*$)/3">
                                          <p:val>
                                            <p:fltVal val="0.5"/>
                                          </p:val>
                                        </p:tav>
                                        <p:tav tm="100000">
                                          <p:val>
                                            <p:fltVal val="1"/>
                                          </p:val>
                                        </p:tav>
                                      </p:tavLst>
                                    </p:anim>
                                    <p:anim calcmode="lin" valueType="num">
                                      <p:cBhvr>
                                        <p:cTn id="41" dur="664" tmFilter="0, 0; 0.125,0.2665; 0.25,0.4; 0.375,0.465; 0.5,0.5;  0.625,0.535; 0.75,0.6; 0.875,0.7335; 1,1">
                                          <p:stCondLst>
                                            <p:cond delay="664"/>
                                          </p:stCondLst>
                                        </p:cTn>
                                        <p:tgtEl>
                                          <p:spTgt spid="98"/>
                                        </p:tgtEl>
                                        <p:attrNameLst>
                                          <p:attrName>ppt_y</p:attrName>
                                        </p:attrNameLst>
                                      </p:cBhvr>
                                      <p:tavLst>
                                        <p:tav tm="0" fmla="#ppt_y-sin(pi*$)/9">
                                          <p:val>
                                            <p:fltVal val="0"/>
                                          </p:val>
                                        </p:tav>
                                        <p:tav tm="100000">
                                          <p:val>
                                            <p:fltVal val="1"/>
                                          </p:val>
                                        </p:tav>
                                      </p:tavLst>
                                    </p:anim>
                                    <p:anim calcmode="lin" valueType="num">
                                      <p:cBhvr>
                                        <p:cTn id="42" dur="332" tmFilter="0, 0; 0.125,0.2665; 0.25,0.4; 0.375,0.465; 0.5,0.5;  0.625,0.535; 0.75,0.6; 0.875,0.7335; 1,1">
                                          <p:stCondLst>
                                            <p:cond delay="1324"/>
                                          </p:stCondLst>
                                        </p:cTn>
                                        <p:tgtEl>
                                          <p:spTgt spid="98"/>
                                        </p:tgtEl>
                                        <p:attrNameLst>
                                          <p:attrName>ppt_y</p:attrName>
                                        </p:attrNameLst>
                                      </p:cBhvr>
                                      <p:tavLst>
                                        <p:tav tm="0" fmla="#ppt_y-sin(pi*$)/27">
                                          <p:val>
                                            <p:fltVal val="0"/>
                                          </p:val>
                                        </p:tav>
                                        <p:tav tm="100000">
                                          <p:val>
                                            <p:fltVal val="1"/>
                                          </p:val>
                                        </p:tav>
                                      </p:tavLst>
                                    </p:anim>
                                    <p:anim calcmode="lin" valueType="num">
                                      <p:cBhvr>
                                        <p:cTn id="43" dur="164" tmFilter="0, 0; 0.125,0.2665; 0.25,0.4; 0.375,0.465; 0.5,0.5;  0.625,0.535; 0.75,0.6; 0.875,0.7335; 1,1">
                                          <p:stCondLst>
                                            <p:cond delay="1656"/>
                                          </p:stCondLst>
                                        </p:cTn>
                                        <p:tgtEl>
                                          <p:spTgt spid="98"/>
                                        </p:tgtEl>
                                        <p:attrNameLst>
                                          <p:attrName>ppt_y</p:attrName>
                                        </p:attrNameLst>
                                      </p:cBhvr>
                                      <p:tavLst>
                                        <p:tav tm="0" fmla="#ppt_y-sin(pi*$)/81">
                                          <p:val>
                                            <p:fltVal val="0"/>
                                          </p:val>
                                        </p:tav>
                                        <p:tav tm="100000">
                                          <p:val>
                                            <p:fltVal val="1"/>
                                          </p:val>
                                        </p:tav>
                                      </p:tavLst>
                                    </p:anim>
                                    <p:animScale>
                                      <p:cBhvr>
                                        <p:cTn id="44" dur="26">
                                          <p:stCondLst>
                                            <p:cond delay="650"/>
                                          </p:stCondLst>
                                        </p:cTn>
                                        <p:tgtEl>
                                          <p:spTgt spid="98"/>
                                        </p:tgtEl>
                                      </p:cBhvr>
                                      <p:to x="100000" y="60000"/>
                                    </p:animScale>
                                    <p:animScale>
                                      <p:cBhvr>
                                        <p:cTn id="45" dur="166" decel="50000">
                                          <p:stCondLst>
                                            <p:cond delay="676"/>
                                          </p:stCondLst>
                                        </p:cTn>
                                        <p:tgtEl>
                                          <p:spTgt spid="98"/>
                                        </p:tgtEl>
                                      </p:cBhvr>
                                      <p:to x="100000" y="100000"/>
                                    </p:animScale>
                                    <p:animScale>
                                      <p:cBhvr>
                                        <p:cTn id="46" dur="26">
                                          <p:stCondLst>
                                            <p:cond delay="1312"/>
                                          </p:stCondLst>
                                        </p:cTn>
                                        <p:tgtEl>
                                          <p:spTgt spid="98"/>
                                        </p:tgtEl>
                                      </p:cBhvr>
                                      <p:to x="100000" y="80000"/>
                                    </p:animScale>
                                    <p:animScale>
                                      <p:cBhvr>
                                        <p:cTn id="47" dur="166" decel="50000">
                                          <p:stCondLst>
                                            <p:cond delay="1338"/>
                                          </p:stCondLst>
                                        </p:cTn>
                                        <p:tgtEl>
                                          <p:spTgt spid="98"/>
                                        </p:tgtEl>
                                      </p:cBhvr>
                                      <p:to x="100000" y="100000"/>
                                    </p:animScale>
                                    <p:animScale>
                                      <p:cBhvr>
                                        <p:cTn id="48" dur="26">
                                          <p:stCondLst>
                                            <p:cond delay="1642"/>
                                          </p:stCondLst>
                                        </p:cTn>
                                        <p:tgtEl>
                                          <p:spTgt spid="98"/>
                                        </p:tgtEl>
                                      </p:cBhvr>
                                      <p:to x="100000" y="90000"/>
                                    </p:animScale>
                                    <p:animScale>
                                      <p:cBhvr>
                                        <p:cTn id="49" dur="166" decel="50000">
                                          <p:stCondLst>
                                            <p:cond delay="1668"/>
                                          </p:stCondLst>
                                        </p:cTn>
                                        <p:tgtEl>
                                          <p:spTgt spid="98"/>
                                        </p:tgtEl>
                                      </p:cBhvr>
                                      <p:to x="100000" y="100000"/>
                                    </p:animScale>
                                    <p:animScale>
                                      <p:cBhvr>
                                        <p:cTn id="50" dur="26">
                                          <p:stCondLst>
                                            <p:cond delay="1808"/>
                                          </p:stCondLst>
                                        </p:cTn>
                                        <p:tgtEl>
                                          <p:spTgt spid="98"/>
                                        </p:tgtEl>
                                      </p:cBhvr>
                                      <p:to x="100000" y="95000"/>
                                    </p:animScale>
                                    <p:animScale>
                                      <p:cBhvr>
                                        <p:cTn id="51" dur="166" decel="50000">
                                          <p:stCondLst>
                                            <p:cond delay="1834"/>
                                          </p:stCondLst>
                                        </p:cTn>
                                        <p:tgtEl>
                                          <p:spTgt spid="98"/>
                                        </p:tgtEl>
                                      </p:cBhvr>
                                      <p:to x="100000" y="100000"/>
                                    </p:animScale>
                                  </p:childTnLst>
                                </p:cTn>
                              </p:par>
                              <p:par>
                                <p:cTn id="52" presetID="31" presetClass="entr" presetSubtype="0" repeatCount="indefinite" fill="hold" nodeType="withEffect">
                                  <p:stCondLst>
                                    <p:cond delay="250"/>
                                  </p:stCondLst>
                                  <p:childTnLst>
                                    <p:set>
                                      <p:cBhvr>
                                        <p:cTn id="53" dur="1" fill="hold">
                                          <p:stCondLst>
                                            <p:cond delay="0"/>
                                          </p:stCondLst>
                                        </p:cTn>
                                        <p:tgtEl>
                                          <p:spTgt spid="99"/>
                                        </p:tgtEl>
                                        <p:attrNameLst>
                                          <p:attrName>style.visibility</p:attrName>
                                        </p:attrNameLst>
                                      </p:cBhvr>
                                      <p:to>
                                        <p:strVal val="visible"/>
                                      </p:to>
                                    </p:set>
                                    <p:anim calcmode="lin" valueType="num">
                                      <p:cBhvr>
                                        <p:cTn id="54" dur="1000" fill="hold"/>
                                        <p:tgtEl>
                                          <p:spTgt spid="99"/>
                                        </p:tgtEl>
                                        <p:attrNameLst>
                                          <p:attrName>ppt_w</p:attrName>
                                        </p:attrNameLst>
                                      </p:cBhvr>
                                      <p:tavLst>
                                        <p:tav tm="0">
                                          <p:val>
                                            <p:fltVal val="0"/>
                                          </p:val>
                                        </p:tav>
                                        <p:tav tm="100000">
                                          <p:val>
                                            <p:strVal val="#ppt_w"/>
                                          </p:val>
                                        </p:tav>
                                      </p:tavLst>
                                    </p:anim>
                                    <p:anim calcmode="lin" valueType="num">
                                      <p:cBhvr>
                                        <p:cTn id="55" dur="1000" fill="hold"/>
                                        <p:tgtEl>
                                          <p:spTgt spid="99"/>
                                        </p:tgtEl>
                                        <p:attrNameLst>
                                          <p:attrName>ppt_h</p:attrName>
                                        </p:attrNameLst>
                                      </p:cBhvr>
                                      <p:tavLst>
                                        <p:tav tm="0">
                                          <p:val>
                                            <p:fltVal val="0"/>
                                          </p:val>
                                        </p:tav>
                                        <p:tav tm="100000">
                                          <p:val>
                                            <p:strVal val="#ppt_h"/>
                                          </p:val>
                                        </p:tav>
                                      </p:tavLst>
                                    </p:anim>
                                    <p:anim calcmode="lin" valueType="num">
                                      <p:cBhvr>
                                        <p:cTn id="56" dur="1000" fill="hold"/>
                                        <p:tgtEl>
                                          <p:spTgt spid="99"/>
                                        </p:tgtEl>
                                        <p:attrNameLst>
                                          <p:attrName>style.rotation</p:attrName>
                                        </p:attrNameLst>
                                      </p:cBhvr>
                                      <p:tavLst>
                                        <p:tav tm="0">
                                          <p:val>
                                            <p:fltVal val="90"/>
                                          </p:val>
                                        </p:tav>
                                        <p:tav tm="100000">
                                          <p:val>
                                            <p:fltVal val="0"/>
                                          </p:val>
                                        </p:tav>
                                      </p:tavLst>
                                    </p:anim>
                                    <p:animEffect transition="in" filter="fade">
                                      <p:cBhvr>
                                        <p:cTn id="57" dur="1000"/>
                                        <p:tgtEl>
                                          <p:spTgt spid="99"/>
                                        </p:tgtEl>
                                      </p:cBhvr>
                                    </p:animEffect>
                                  </p:childTnLst>
                                </p:cTn>
                              </p:par>
                              <p:par>
                                <p:cTn id="58" presetID="2" presetClass="entr" presetSubtype="4" repeatCount="indefinite" fill="hold" nodeType="withEffect">
                                  <p:stCondLst>
                                    <p:cond delay="750"/>
                                  </p:stCondLst>
                                  <p:childTnLst>
                                    <p:set>
                                      <p:cBhvr>
                                        <p:cTn id="59" dur="1" fill="hold">
                                          <p:stCondLst>
                                            <p:cond delay="0"/>
                                          </p:stCondLst>
                                        </p:cTn>
                                        <p:tgtEl>
                                          <p:spTgt spid="100"/>
                                        </p:tgtEl>
                                        <p:attrNameLst>
                                          <p:attrName>style.visibility</p:attrName>
                                        </p:attrNameLst>
                                      </p:cBhvr>
                                      <p:to>
                                        <p:strVal val="visible"/>
                                      </p:to>
                                    </p:set>
                                    <p:anim calcmode="lin" valueType="num">
                                      <p:cBhvr additive="base">
                                        <p:cTn id="60" dur="2000" fill="hold"/>
                                        <p:tgtEl>
                                          <p:spTgt spid="100"/>
                                        </p:tgtEl>
                                        <p:attrNameLst>
                                          <p:attrName>ppt_x</p:attrName>
                                        </p:attrNameLst>
                                      </p:cBhvr>
                                      <p:tavLst>
                                        <p:tav tm="0">
                                          <p:val>
                                            <p:strVal val="#ppt_x"/>
                                          </p:val>
                                        </p:tav>
                                        <p:tav tm="100000">
                                          <p:val>
                                            <p:strVal val="#ppt_x"/>
                                          </p:val>
                                        </p:tav>
                                      </p:tavLst>
                                    </p:anim>
                                    <p:anim calcmode="lin" valueType="num">
                                      <p:cBhvr additive="base">
                                        <p:cTn id="61" dur="2000" fill="hold"/>
                                        <p:tgtEl>
                                          <p:spTgt spid="100"/>
                                        </p:tgtEl>
                                        <p:attrNameLst>
                                          <p:attrName>ppt_y</p:attrName>
                                        </p:attrNameLst>
                                      </p:cBhvr>
                                      <p:tavLst>
                                        <p:tav tm="0">
                                          <p:val>
                                            <p:strVal val="1+#ppt_h/2"/>
                                          </p:val>
                                        </p:tav>
                                        <p:tav tm="100000">
                                          <p:val>
                                            <p:strVal val="#ppt_y"/>
                                          </p:val>
                                        </p:tav>
                                      </p:tavLst>
                                    </p:anim>
                                  </p:childTnLst>
                                </p:cTn>
                              </p:par>
                              <p:par>
                                <p:cTn id="62" presetID="37" presetClass="path" presetSubtype="0" repeatCount="indefinite" accel="50000" decel="50000" fill="hold" nodeType="withEffect">
                                  <p:stCondLst>
                                    <p:cond delay="0"/>
                                  </p:stCondLst>
                                  <p:childTnLst>
                                    <p:animMotion origin="layout" path="M 4.72222E-6 -2.59259E-6 L 0.06701 0.04005 C 0.08107 0.04908 0.10208 0.05394 0.12395 0.05394 C 0.14895 0.05394 0.16892 0.04908 0.18298 0.04005 L 0.25 -2.59259E-6 " pathEditMode="relative" rAng="0" ptsTypes="AAAAA">
                                      <p:cBhvr>
                                        <p:cTn id="63" dur="2000" fill="hold"/>
                                        <p:tgtEl>
                                          <p:spTgt spid="103"/>
                                        </p:tgtEl>
                                        <p:attrNameLst>
                                          <p:attrName>ppt_x</p:attrName>
                                          <p:attrName>ppt_y</p:attrName>
                                        </p:attrNameLst>
                                      </p:cBhvr>
                                      <p:rCtr x="12500" y="2685"/>
                                    </p:animMotion>
                                  </p:childTnLst>
                                </p:cTn>
                              </p:par>
                              <p:par>
                                <p:cTn id="64" presetID="26" presetClass="path" presetSubtype="0" repeatCount="indefinite" accel="50000" decel="50000" fill="hold" nodeType="withEffect">
                                  <p:stCondLst>
                                    <p:cond delay="0"/>
                                  </p:stCondLst>
                                  <p:childTnLst>
                                    <p:animMotion origin="layout" path="M -1.66667E-6 2.96296E-6 C -1.66667E-6 0.0331 0.02709 0.05995 0.06007 0.05995 C 0.09896 0.05995 0.11302 0.03009 0.11893 0.01203 L 0.125 -0.01204 C 0.13108 -0.0301 0.14601 -0.05996 0.18993 -0.05996 C 0.21806 -0.05996 0.25 -0.0331 0.25 2.96296E-6 C 0.25 0.0331 0.21806 0.05995 0.18993 0.05995 C 0.14601 0.05995 0.13108 0.03009 0.125 0.01203 L 0.11893 -0.01204 C 0.11302 -0.0301 0.09896 -0.05996 0.06007 -0.05996 C 0.02709 -0.05996 -1.66667E-6 -0.0331 -1.66667E-6 2.96296E-6 Z " pathEditMode="relative" rAng="0" ptsTypes="AAAAAAAAAAA">
                                      <p:cBhvr>
                                        <p:cTn id="65" dur="3000" fill="hold"/>
                                        <p:tgtEl>
                                          <p:spTgt spid="104"/>
                                        </p:tgtEl>
                                        <p:attrNameLst>
                                          <p:attrName>ppt_x</p:attrName>
                                          <p:attrName>ppt_y</p:attrName>
                                        </p:attrNameLst>
                                      </p:cBhvr>
                                      <p:rCtr x="12500" y="0"/>
                                    </p:animMotion>
                                  </p:childTnLst>
                                </p:cTn>
                              </p:par>
                              <p:par>
                                <p:cTn id="66" presetID="1" presetClass="path" presetSubtype="0" repeatCount="indefinite" accel="50000" decel="50000" fill="hold" nodeType="withEffect">
                                  <p:stCondLst>
                                    <p:cond delay="0"/>
                                  </p:stCondLst>
                                  <p:childTnLst>
                                    <p:animMotion origin="layout" path="M -0.01024 -0.0463 C 0.05868 -0.0463 0.11476 0.00972 0.11476 0.0787 C 0.11476 0.14768 0.05868 0.2037 -0.01024 0.2037 C -0.07916 0.2037 -0.13524 0.14768 -0.13524 0.0787 C -0.13524 0.00972 -0.07916 -0.0463 -0.01024 -0.0463 Z " pathEditMode="relative" rAng="0" ptsTypes="AAAAA">
                                      <p:cBhvr>
                                        <p:cTn id="67" dur="2000" fill="hold"/>
                                        <p:tgtEl>
                                          <p:spTgt spid="105"/>
                                        </p:tgtEl>
                                        <p:attrNameLst>
                                          <p:attrName>ppt_x</p:attrName>
                                          <p:attrName>ppt_y</p:attrName>
                                        </p:attrNameLst>
                                      </p:cBhvr>
                                      <p:rCtr x="0" y="12500"/>
                                    </p:animMotion>
                                  </p:childTnLst>
                                </p:cTn>
                              </p:par>
                              <p:par>
                                <p:cTn id="68" presetID="8" presetClass="emph" presetSubtype="0" repeatCount="indefinite" fill="hold" grpId="0" nodeType="withEffect">
                                  <p:stCondLst>
                                    <p:cond delay="0"/>
                                  </p:stCondLst>
                                  <p:childTnLst>
                                    <p:animRot by="21600000">
                                      <p:cBhvr>
                                        <p:cTn id="69" dur="2000" fill="hold"/>
                                        <p:tgtEl>
                                          <p:spTgt spid="116"/>
                                        </p:tgtEl>
                                        <p:attrNameLst>
                                          <p:attrName>r</p:attrName>
                                        </p:attrNameLst>
                                      </p:cBhvr>
                                    </p:animRot>
                                  </p:childTnLst>
                                </p:cTn>
                              </p:par>
                              <p:par>
                                <p:cTn id="70" presetID="8" presetClass="emph" presetSubtype="0" repeatCount="indefinite" fill="hold" grpId="0" nodeType="withEffect">
                                  <p:stCondLst>
                                    <p:cond delay="1250"/>
                                  </p:stCondLst>
                                  <p:childTnLst>
                                    <p:animRot by="21600000">
                                      <p:cBhvr>
                                        <p:cTn id="71" dur="2000" fill="hold"/>
                                        <p:tgtEl>
                                          <p:spTgt spid="106"/>
                                        </p:tgtEl>
                                        <p:attrNameLst>
                                          <p:attrName>r</p:attrName>
                                        </p:attrNameLst>
                                      </p:cBhvr>
                                    </p:animRot>
                                  </p:childTnLst>
                                </p:cTn>
                              </p:par>
                              <p:par>
                                <p:cTn id="72" presetID="8" presetClass="emph" presetSubtype="0" repeatCount="indefinite" fill="hold" grpId="0" nodeType="withEffect">
                                  <p:stCondLst>
                                    <p:cond delay="0"/>
                                  </p:stCondLst>
                                  <p:childTnLst>
                                    <p:animRot by="21600000">
                                      <p:cBhvr>
                                        <p:cTn id="73" dur="2000" fill="hold"/>
                                        <p:tgtEl>
                                          <p:spTgt spid="47"/>
                                        </p:tgtEl>
                                        <p:attrNameLst>
                                          <p:attrName>r</p:attrName>
                                        </p:attrNameLst>
                                      </p:cBhvr>
                                    </p:animRot>
                                  </p:childTnLst>
                                </p:cTn>
                              </p:par>
                              <p:par>
                                <p:cTn id="74" presetID="8" presetClass="emph" presetSubtype="0" repeatCount="indefinite" fill="hold" grpId="0" nodeType="withEffect">
                                  <p:stCondLst>
                                    <p:cond delay="0"/>
                                  </p:stCondLst>
                                  <p:childTnLst>
                                    <p:animRot by="21600000">
                                      <p:cBhvr>
                                        <p:cTn id="75" dur="2000" fill="hold"/>
                                        <p:tgtEl>
                                          <p:spTgt spid="40"/>
                                        </p:tgtEl>
                                        <p:attrNameLst>
                                          <p:attrName>r</p:attrName>
                                        </p:attrNameLst>
                                      </p:cBhvr>
                                    </p:animRot>
                                  </p:childTnLst>
                                </p:cTn>
                              </p:par>
                              <p:par>
                                <p:cTn id="76" presetID="8" presetClass="emph" presetSubtype="0" repeatCount="indefinite" fill="hold" grpId="0" nodeType="withEffect">
                                  <p:stCondLst>
                                    <p:cond delay="500"/>
                                  </p:stCondLst>
                                  <p:childTnLst>
                                    <p:animRot by="21600000">
                                      <p:cBhvr>
                                        <p:cTn id="77" dur="2000" fill="hold"/>
                                        <p:tgtEl>
                                          <p:spTgt spid="118"/>
                                        </p:tgtEl>
                                        <p:attrNameLst>
                                          <p:attrName>r</p:attrName>
                                        </p:attrNameLst>
                                      </p:cBhvr>
                                    </p:animRot>
                                  </p:childTnLst>
                                </p:cTn>
                              </p:par>
                              <p:par>
                                <p:cTn id="78" presetID="8" presetClass="emph" presetSubtype="0" repeatCount="indefinite" fill="hold" grpId="0" nodeType="withEffect">
                                  <p:stCondLst>
                                    <p:cond delay="0"/>
                                  </p:stCondLst>
                                  <p:childTnLst>
                                    <p:animRot by="-21600000">
                                      <p:cBhvr>
                                        <p:cTn id="79" dur="2000" fill="hold"/>
                                        <p:tgtEl>
                                          <p:spTgt spid="109"/>
                                        </p:tgtEl>
                                        <p:attrNameLst>
                                          <p:attrName>r</p:attrName>
                                        </p:attrNameLst>
                                      </p:cBhvr>
                                    </p:animRot>
                                  </p:childTnLst>
                                </p:cTn>
                              </p:par>
                              <p:par>
                                <p:cTn id="80" presetID="8" presetClass="emph" presetSubtype="0" repeatCount="indefinite" fill="hold" grpId="0" nodeType="withEffect">
                                  <p:stCondLst>
                                    <p:cond delay="250"/>
                                  </p:stCondLst>
                                  <p:childTnLst>
                                    <p:animRot by="-21600000">
                                      <p:cBhvr>
                                        <p:cTn id="81" dur="2000" fill="hold"/>
                                        <p:tgtEl>
                                          <p:spTgt spid="117"/>
                                        </p:tgtEl>
                                        <p:attrNameLst>
                                          <p:attrName>r</p:attrName>
                                        </p:attrNameLst>
                                      </p:cBhvr>
                                    </p:animRot>
                                  </p:childTnLst>
                                </p:cTn>
                              </p:par>
                              <p:par>
                                <p:cTn id="82" presetID="8" presetClass="emph" presetSubtype="0" repeatCount="indefinite" fill="hold" grpId="0" nodeType="withEffect">
                                  <p:stCondLst>
                                    <p:cond delay="0"/>
                                  </p:stCondLst>
                                  <p:childTnLst>
                                    <p:animRot by="-21600000">
                                      <p:cBhvr>
                                        <p:cTn id="83" dur="2000" fill="hold"/>
                                        <p:tgtEl>
                                          <p:spTgt spid="114"/>
                                        </p:tgtEl>
                                        <p:attrNameLst>
                                          <p:attrName>r</p:attrName>
                                        </p:attrNameLst>
                                      </p:cBhvr>
                                    </p:animRot>
                                  </p:childTnLst>
                                </p:cTn>
                              </p:par>
                              <p:par>
                                <p:cTn id="84" presetID="8" presetClass="emph" presetSubtype="0" repeatCount="indefinite" fill="hold" grpId="0" nodeType="withEffect">
                                  <p:stCondLst>
                                    <p:cond delay="0"/>
                                  </p:stCondLst>
                                  <p:childTnLst>
                                    <p:animRot by="-21600000">
                                      <p:cBhvr>
                                        <p:cTn id="85" dur="2000" fill="hold"/>
                                        <p:tgtEl>
                                          <p:spTgt spid="115"/>
                                        </p:tgtEl>
                                        <p:attrNameLst>
                                          <p:attrName>r</p:attrName>
                                        </p:attrNameLst>
                                      </p:cBhvr>
                                    </p:animRot>
                                  </p:childTnLst>
                                </p:cTn>
                              </p:par>
                              <p:par>
                                <p:cTn id="86" presetID="8" presetClass="emph" presetSubtype="0" repeatCount="indefinite" fill="hold" grpId="0" nodeType="withEffect">
                                  <p:stCondLst>
                                    <p:cond delay="750"/>
                                  </p:stCondLst>
                                  <p:childTnLst>
                                    <p:animRot by="-21600000">
                                      <p:cBhvr>
                                        <p:cTn id="87" dur="2000" fill="hold"/>
                                        <p:tgtEl>
                                          <p:spTgt spid="42"/>
                                        </p:tgtEl>
                                        <p:attrNameLst>
                                          <p:attrName>r</p:attrName>
                                        </p:attrNameLst>
                                      </p:cBhvr>
                                    </p:animRot>
                                  </p:childTnLst>
                                </p:cTn>
                              </p:par>
                              <p:par>
                                <p:cTn id="88" presetID="8" presetClass="emph" presetSubtype="0" repeatCount="indefinite" fill="hold" grpId="0" nodeType="withEffect">
                                  <p:stCondLst>
                                    <p:cond delay="0"/>
                                  </p:stCondLst>
                                  <p:childTnLst>
                                    <p:animRot by="-21600000">
                                      <p:cBhvr>
                                        <p:cTn id="89" dur="2000" fill="hold"/>
                                        <p:tgtEl>
                                          <p:spTgt spid="107"/>
                                        </p:tgtEl>
                                        <p:attrNameLst>
                                          <p:attrName>r</p:attrName>
                                        </p:attrNameLst>
                                      </p:cBhvr>
                                    </p:animRot>
                                  </p:childTnLst>
                                </p:cTn>
                              </p:par>
                              <p:par>
                                <p:cTn id="90" presetID="42" presetClass="path" presetSubtype="0" repeatCount="indefinite" accel="50000" decel="50000" fill="hold" nodeType="withEffect">
                                  <p:stCondLst>
                                    <p:cond delay="0"/>
                                  </p:stCondLst>
                                  <p:childTnLst>
                                    <p:animMotion origin="layout" path="M 0 0 L 0 0.25 E" pathEditMode="relative" ptsTypes="">
                                      <p:cBhvr>
                                        <p:cTn id="91" dur="2000" fill="hold"/>
                                        <p:tgtEl>
                                          <p:spTgt spid="110"/>
                                        </p:tgtEl>
                                        <p:attrNameLst>
                                          <p:attrName>ppt_x</p:attrName>
                                          <p:attrName>ppt_y</p:attrName>
                                        </p:attrNameLst>
                                      </p:cBhvr>
                                    </p:animMotion>
                                  </p:childTnLst>
                                </p:cTn>
                              </p:par>
                              <p:par>
                                <p:cTn id="92" presetID="42" presetClass="path" presetSubtype="0" repeatCount="indefinite" accel="50000" decel="50000" fill="hold" nodeType="withEffect">
                                  <p:stCondLst>
                                    <p:cond delay="500"/>
                                  </p:stCondLst>
                                  <p:childTnLst>
                                    <p:animMotion origin="layout" path="M -4.58333E-6 -4.44444E-6 L -4.58333E-6 0.25 " pathEditMode="relative" rAng="0" ptsTypes="AA">
                                      <p:cBhvr>
                                        <p:cTn id="93" dur="2000" fill="hold"/>
                                        <p:tgtEl>
                                          <p:spTgt spid="112"/>
                                        </p:tgtEl>
                                        <p:attrNameLst>
                                          <p:attrName>ppt_x</p:attrName>
                                          <p:attrName>ppt_y</p:attrName>
                                        </p:attrNameLst>
                                      </p:cBhvr>
                                      <p:rCtr x="0" y="12500"/>
                                    </p:animMotion>
                                  </p:childTnLst>
                                </p:cTn>
                              </p:par>
                              <p:par>
                                <p:cTn id="94" presetID="1" presetClass="mediacall" presetSubtype="0" fill="hold" nodeType="withEffect">
                                  <p:stCondLst>
                                    <p:cond delay="500"/>
                                  </p:stCondLst>
                                  <p:childTnLst>
                                    <p:cmd type="call" cmd="playFrom(0.0)">
                                      <p:cBhvr>
                                        <p:cTn id="95" dur="17605"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6" fill="hold" display="0">
                  <p:stCondLst>
                    <p:cond delay="indefinite"/>
                  </p:stCondLst>
                  <p:endCondLst>
                    <p:cond evt="onStopAudio" delay="0">
                      <p:tgtEl>
                        <p:sldTgt/>
                      </p:tgtEl>
                    </p:cond>
                  </p:endCondLst>
                </p:cTn>
                <p:tgtEl>
                  <p:spTgt spid="2"/>
                </p:tgtEl>
              </p:cMediaNode>
            </p:audio>
          </p:childTnLst>
        </p:cTn>
      </p:par>
    </p:tnLst>
    <p:bldLst>
      <p:bldP spid="79" grpId="0" animBg="1"/>
      <p:bldP spid="40" grpId="0" animBg="1"/>
      <p:bldP spid="42" grpId="0" animBg="1"/>
      <p:bldP spid="106" grpId="0" animBg="1"/>
      <p:bldP spid="107" grpId="0" animBg="1"/>
      <p:bldP spid="109" grpId="0" animBg="1"/>
      <p:bldP spid="47" grpId="0" animBg="1"/>
      <p:bldP spid="114" grpId="0" animBg="1"/>
      <p:bldP spid="115" grpId="0" animBg="1"/>
      <p:bldP spid="116" grpId="0" animBg="1"/>
      <p:bldP spid="117" grpId="0" animBg="1"/>
      <p:bldP spid="118"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a:xfrm>
            <a:off x="0" y="5715000"/>
            <a:ext cx="12192000" cy="1143000"/>
          </a:xfrm>
          <a:prstGeom prst="rect">
            <a:avLst/>
          </a:prstGeom>
          <a:solidFill>
            <a:srgbClr val="FFFF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37950" y="2439147"/>
            <a:ext cx="4563260" cy="3392424"/>
          </a:xfrm>
          <a:prstGeom prst="rect">
            <a:avLst/>
          </a:prstGeom>
          <a:ln w="12700">
            <a:solidFill>
              <a:srgbClr val="000000"/>
            </a:solidFill>
          </a:ln>
        </p:spPr>
      </p:pic>
      <p:sp>
        <p:nvSpPr>
          <p:cNvPr id="5" name="Rectangle: Rounded Corners 4"/>
          <p:cNvSpPr/>
          <p:nvPr/>
        </p:nvSpPr>
        <p:spPr>
          <a:xfrm>
            <a:off x="757992" y="354559"/>
            <a:ext cx="3840480" cy="914400"/>
          </a:xfrm>
          <a:prstGeom prst="roundRect">
            <a:avLst/>
          </a:prstGeom>
          <a:solidFill>
            <a:srgbClr val="712766"/>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b="1" dirty="0">
                <a:solidFill>
                  <a:schemeClr val="bg1"/>
                </a:solidFill>
                <a:latin typeface="Juice ITC" panose="04040403040A02020202" pitchFamily="82" charset="0"/>
              </a:rPr>
              <a:t>Food Temperature Log</a:t>
            </a:r>
          </a:p>
        </p:txBody>
      </p:sp>
      <p:sp>
        <p:nvSpPr>
          <p:cNvPr id="37" name="Rectangle: Rounded Corners 36"/>
          <p:cNvSpPr/>
          <p:nvPr/>
        </p:nvSpPr>
        <p:spPr>
          <a:xfrm>
            <a:off x="770692" y="1402975"/>
            <a:ext cx="3840480" cy="914400"/>
          </a:xfrm>
          <a:prstGeom prst="roundRect">
            <a:avLst/>
          </a:prstGeom>
          <a:solidFill>
            <a:srgbClr val="712766"/>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b="1" dirty="0">
                <a:solidFill>
                  <a:schemeClr val="bg1"/>
                </a:solidFill>
                <a:latin typeface="Juice ITC" panose="04040403040A02020202" pitchFamily="82" charset="0"/>
              </a:rPr>
              <a:t>Refrigerator and Freezer Log </a:t>
            </a:r>
          </a:p>
        </p:txBody>
      </p:sp>
      <p:sp>
        <p:nvSpPr>
          <p:cNvPr id="38" name="Rectangle: Rounded Corners 37"/>
          <p:cNvSpPr/>
          <p:nvPr/>
        </p:nvSpPr>
        <p:spPr>
          <a:xfrm>
            <a:off x="755214" y="2451391"/>
            <a:ext cx="3840480" cy="914400"/>
          </a:xfrm>
          <a:prstGeom prst="roundRect">
            <a:avLst/>
          </a:prstGeom>
          <a:solidFill>
            <a:srgbClr val="712766"/>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0000"/>
              </a:lnSpc>
            </a:pPr>
            <a:r>
              <a:rPr lang="en-US" sz="3200" b="1" dirty="0">
                <a:solidFill>
                  <a:schemeClr val="bg1"/>
                </a:solidFill>
                <a:latin typeface="Juice ITC" panose="04040403040A02020202" pitchFamily="82" charset="0"/>
              </a:rPr>
              <a:t>Pest Control Log </a:t>
            </a:r>
          </a:p>
        </p:txBody>
      </p:sp>
      <p:sp>
        <p:nvSpPr>
          <p:cNvPr id="39" name="Rectangle: Rounded Corners 38"/>
          <p:cNvSpPr/>
          <p:nvPr/>
        </p:nvSpPr>
        <p:spPr>
          <a:xfrm>
            <a:off x="755214" y="3499807"/>
            <a:ext cx="3840480" cy="914400"/>
          </a:xfrm>
          <a:prstGeom prst="roundRect">
            <a:avLst/>
          </a:prstGeom>
          <a:solidFill>
            <a:srgbClr val="712766"/>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b="1" dirty="0">
                <a:solidFill>
                  <a:schemeClr val="bg1"/>
                </a:solidFill>
                <a:latin typeface="Juice ITC" panose="04040403040A02020202" pitchFamily="82" charset="0"/>
              </a:rPr>
              <a:t>Equipment Cleaning Log</a:t>
            </a:r>
          </a:p>
        </p:txBody>
      </p:sp>
      <p:sp>
        <p:nvSpPr>
          <p:cNvPr id="42" name="Rectangle: Rounded Corners 41"/>
          <p:cNvSpPr/>
          <p:nvPr/>
        </p:nvSpPr>
        <p:spPr>
          <a:xfrm>
            <a:off x="757992" y="4548223"/>
            <a:ext cx="3840480" cy="914400"/>
          </a:xfrm>
          <a:prstGeom prst="roundRect">
            <a:avLst/>
          </a:prstGeom>
          <a:solidFill>
            <a:srgbClr val="712766"/>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b="1" dirty="0">
                <a:solidFill>
                  <a:schemeClr val="bg1"/>
                </a:solidFill>
                <a:latin typeface="Juice ITC" panose="04040403040A02020202" pitchFamily="82" charset="0"/>
              </a:rPr>
              <a:t>Thermometer Calibration Log</a:t>
            </a:r>
          </a:p>
        </p:txBody>
      </p:sp>
      <p:sp>
        <p:nvSpPr>
          <p:cNvPr id="46" name="Rectangle: Rounded Corners 45"/>
          <p:cNvSpPr/>
          <p:nvPr/>
        </p:nvSpPr>
        <p:spPr>
          <a:xfrm>
            <a:off x="757992" y="5596637"/>
            <a:ext cx="3840480" cy="914400"/>
          </a:xfrm>
          <a:prstGeom prst="roundRect">
            <a:avLst/>
          </a:prstGeom>
          <a:solidFill>
            <a:srgbClr val="712766"/>
          </a:solidFill>
          <a:ln w="762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b="1" dirty="0">
                <a:solidFill>
                  <a:schemeClr val="bg1"/>
                </a:solidFill>
                <a:latin typeface="Juice ITC" panose="04040403040A02020202" pitchFamily="82" charset="0"/>
              </a:rPr>
              <a:t>Monthly Sanitation Checklist</a:t>
            </a:r>
          </a:p>
        </p:txBody>
      </p:sp>
      <p:pic>
        <p:nvPicPr>
          <p:cNvPr id="9" name="Picture 8" descr="Screen Clippi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10720" y="2439147"/>
            <a:ext cx="4616456" cy="3378382"/>
          </a:xfrm>
          <a:prstGeom prst="rect">
            <a:avLst/>
          </a:prstGeom>
          <a:ln w="12700">
            <a:solidFill>
              <a:srgbClr val="000000"/>
            </a:solidFill>
          </a:ln>
        </p:spPr>
      </p:pic>
      <p:pic>
        <p:nvPicPr>
          <p:cNvPr id="10" name="Picture 9" descr="Screen Clippi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710720" y="2439147"/>
            <a:ext cx="4616456" cy="3394710"/>
          </a:xfrm>
          <a:prstGeom prst="rect">
            <a:avLst/>
          </a:prstGeom>
          <a:ln w="12700">
            <a:solidFill>
              <a:srgbClr val="000000"/>
            </a:solidFill>
          </a:ln>
        </p:spPr>
      </p:pic>
      <p:pic>
        <p:nvPicPr>
          <p:cNvPr id="6" name="Picture 5"/>
          <p:cNvPicPr>
            <a:picLocks noChangeAspect="1"/>
          </p:cNvPicPr>
          <p:nvPr/>
        </p:nvPicPr>
        <p:blipFill>
          <a:blip r:embed="rId6"/>
          <a:stretch>
            <a:fillRect/>
          </a:stretch>
        </p:blipFill>
        <p:spPr>
          <a:xfrm>
            <a:off x="5710720" y="2439147"/>
            <a:ext cx="4616456" cy="3394710"/>
          </a:xfrm>
          <a:prstGeom prst="rect">
            <a:avLst/>
          </a:prstGeom>
          <a:ln w="12700">
            <a:solidFill>
              <a:srgbClr val="000000"/>
            </a:solidFill>
          </a:ln>
        </p:spPr>
      </p:pic>
      <p:pic>
        <p:nvPicPr>
          <p:cNvPr id="12" name="Picture 11" descr="Screen Clipping"/>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710720" y="2439147"/>
            <a:ext cx="4616456" cy="3394710"/>
          </a:xfrm>
          <a:prstGeom prst="rect">
            <a:avLst/>
          </a:prstGeom>
          <a:ln w="12700">
            <a:solidFill>
              <a:srgbClr val="000000"/>
            </a:solidFill>
          </a:ln>
        </p:spPr>
      </p:pic>
      <p:sp>
        <p:nvSpPr>
          <p:cNvPr id="16" name="TextBox 15">
            <a:extLst>
              <a:ext uri="{FF2B5EF4-FFF2-40B4-BE49-F238E27FC236}">
                <a16:creationId xmlns:a16="http://schemas.microsoft.com/office/drawing/2014/main" id="{CE0581B0-55F8-4873-8D9D-71C78A70276D}"/>
              </a:ext>
            </a:extLst>
          </p:cNvPr>
          <p:cNvSpPr txBox="1"/>
          <p:nvPr/>
        </p:nvSpPr>
        <p:spPr>
          <a:xfrm>
            <a:off x="4927600" y="319610"/>
            <a:ext cx="6972300" cy="954107"/>
          </a:xfrm>
          <a:prstGeom prst="rect">
            <a:avLst/>
          </a:prstGeom>
          <a:noFill/>
        </p:spPr>
        <p:txBody>
          <a:bodyPr wrap="square" rtlCol="0">
            <a:spAutoFit/>
          </a:bodyPr>
          <a:lstStyle/>
          <a:p>
            <a:r>
              <a:rPr lang="en-US" sz="2800" dirty="0">
                <a:solidFill>
                  <a:srgbClr val="000000"/>
                </a:solidFill>
              </a:rPr>
              <a:t>HACCP logs are the written verification that support the food safety plan.</a:t>
            </a:r>
          </a:p>
        </p:txBody>
      </p:sp>
      <p:pic>
        <p:nvPicPr>
          <p:cNvPr id="8" name="Picture 7" descr="Screen Clipping"/>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060375" y="1579267"/>
            <a:ext cx="3617796" cy="4921959"/>
          </a:xfrm>
          <a:prstGeom prst="rect">
            <a:avLst/>
          </a:prstGeom>
          <a:ln w="12700">
            <a:solidFill>
              <a:srgbClr val="000000"/>
            </a:solidFill>
          </a:ln>
        </p:spPr>
      </p:pic>
    </p:spTree>
    <p:extLst>
      <p:ext uri="{BB962C8B-B14F-4D97-AF65-F5344CB8AC3E}">
        <p14:creationId xmlns:p14="http://schemas.microsoft.com/office/powerpoint/2010/main" val="395821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0-#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6"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1000" fill="hold"/>
                                        <p:tgtEl>
                                          <p:spTgt spid="11"/>
                                        </p:tgtEl>
                                        <p:attrNameLst>
                                          <p:attrName>ppt_x</p:attrName>
                                        </p:attrNameLst>
                                      </p:cBhvr>
                                      <p:tavLst>
                                        <p:tav tm="0">
                                          <p:val>
                                            <p:strVal val="1+#ppt_w/2"/>
                                          </p:val>
                                        </p:tav>
                                        <p:tav tm="100000">
                                          <p:val>
                                            <p:strVal val="#ppt_x"/>
                                          </p:val>
                                        </p:tav>
                                      </p:tavLst>
                                    </p:anim>
                                    <p:anim calcmode="lin" valueType="num">
                                      <p:cBhvr additive="base">
                                        <p:cTn id="13" dur="1000" fill="hold"/>
                                        <p:tgtEl>
                                          <p:spTgt spid="11"/>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11"/>
                                        </p:tgtEl>
                                        <p:attrNameLst>
                                          <p:attrName>style.visibility</p:attrName>
                                        </p:attrNameLst>
                                      </p:cBhvr>
                                      <p:to>
                                        <p:strVal val="hidden"/>
                                      </p:to>
                                    </p:set>
                                  </p:subTnLst>
                                </p:cTn>
                              </p:par>
                            </p:childTnLst>
                          </p:cTn>
                        </p:par>
                      </p:childTnLst>
                    </p:cTn>
                  </p:par>
                  <p:par>
                    <p:cTn id="14" fill="hold">
                      <p:stCondLst>
                        <p:cond delay="indefinite"/>
                      </p:stCondLst>
                      <p:childTnLst>
                        <p:par>
                          <p:cTn id="15" fill="hold">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7"/>
                                        </p:tgtEl>
                                        <p:attrNameLst>
                                          <p:attrName>style.visibility</p:attrName>
                                        </p:attrNameLst>
                                      </p:cBhvr>
                                      <p:to>
                                        <p:strVal val="visible"/>
                                      </p:to>
                                    </p:set>
                                    <p:anim calcmode="lin" valueType="num">
                                      <p:cBhvr additive="base">
                                        <p:cTn id="18" dur="750" fill="hold"/>
                                        <p:tgtEl>
                                          <p:spTgt spid="37"/>
                                        </p:tgtEl>
                                        <p:attrNameLst>
                                          <p:attrName>ppt_x</p:attrName>
                                        </p:attrNameLst>
                                      </p:cBhvr>
                                      <p:tavLst>
                                        <p:tav tm="0">
                                          <p:val>
                                            <p:strVal val="0-#ppt_w/2"/>
                                          </p:val>
                                        </p:tav>
                                        <p:tav tm="100000">
                                          <p:val>
                                            <p:strVal val="#ppt_x"/>
                                          </p:val>
                                        </p:tav>
                                      </p:tavLst>
                                    </p:anim>
                                    <p:anim calcmode="lin" valueType="num">
                                      <p:cBhvr additive="base">
                                        <p:cTn id="19" dur="750" fill="hold"/>
                                        <p:tgtEl>
                                          <p:spTgt spid="37"/>
                                        </p:tgtEl>
                                        <p:attrNameLst>
                                          <p:attrName>ppt_y</p:attrName>
                                        </p:attrNameLst>
                                      </p:cBhvr>
                                      <p:tavLst>
                                        <p:tav tm="0">
                                          <p:val>
                                            <p:strVal val="#ppt_y"/>
                                          </p:val>
                                        </p:tav>
                                        <p:tav tm="100000">
                                          <p:val>
                                            <p:strVal val="#ppt_y"/>
                                          </p:val>
                                        </p:tav>
                                      </p:tavLst>
                                    </p:anim>
                                  </p:childTnLst>
                                </p:cTn>
                              </p:par>
                            </p:childTnLst>
                          </p:cTn>
                        </p:par>
                        <p:par>
                          <p:cTn id="20" fill="hold">
                            <p:stCondLst>
                              <p:cond delay="750"/>
                            </p:stCondLst>
                            <p:childTnLst>
                              <p:par>
                                <p:cTn id="21" presetID="2" presetClass="entr" presetSubtype="6"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000" fill="hold"/>
                                        <p:tgtEl>
                                          <p:spTgt spid="9"/>
                                        </p:tgtEl>
                                        <p:attrNameLst>
                                          <p:attrName>ppt_x</p:attrName>
                                        </p:attrNameLst>
                                      </p:cBhvr>
                                      <p:tavLst>
                                        <p:tav tm="0">
                                          <p:val>
                                            <p:strVal val="1+#ppt_w/2"/>
                                          </p:val>
                                        </p:tav>
                                        <p:tav tm="100000">
                                          <p:val>
                                            <p:strVal val="#ppt_x"/>
                                          </p:val>
                                        </p:tav>
                                      </p:tavLst>
                                    </p:anim>
                                    <p:anim calcmode="lin" valueType="num">
                                      <p:cBhvr additive="base">
                                        <p:cTn id="24"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8"/>
                                        </p:tgtEl>
                                        <p:attrNameLst>
                                          <p:attrName>style.visibility</p:attrName>
                                        </p:attrNameLst>
                                      </p:cBhvr>
                                      <p:to>
                                        <p:strVal val="visible"/>
                                      </p:to>
                                    </p:set>
                                    <p:anim calcmode="lin" valueType="num">
                                      <p:cBhvr additive="base">
                                        <p:cTn id="29" dur="750" fill="hold"/>
                                        <p:tgtEl>
                                          <p:spTgt spid="38"/>
                                        </p:tgtEl>
                                        <p:attrNameLst>
                                          <p:attrName>ppt_x</p:attrName>
                                        </p:attrNameLst>
                                      </p:cBhvr>
                                      <p:tavLst>
                                        <p:tav tm="0">
                                          <p:val>
                                            <p:strVal val="0-#ppt_w/2"/>
                                          </p:val>
                                        </p:tav>
                                        <p:tav tm="100000">
                                          <p:val>
                                            <p:strVal val="#ppt_x"/>
                                          </p:val>
                                        </p:tav>
                                      </p:tavLst>
                                    </p:anim>
                                    <p:anim calcmode="lin" valueType="num">
                                      <p:cBhvr additive="base">
                                        <p:cTn id="30" dur="750" fill="hold"/>
                                        <p:tgtEl>
                                          <p:spTgt spid="38"/>
                                        </p:tgtEl>
                                        <p:attrNameLst>
                                          <p:attrName>ppt_y</p:attrName>
                                        </p:attrNameLst>
                                      </p:cBhvr>
                                      <p:tavLst>
                                        <p:tav tm="0">
                                          <p:val>
                                            <p:strVal val="#ppt_y"/>
                                          </p:val>
                                        </p:tav>
                                        <p:tav tm="100000">
                                          <p:val>
                                            <p:strVal val="#ppt_y"/>
                                          </p:val>
                                        </p:tav>
                                      </p:tavLst>
                                    </p:anim>
                                  </p:childTnLst>
                                </p:cTn>
                              </p:par>
                              <p:par>
                                <p:cTn id="31" presetID="1" presetClass="exit" presetSubtype="0" fill="hold" nodeType="withEffect">
                                  <p:stCondLst>
                                    <p:cond delay="0"/>
                                  </p:stCondLst>
                                  <p:childTnLst>
                                    <p:set>
                                      <p:cBhvr>
                                        <p:cTn id="32" dur="1" fill="hold">
                                          <p:stCondLst>
                                            <p:cond delay="0"/>
                                          </p:stCondLst>
                                        </p:cTn>
                                        <p:tgtEl>
                                          <p:spTgt spid="9"/>
                                        </p:tgtEl>
                                        <p:attrNameLst>
                                          <p:attrName>style.visibility</p:attrName>
                                        </p:attrNameLst>
                                      </p:cBhvr>
                                      <p:to>
                                        <p:strVal val="hidden"/>
                                      </p:to>
                                    </p:set>
                                  </p:childTnLst>
                                </p:cTn>
                              </p:par>
                            </p:childTnLst>
                          </p:cTn>
                        </p:par>
                        <p:par>
                          <p:cTn id="33" fill="hold">
                            <p:stCondLst>
                              <p:cond delay="750"/>
                            </p:stCondLst>
                            <p:childTnLst>
                              <p:par>
                                <p:cTn id="34" presetID="2" presetClass="entr" presetSubtype="6" fill="hold"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0" fill="hold"/>
                                        <p:tgtEl>
                                          <p:spTgt spid="10"/>
                                        </p:tgtEl>
                                        <p:attrNameLst>
                                          <p:attrName>ppt_x</p:attrName>
                                        </p:attrNameLst>
                                      </p:cBhvr>
                                      <p:tavLst>
                                        <p:tav tm="0">
                                          <p:val>
                                            <p:strVal val="1+#ppt_w/2"/>
                                          </p:val>
                                        </p:tav>
                                        <p:tav tm="100000">
                                          <p:val>
                                            <p:strVal val="#ppt_x"/>
                                          </p:val>
                                        </p:tav>
                                      </p:tavLst>
                                    </p:anim>
                                    <p:anim calcmode="lin" valueType="num">
                                      <p:cBhvr additive="base">
                                        <p:cTn id="37" dur="1000" fill="hold"/>
                                        <p:tgtEl>
                                          <p:spTgt spid="10"/>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10"/>
                                        </p:tgtEl>
                                        <p:attrNameLst>
                                          <p:attrName>style.visibility</p:attrName>
                                        </p:attrNameLst>
                                      </p:cBhvr>
                                      <p:to>
                                        <p:strVal val="hidden"/>
                                      </p:to>
                                    </p:set>
                                  </p:subTnLst>
                                </p:cTn>
                              </p:par>
                            </p:childTnLst>
                          </p:cTn>
                        </p:par>
                      </p:childTnLst>
                    </p:cTn>
                  </p:par>
                  <p:par>
                    <p:cTn id="38" fill="hold">
                      <p:stCondLst>
                        <p:cond delay="indefinite"/>
                      </p:stCondLst>
                      <p:childTnLst>
                        <p:par>
                          <p:cTn id="39" fill="hold">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39"/>
                                        </p:tgtEl>
                                        <p:attrNameLst>
                                          <p:attrName>style.visibility</p:attrName>
                                        </p:attrNameLst>
                                      </p:cBhvr>
                                      <p:to>
                                        <p:strVal val="visible"/>
                                      </p:to>
                                    </p:set>
                                    <p:anim calcmode="lin" valueType="num">
                                      <p:cBhvr additive="base">
                                        <p:cTn id="42" dur="750" fill="hold"/>
                                        <p:tgtEl>
                                          <p:spTgt spid="39"/>
                                        </p:tgtEl>
                                        <p:attrNameLst>
                                          <p:attrName>ppt_x</p:attrName>
                                        </p:attrNameLst>
                                      </p:cBhvr>
                                      <p:tavLst>
                                        <p:tav tm="0">
                                          <p:val>
                                            <p:strVal val="0-#ppt_w/2"/>
                                          </p:val>
                                        </p:tav>
                                        <p:tav tm="100000">
                                          <p:val>
                                            <p:strVal val="#ppt_x"/>
                                          </p:val>
                                        </p:tav>
                                      </p:tavLst>
                                    </p:anim>
                                    <p:anim calcmode="lin" valueType="num">
                                      <p:cBhvr additive="base">
                                        <p:cTn id="43" dur="750" fill="hold"/>
                                        <p:tgtEl>
                                          <p:spTgt spid="39"/>
                                        </p:tgtEl>
                                        <p:attrNameLst>
                                          <p:attrName>ppt_y</p:attrName>
                                        </p:attrNameLst>
                                      </p:cBhvr>
                                      <p:tavLst>
                                        <p:tav tm="0">
                                          <p:val>
                                            <p:strVal val="#ppt_y"/>
                                          </p:val>
                                        </p:tav>
                                        <p:tav tm="100000">
                                          <p:val>
                                            <p:strVal val="#ppt_y"/>
                                          </p:val>
                                        </p:tav>
                                      </p:tavLst>
                                    </p:anim>
                                  </p:childTnLst>
                                </p:cTn>
                              </p:par>
                            </p:childTnLst>
                          </p:cTn>
                        </p:par>
                        <p:par>
                          <p:cTn id="44" fill="hold">
                            <p:stCondLst>
                              <p:cond delay="750"/>
                            </p:stCondLst>
                            <p:childTnLst>
                              <p:par>
                                <p:cTn id="45" presetID="2" presetClass="entr" presetSubtype="6"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1000" fill="hold"/>
                                        <p:tgtEl>
                                          <p:spTgt spid="6"/>
                                        </p:tgtEl>
                                        <p:attrNameLst>
                                          <p:attrName>ppt_x</p:attrName>
                                        </p:attrNameLst>
                                      </p:cBhvr>
                                      <p:tavLst>
                                        <p:tav tm="0">
                                          <p:val>
                                            <p:strVal val="1+#ppt_w/2"/>
                                          </p:val>
                                        </p:tav>
                                        <p:tav tm="100000">
                                          <p:val>
                                            <p:strVal val="#ppt_x"/>
                                          </p:val>
                                        </p:tav>
                                      </p:tavLst>
                                    </p:anim>
                                    <p:anim calcmode="lin" valueType="num">
                                      <p:cBhvr additive="base">
                                        <p:cTn id="48" dur="1000" fill="hold"/>
                                        <p:tgtEl>
                                          <p:spTgt spid="6"/>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6"/>
                                        </p:tgtEl>
                                        <p:attrNameLst>
                                          <p:attrName>style.visibility</p:attrName>
                                        </p:attrNameLst>
                                      </p:cBhvr>
                                      <p:to>
                                        <p:strVal val="hidden"/>
                                      </p:to>
                                    </p:set>
                                  </p:sub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42"/>
                                        </p:tgtEl>
                                        <p:attrNameLst>
                                          <p:attrName>style.visibility</p:attrName>
                                        </p:attrNameLst>
                                      </p:cBhvr>
                                      <p:to>
                                        <p:strVal val="visible"/>
                                      </p:to>
                                    </p:set>
                                    <p:anim calcmode="lin" valueType="num">
                                      <p:cBhvr additive="base">
                                        <p:cTn id="53" dur="750" fill="hold"/>
                                        <p:tgtEl>
                                          <p:spTgt spid="42"/>
                                        </p:tgtEl>
                                        <p:attrNameLst>
                                          <p:attrName>ppt_x</p:attrName>
                                        </p:attrNameLst>
                                      </p:cBhvr>
                                      <p:tavLst>
                                        <p:tav tm="0">
                                          <p:val>
                                            <p:strVal val="0-#ppt_w/2"/>
                                          </p:val>
                                        </p:tav>
                                        <p:tav tm="100000">
                                          <p:val>
                                            <p:strVal val="#ppt_x"/>
                                          </p:val>
                                        </p:tav>
                                      </p:tavLst>
                                    </p:anim>
                                    <p:anim calcmode="lin" valueType="num">
                                      <p:cBhvr additive="base">
                                        <p:cTn id="54" dur="750" fill="hold"/>
                                        <p:tgtEl>
                                          <p:spTgt spid="42"/>
                                        </p:tgtEl>
                                        <p:attrNameLst>
                                          <p:attrName>ppt_y</p:attrName>
                                        </p:attrNameLst>
                                      </p:cBhvr>
                                      <p:tavLst>
                                        <p:tav tm="0">
                                          <p:val>
                                            <p:strVal val="#ppt_y"/>
                                          </p:val>
                                        </p:tav>
                                        <p:tav tm="100000">
                                          <p:val>
                                            <p:strVal val="#ppt_y"/>
                                          </p:val>
                                        </p:tav>
                                      </p:tavLst>
                                    </p:anim>
                                  </p:childTnLst>
                                </p:cTn>
                              </p:par>
                            </p:childTnLst>
                          </p:cTn>
                        </p:par>
                        <p:par>
                          <p:cTn id="55" fill="hold">
                            <p:stCondLst>
                              <p:cond delay="750"/>
                            </p:stCondLst>
                            <p:childTnLst>
                              <p:par>
                                <p:cTn id="56" presetID="2" presetClass="entr" presetSubtype="6" fill="hold" nodeType="after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additive="base">
                                        <p:cTn id="58" dur="1000" fill="hold"/>
                                        <p:tgtEl>
                                          <p:spTgt spid="12"/>
                                        </p:tgtEl>
                                        <p:attrNameLst>
                                          <p:attrName>ppt_x</p:attrName>
                                        </p:attrNameLst>
                                      </p:cBhvr>
                                      <p:tavLst>
                                        <p:tav tm="0">
                                          <p:val>
                                            <p:strVal val="1+#ppt_w/2"/>
                                          </p:val>
                                        </p:tav>
                                        <p:tav tm="100000">
                                          <p:val>
                                            <p:strVal val="#ppt_x"/>
                                          </p:val>
                                        </p:tav>
                                      </p:tavLst>
                                    </p:anim>
                                    <p:anim calcmode="lin" valueType="num">
                                      <p:cBhvr additive="base">
                                        <p:cTn id="59" dur="1000" fill="hold"/>
                                        <p:tgtEl>
                                          <p:spTgt spid="12"/>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60" fill="hold">
                      <p:stCondLst>
                        <p:cond delay="indefinite"/>
                      </p:stCondLst>
                      <p:childTnLst>
                        <p:par>
                          <p:cTn id="61" fill="hold">
                            <p:stCondLst>
                              <p:cond delay="0"/>
                            </p:stCondLst>
                            <p:childTnLst>
                              <p:par>
                                <p:cTn id="62" presetID="2" presetClass="entr" presetSubtype="8" fill="hold" grpId="0" nodeType="clickEffect">
                                  <p:stCondLst>
                                    <p:cond delay="0"/>
                                  </p:stCondLst>
                                  <p:childTnLst>
                                    <p:set>
                                      <p:cBhvr>
                                        <p:cTn id="63" dur="1" fill="hold">
                                          <p:stCondLst>
                                            <p:cond delay="0"/>
                                          </p:stCondLst>
                                        </p:cTn>
                                        <p:tgtEl>
                                          <p:spTgt spid="46"/>
                                        </p:tgtEl>
                                        <p:attrNameLst>
                                          <p:attrName>style.visibility</p:attrName>
                                        </p:attrNameLst>
                                      </p:cBhvr>
                                      <p:to>
                                        <p:strVal val="visible"/>
                                      </p:to>
                                    </p:set>
                                    <p:anim calcmode="lin" valueType="num">
                                      <p:cBhvr additive="base">
                                        <p:cTn id="64" dur="750" fill="hold"/>
                                        <p:tgtEl>
                                          <p:spTgt spid="46"/>
                                        </p:tgtEl>
                                        <p:attrNameLst>
                                          <p:attrName>ppt_x</p:attrName>
                                        </p:attrNameLst>
                                      </p:cBhvr>
                                      <p:tavLst>
                                        <p:tav tm="0">
                                          <p:val>
                                            <p:strVal val="0-#ppt_w/2"/>
                                          </p:val>
                                        </p:tav>
                                        <p:tav tm="100000">
                                          <p:val>
                                            <p:strVal val="#ppt_x"/>
                                          </p:val>
                                        </p:tav>
                                      </p:tavLst>
                                    </p:anim>
                                    <p:anim calcmode="lin" valueType="num">
                                      <p:cBhvr additive="base">
                                        <p:cTn id="65" dur="750" fill="hold"/>
                                        <p:tgtEl>
                                          <p:spTgt spid="46"/>
                                        </p:tgtEl>
                                        <p:attrNameLst>
                                          <p:attrName>ppt_y</p:attrName>
                                        </p:attrNameLst>
                                      </p:cBhvr>
                                      <p:tavLst>
                                        <p:tav tm="0">
                                          <p:val>
                                            <p:strVal val="#ppt_y"/>
                                          </p:val>
                                        </p:tav>
                                        <p:tav tm="100000">
                                          <p:val>
                                            <p:strVal val="#ppt_y"/>
                                          </p:val>
                                        </p:tav>
                                      </p:tavLst>
                                    </p:anim>
                                  </p:childTnLst>
                                </p:cTn>
                              </p:par>
                            </p:childTnLst>
                          </p:cTn>
                        </p:par>
                        <p:par>
                          <p:cTn id="66" fill="hold">
                            <p:stCondLst>
                              <p:cond delay="750"/>
                            </p:stCondLst>
                            <p:childTnLst>
                              <p:par>
                                <p:cTn id="67" presetID="2" presetClass="entr" presetSubtype="6" fill="hold" nodeType="afterEffect">
                                  <p:stCondLst>
                                    <p:cond delay="0"/>
                                  </p:stCondLst>
                                  <p:childTnLst>
                                    <p:set>
                                      <p:cBhvr>
                                        <p:cTn id="68" dur="1" fill="hold">
                                          <p:stCondLst>
                                            <p:cond delay="0"/>
                                          </p:stCondLst>
                                        </p:cTn>
                                        <p:tgtEl>
                                          <p:spTgt spid="8"/>
                                        </p:tgtEl>
                                        <p:attrNameLst>
                                          <p:attrName>style.visibility</p:attrName>
                                        </p:attrNameLst>
                                      </p:cBhvr>
                                      <p:to>
                                        <p:strVal val="visible"/>
                                      </p:to>
                                    </p:set>
                                    <p:anim calcmode="lin" valueType="num">
                                      <p:cBhvr additive="base">
                                        <p:cTn id="69" dur="1000" fill="hold"/>
                                        <p:tgtEl>
                                          <p:spTgt spid="8"/>
                                        </p:tgtEl>
                                        <p:attrNameLst>
                                          <p:attrName>ppt_x</p:attrName>
                                        </p:attrNameLst>
                                      </p:cBhvr>
                                      <p:tavLst>
                                        <p:tav tm="0">
                                          <p:val>
                                            <p:strVal val="1+#ppt_w/2"/>
                                          </p:val>
                                        </p:tav>
                                        <p:tav tm="100000">
                                          <p:val>
                                            <p:strVal val="#ppt_x"/>
                                          </p:val>
                                        </p:tav>
                                      </p:tavLst>
                                    </p:anim>
                                    <p:anim calcmode="lin" valueType="num">
                                      <p:cBhvr additive="base">
                                        <p:cTn id="70" dur="1000" fill="hold"/>
                                        <p:tgtEl>
                                          <p:spTgt spid="8"/>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8"/>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7" grpId="0" animBg="1"/>
      <p:bldP spid="38" grpId="0" animBg="1"/>
      <p:bldP spid="39" grpId="0" animBg="1"/>
      <p:bldP spid="42" grpId="0" animBg="1"/>
      <p:bldP spid="46"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 name="Rectangle 123">
            <a:extLst>
              <a:ext uri="{FF2B5EF4-FFF2-40B4-BE49-F238E27FC236}">
                <a16:creationId xmlns:a16="http://schemas.microsoft.com/office/drawing/2014/main" id="{61857934-0442-471F-9DD5-41188369836C}"/>
              </a:ext>
            </a:extLst>
          </p:cNvPr>
          <p:cNvSpPr/>
          <p:nvPr/>
        </p:nvSpPr>
        <p:spPr>
          <a:xfrm>
            <a:off x="-8576" y="11022"/>
            <a:ext cx="12200576" cy="573547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pic>
        <p:nvPicPr>
          <p:cNvPr id="10" name="Picture 9"/>
          <p:cNvPicPr>
            <a:picLocks noChangeAspect="1"/>
          </p:cNvPicPr>
          <p:nvPr/>
        </p:nvPicPr>
        <p:blipFill>
          <a:blip r:embed="rId3"/>
          <a:stretch>
            <a:fillRect/>
          </a:stretch>
        </p:blipFill>
        <p:spPr>
          <a:xfrm>
            <a:off x="7419236" y="143799"/>
            <a:ext cx="816536" cy="816536"/>
          </a:xfrm>
          <a:prstGeom prst="rect">
            <a:avLst/>
          </a:prstGeom>
        </p:spPr>
      </p:pic>
      <p:pic>
        <p:nvPicPr>
          <p:cNvPr id="974" name="Picture 2" descr="Image result for workers comp poster californi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81018" y="1602568"/>
            <a:ext cx="1107634" cy="1778206"/>
          </a:xfrm>
          <a:prstGeom prst="rect">
            <a:avLst/>
          </a:prstGeom>
          <a:noFill/>
          <a:extLst>
            <a:ext uri="{909E8E84-426E-40DD-AFC4-6F175D3DCCD1}">
              <a14:hiddenFill xmlns:a14="http://schemas.microsoft.com/office/drawing/2010/main">
                <a:solidFill>
                  <a:srgbClr val="FFFFFF"/>
                </a:solidFill>
              </a14:hiddenFill>
            </a:ext>
          </a:extLst>
        </p:spPr>
      </p:pic>
      <p:sp>
        <p:nvSpPr>
          <p:cNvPr id="49" name="Rectangle 48"/>
          <p:cNvSpPr/>
          <p:nvPr/>
        </p:nvSpPr>
        <p:spPr>
          <a:xfrm flipH="1" flipV="1">
            <a:off x="1676400" y="99325"/>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0" name="Rectangle: Rounded Corners 77"/>
          <p:cNvSpPr/>
          <p:nvPr/>
        </p:nvSpPr>
        <p:spPr>
          <a:xfrm flipV="1">
            <a:off x="1723792"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nvGrpSpPr>
          <p:cNvPr id="51" name="Group 50"/>
          <p:cNvGrpSpPr/>
          <p:nvPr/>
        </p:nvGrpSpPr>
        <p:grpSpPr>
          <a:xfrm>
            <a:off x="1884462" y="447672"/>
            <a:ext cx="312266" cy="1110897"/>
            <a:chOff x="248721" y="265898"/>
            <a:chExt cx="463216" cy="1465240"/>
          </a:xfrm>
        </p:grpSpPr>
        <p:sp>
          <p:nvSpPr>
            <p:cNvPr id="52" name="Rectangle 51"/>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3"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4"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nvGrpSpPr>
            <p:cNvPr id="55" name="Group 54"/>
            <p:cNvGrpSpPr/>
            <p:nvPr/>
          </p:nvGrpSpPr>
          <p:grpSpPr>
            <a:xfrm>
              <a:off x="248721" y="1267923"/>
              <a:ext cx="463216" cy="463215"/>
              <a:chOff x="6731455" y="981637"/>
              <a:chExt cx="666750" cy="666750"/>
            </a:xfrm>
          </p:grpSpPr>
          <p:sp>
            <p:nvSpPr>
              <p:cNvPr id="56" name="Oval 55"/>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7" name="Oval 56"/>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8" name="Oval 57"/>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9" name="Oval 58"/>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0" name="Oval 59"/>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1" name="Oval 60"/>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b="1" dirty="0">
                  <a:solidFill>
                    <a:prstClr val="white"/>
                  </a:solidFill>
                  <a:latin typeface="Calibri"/>
                </a:endParaRPr>
              </a:p>
            </p:txBody>
          </p:sp>
          <p:sp>
            <p:nvSpPr>
              <p:cNvPr id="62" name="Oval 61"/>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3" name="Oval 62"/>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4" name="Oval 63"/>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5" name="Oval 64"/>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6" name="Oval 65"/>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7" name="Oval 66"/>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8" name="Oval 67"/>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9" name="Oval 68"/>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0" name="Oval 69"/>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1" name="Oval 70"/>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2" name="Oval 71"/>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3" name="Oval 72"/>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4" name="Oval 73"/>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5" name="Oval 74"/>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6" name="Oval 75"/>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7" name="Oval 76"/>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b="1" dirty="0">
                  <a:solidFill>
                    <a:prstClr val="white"/>
                  </a:solidFill>
                  <a:latin typeface="Calibri"/>
                </a:endParaRPr>
              </a:p>
            </p:txBody>
          </p:sp>
          <p:sp>
            <p:nvSpPr>
              <p:cNvPr id="78" name="Oval 77"/>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79" name="Oval 78"/>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2" name="Oval 81"/>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3" name="Oval 82"/>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4" name="Oval 83"/>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5" name="Oval 84"/>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6" name="Oval 85"/>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7" name="Oval 86"/>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8" name="Oval 87"/>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89" name="Oval 88"/>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grpSp>
        <p:nvGrpSpPr>
          <p:cNvPr id="90" name="Group 89"/>
          <p:cNvGrpSpPr/>
          <p:nvPr/>
        </p:nvGrpSpPr>
        <p:grpSpPr>
          <a:xfrm>
            <a:off x="2402678" y="443140"/>
            <a:ext cx="259603" cy="1186862"/>
            <a:chOff x="1572281" y="324733"/>
            <a:chExt cx="583896" cy="2373562"/>
          </a:xfrm>
        </p:grpSpPr>
        <p:sp>
          <p:nvSpPr>
            <p:cNvPr id="91" name="Rectangle 9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95" name="Group 94"/>
          <p:cNvGrpSpPr/>
          <p:nvPr/>
        </p:nvGrpSpPr>
        <p:grpSpPr>
          <a:xfrm>
            <a:off x="2851746" y="425712"/>
            <a:ext cx="592292" cy="1209291"/>
            <a:chOff x="2654110" y="646170"/>
            <a:chExt cx="1233062" cy="2238492"/>
          </a:xfrm>
        </p:grpSpPr>
        <p:sp>
          <p:nvSpPr>
            <p:cNvPr id="9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8" name="Oval 9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99" name="Group 98"/>
          <p:cNvGrpSpPr/>
          <p:nvPr/>
        </p:nvGrpSpPr>
        <p:grpSpPr>
          <a:xfrm>
            <a:off x="3673889" y="425679"/>
            <a:ext cx="339440" cy="1211069"/>
            <a:chOff x="8913241" y="8073"/>
            <a:chExt cx="628871" cy="2139832"/>
          </a:xfrm>
        </p:grpSpPr>
        <p:sp>
          <p:nvSpPr>
            <p:cNvPr id="100" name="Rectangle 9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4"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5"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6"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7"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8"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9"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110" name="Group 109"/>
          <p:cNvGrpSpPr/>
          <p:nvPr/>
        </p:nvGrpSpPr>
        <p:grpSpPr>
          <a:xfrm>
            <a:off x="4123665" y="420988"/>
            <a:ext cx="732405" cy="1457555"/>
            <a:chOff x="1324854" y="1556045"/>
            <a:chExt cx="1547661" cy="2741634"/>
          </a:xfrm>
        </p:grpSpPr>
        <p:sp>
          <p:nvSpPr>
            <p:cNvPr id="111"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2" name="Oval 111"/>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3" name="Oval 112"/>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4"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pic>
        <p:nvPicPr>
          <p:cNvPr id="115"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26375" r="43528"/>
          <a:stretch/>
        </p:blipFill>
        <p:spPr bwMode="auto">
          <a:xfrm rot="10800000">
            <a:off x="4873407" y="340439"/>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16" name="Group 115"/>
          <p:cNvGrpSpPr/>
          <p:nvPr/>
        </p:nvGrpSpPr>
        <p:grpSpPr>
          <a:xfrm>
            <a:off x="5504969" y="393959"/>
            <a:ext cx="618259" cy="1619474"/>
            <a:chOff x="10963105" y="3257551"/>
            <a:chExt cx="535103" cy="1468878"/>
          </a:xfrm>
        </p:grpSpPr>
        <p:grpSp>
          <p:nvGrpSpPr>
            <p:cNvPr id="117" name="Group 116"/>
            <p:cNvGrpSpPr/>
            <p:nvPr/>
          </p:nvGrpSpPr>
          <p:grpSpPr>
            <a:xfrm flipH="1">
              <a:off x="11223830" y="3257551"/>
              <a:ext cx="113186" cy="785614"/>
              <a:chOff x="11230657" y="2643601"/>
              <a:chExt cx="183114" cy="1270976"/>
            </a:xfrm>
          </p:grpSpPr>
          <p:sp>
            <p:nvSpPr>
              <p:cNvPr id="120"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21"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118" name="Oval 117"/>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19"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12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1829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n-US" dirty="0">
              <a:solidFill>
                <a:srgbClr val="008000"/>
              </a:solidFill>
              <a:latin typeface="Calibri"/>
            </a:endParaRPr>
          </a:p>
        </p:txBody>
      </p:sp>
      <p:sp>
        <p:nvSpPr>
          <p:cNvPr id="80" name="Rectangle 79"/>
          <p:cNvSpPr/>
          <p:nvPr/>
        </p:nvSpPr>
        <p:spPr>
          <a:xfrm>
            <a:off x="-215900" y="5221607"/>
            <a:ext cx="6333895" cy="1999648"/>
          </a:xfrm>
          <a:prstGeom prst="rect">
            <a:avLst/>
          </a:prstGeom>
          <a:blipFill>
            <a:blip r:embed="rId6"/>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03" name="Freeform: Shape 3"/>
          <p:cNvSpPr/>
          <p:nvPr/>
        </p:nvSpPr>
        <p:spPr>
          <a:xfrm>
            <a:off x="4847038" y="5028758"/>
            <a:ext cx="738949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7"/>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pic>
        <p:nvPicPr>
          <p:cNvPr id="9" name="Picture 8"/>
          <p:cNvPicPr>
            <a:picLocks noChangeAspect="1"/>
          </p:cNvPicPr>
          <p:nvPr/>
        </p:nvPicPr>
        <p:blipFill>
          <a:blip r:embed="rId8"/>
          <a:stretch>
            <a:fillRect/>
          </a:stretch>
        </p:blipFill>
        <p:spPr>
          <a:xfrm>
            <a:off x="9764260" y="1610410"/>
            <a:ext cx="1742720" cy="1762523"/>
          </a:xfrm>
          <a:prstGeom prst="rect">
            <a:avLst/>
          </a:prstGeom>
          <a:ln>
            <a:solidFill>
              <a:srgbClr val="000000"/>
            </a:solidFill>
          </a:ln>
        </p:spPr>
      </p:pic>
      <p:sp>
        <p:nvSpPr>
          <p:cNvPr id="973" name="Speech Bubble: Oval 238"/>
          <p:cNvSpPr/>
          <p:nvPr/>
        </p:nvSpPr>
        <p:spPr>
          <a:xfrm>
            <a:off x="3694557" y="902715"/>
            <a:ext cx="4235025" cy="2103120"/>
          </a:xfrm>
          <a:prstGeom prst="wedgeEllipseCallout">
            <a:avLst>
              <a:gd name="adj1" fmla="val -44832"/>
              <a:gd name="adj2" fmla="val 48535"/>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a:defRPr/>
            </a:pPr>
            <a:r>
              <a:rPr lang="en-US" sz="2400" dirty="0">
                <a:solidFill>
                  <a:srgbClr val="000000"/>
                </a:solidFill>
                <a:latin typeface="Calibri"/>
              </a:rPr>
              <a:t>Before I can take any food temperature, I must calibrate the thermometers.</a:t>
            </a:r>
            <a:endParaRPr lang="en-US" b="1" dirty="0">
              <a:solidFill>
                <a:srgbClr val="000000"/>
              </a:solidFill>
              <a:latin typeface="Calibri"/>
            </a:endParaRPr>
          </a:p>
        </p:txBody>
      </p:sp>
      <p:grpSp>
        <p:nvGrpSpPr>
          <p:cNvPr id="154" name="Group 153">
            <a:extLst>
              <a:ext uri="{FF2B5EF4-FFF2-40B4-BE49-F238E27FC236}">
                <a16:creationId xmlns:a16="http://schemas.microsoft.com/office/drawing/2014/main" id="{B48DCFFD-F353-4695-8F5B-3BEBFE322C6B}"/>
              </a:ext>
            </a:extLst>
          </p:cNvPr>
          <p:cNvGrpSpPr>
            <a:grpSpLocks noChangeAspect="1"/>
          </p:cNvGrpSpPr>
          <p:nvPr/>
        </p:nvGrpSpPr>
        <p:grpSpPr>
          <a:xfrm>
            <a:off x="6952813" y="4579132"/>
            <a:ext cx="1240069" cy="1020377"/>
            <a:chOff x="4119659" y="3069400"/>
            <a:chExt cx="852739" cy="623888"/>
          </a:xfrm>
        </p:grpSpPr>
        <p:sp>
          <p:nvSpPr>
            <p:cNvPr id="178" name="Rectangle: Rounded Corners 21">
              <a:extLst>
                <a:ext uri="{FF2B5EF4-FFF2-40B4-BE49-F238E27FC236}">
                  <a16:creationId xmlns:a16="http://schemas.microsoft.com/office/drawing/2014/main" id="{00F3402C-28F9-4C10-BF1C-0A543AE1EE07}"/>
                </a:ext>
              </a:extLst>
            </p:cNvPr>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79" name="Rectangle: Rounded Corners 3">
              <a:extLst>
                <a:ext uri="{FF2B5EF4-FFF2-40B4-BE49-F238E27FC236}">
                  <a16:creationId xmlns:a16="http://schemas.microsoft.com/office/drawing/2014/main" id="{28242F5F-A88D-4D21-A4F5-FECF9F9109A7}"/>
                </a:ext>
              </a:extLst>
            </p:cNvPr>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80" name="Oval 9">
              <a:extLst>
                <a:ext uri="{FF2B5EF4-FFF2-40B4-BE49-F238E27FC236}">
                  <a16:creationId xmlns:a16="http://schemas.microsoft.com/office/drawing/2014/main" id="{ADB168F6-8DD2-447A-B7EE-7BACD95B94CE}"/>
                </a:ext>
              </a:extLst>
            </p:cNvPr>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cxnSp>
          <p:nvCxnSpPr>
            <p:cNvPr id="181" name="Straight Connector 180">
              <a:extLst>
                <a:ext uri="{FF2B5EF4-FFF2-40B4-BE49-F238E27FC236}">
                  <a16:creationId xmlns:a16="http://schemas.microsoft.com/office/drawing/2014/main" id="{21086C6F-29E4-4379-9373-1BC10E831830}"/>
                </a:ext>
              </a:extLst>
            </p:cNvPr>
            <p:cNvCxnSpPr/>
            <p:nvPr/>
          </p:nvCxnSpPr>
          <p:spPr>
            <a:xfrm>
              <a:off x="4540076" y="3200764"/>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1D4A3982-A7DE-43F2-AD60-D2B0759BEE2F}"/>
                </a:ext>
              </a:extLst>
            </p:cNvPr>
            <p:cNvCxnSpPr/>
            <p:nvPr/>
          </p:nvCxnSpPr>
          <p:spPr>
            <a:xfrm>
              <a:off x="4566865" y="3262676"/>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94E37984-086C-448A-982E-0283A1632736}"/>
                </a:ext>
              </a:extLst>
            </p:cNvPr>
            <p:cNvCxnSpPr/>
            <p:nvPr/>
          </p:nvCxnSpPr>
          <p:spPr>
            <a:xfrm>
              <a:off x="4540076" y="3319827"/>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6BD0F1D0-DED7-4414-9200-8EE1BD635B88}"/>
                </a:ext>
              </a:extLst>
            </p:cNvPr>
            <p:cNvCxnSpPr/>
            <p:nvPr/>
          </p:nvCxnSpPr>
          <p:spPr>
            <a:xfrm>
              <a:off x="4566865" y="3381739"/>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B00AEFF7-6945-4E88-AFF4-16527F337BB6}"/>
                </a:ext>
              </a:extLst>
            </p:cNvPr>
            <p:cNvCxnSpPr/>
            <p:nvPr/>
          </p:nvCxnSpPr>
          <p:spPr>
            <a:xfrm>
              <a:off x="4540076" y="3438889"/>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CF0FD6C-ABC7-499E-9DF1-8575B26F8685}"/>
                </a:ext>
              </a:extLst>
            </p:cNvPr>
            <p:cNvCxnSpPr/>
            <p:nvPr/>
          </p:nvCxnSpPr>
          <p:spPr>
            <a:xfrm>
              <a:off x="4566865" y="3500801"/>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E816F8A4-C88F-44B9-BEAC-1B47AB07A4AD}"/>
                </a:ext>
              </a:extLst>
            </p:cNvPr>
            <p:cNvCxnSpPr/>
            <p:nvPr/>
          </p:nvCxnSpPr>
          <p:spPr>
            <a:xfrm>
              <a:off x="4540076" y="3565095"/>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FF87BC91-4E64-43B2-81C2-176380D47AF1}"/>
              </a:ext>
            </a:extLst>
          </p:cNvPr>
          <p:cNvGrpSpPr>
            <a:grpSpLocks noChangeAspect="1"/>
          </p:cNvGrpSpPr>
          <p:nvPr/>
        </p:nvGrpSpPr>
        <p:grpSpPr>
          <a:xfrm>
            <a:off x="7993123" y="5623449"/>
            <a:ext cx="866399" cy="422925"/>
            <a:chOff x="569497" y="2653496"/>
            <a:chExt cx="7115191" cy="3473218"/>
          </a:xfrm>
        </p:grpSpPr>
        <p:pic>
          <p:nvPicPr>
            <p:cNvPr id="189" name="Picture 188">
              <a:extLst>
                <a:ext uri="{FF2B5EF4-FFF2-40B4-BE49-F238E27FC236}">
                  <a16:creationId xmlns:a16="http://schemas.microsoft.com/office/drawing/2014/main" id="{5F6D7EFF-A348-416E-835D-E3C89FC675D2}"/>
                </a:ext>
              </a:extLst>
            </p:cNvPr>
            <p:cNvPicPr>
              <a:picLocks noChangeAspect="1"/>
            </p:cNvPicPr>
            <p:nvPr/>
          </p:nvPicPr>
          <p:blipFill>
            <a:blip r:embed="rId9"/>
            <a:stretch>
              <a:fillRect/>
            </a:stretch>
          </p:blipFill>
          <p:spPr>
            <a:xfrm>
              <a:off x="569497" y="2653496"/>
              <a:ext cx="7115191" cy="3473218"/>
            </a:xfrm>
            <a:prstGeom prst="rect">
              <a:avLst/>
            </a:prstGeom>
          </p:spPr>
        </p:pic>
        <p:grpSp>
          <p:nvGrpSpPr>
            <p:cNvPr id="190" name="Group 189">
              <a:extLst>
                <a:ext uri="{FF2B5EF4-FFF2-40B4-BE49-F238E27FC236}">
                  <a16:creationId xmlns:a16="http://schemas.microsoft.com/office/drawing/2014/main" id="{54202E0B-B483-4FB8-899C-733ADF058732}"/>
                </a:ext>
              </a:extLst>
            </p:cNvPr>
            <p:cNvGrpSpPr>
              <a:grpSpLocks noChangeAspect="1"/>
            </p:cNvGrpSpPr>
            <p:nvPr/>
          </p:nvGrpSpPr>
          <p:grpSpPr>
            <a:xfrm rot="14055328">
              <a:off x="5073310" y="3913120"/>
              <a:ext cx="1758187" cy="493295"/>
              <a:chOff x="6945877" y="-295661"/>
              <a:chExt cx="2416759" cy="678071"/>
            </a:xfrm>
          </p:grpSpPr>
          <p:sp>
            <p:nvSpPr>
              <p:cNvPr id="191" name="Freeform: Shape 190">
                <a:extLst>
                  <a:ext uri="{FF2B5EF4-FFF2-40B4-BE49-F238E27FC236}">
                    <a16:creationId xmlns:a16="http://schemas.microsoft.com/office/drawing/2014/main" id="{9AF120B4-C8CE-4D42-ABAE-AC5FF56DB429}"/>
                  </a:ext>
                </a:extLst>
              </p:cNvPr>
              <p:cNvSpPr/>
              <p:nvPr/>
            </p:nvSpPr>
            <p:spPr>
              <a:xfrm rot="352337">
                <a:off x="6945877" y="-295661"/>
                <a:ext cx="2416759"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algn="ctr" defTabSz="914400">
                  <a:defRPr/>
                </a:pPr>
                <a:endParaRPr lang="en-US" kern="0">
                  <a:solidFill>
                    <a:prstClr val="white"/>
                  </a:solidFill>
                  <a:latin typeface="Calibri" panose="020F0502020204030204"/>
                </a:endParaRPr>
              </a:p>
            </p:txBody>
          </p:sp>
          <p:sp>
            <p:nvSpPr>
              <p:cNvPr id="192" name="Oval 191">
                <a:extLst>
                  <a:ext uri="{FF2B5EF4-FFF2-40B4-BE49-F238E27FC236}">
                    <a16:creationId xmlns:a16="http://schemas.microsoft.com/office/drawing/2014/main" id="{4196BA5C-7C70-41ED-BDB3-27ED1B9B8F20}"/>
                  </a:ext>
                </a:extLst>
              </p:cNvPr>
              <p:cNvSpPr/>
              <p:nvPr/>
            </p:nvSpPr>
            <p:spPr>
              <a:xfrm>
                <a:off x="7487951" y="-79729"/>
                <a:ext cx="304800" cy="310111"/>
              </a:xfrm>
              <a:prstGeom prst="ellipse">
                <a:avLst/>
              </a:prstGeom>
              <a:solidFill>
                <a:sysClr val="window" lastClr="FFFFFF"/>
              </a:solidFill>
              <a:ln w="6350" cap="flat" cmpd="sng" algn="ctr">
                <a:noFill/>
                <a:prstDash val="solid"/>
                <a:miter lim="800000"/>
              </a:ln>
              <a:effectLst/>
            </p:spPr>
            <p:txBody>
              <a:bodyPr rtlCol="0" anchor="ctr"/>
              <a:lstStyle/>
              <a:p>
                <a:pPr algn="ctr" defTabSz="914400">
                  <a:defRPr/>
                </a:pPr>
                <a:endParaRPr lang="en-US" kern="0">
                  <a:solidFill>
                    <a:prstClr val="white"/>
                  </a:solidFill>
                  <a:latin typeface="Calibri" panose="020F0502020204030204"/>
                </a:endParaRPr>
              </a:p>
            </p:txBody>
          </p:sp>
          <p:sp>
            <p:nvSpPr>
              <p:cNvPr id="193" name="Freeform: Shape 192">
                <a:extLst>
                  <a:ext uri="{FF2B5EF4-FFF2-40B4-BE49-F238E27FC236}">
                    <a16:creationId xmlns:a16="http://schemas.microsoft.com/office/drawing/2014/main" id="{1B8D6FC7-F622-401B-B1E2-0778208F1A1A}"/>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algn="ctr" defTabSz="914400">
                  <a:defRPr/>
                </a:pPr>
                <a:endParaRPr lang="en-US" kern="0">
                  <a:solidFill>
                    <a:prstClr val="white"/>
                  </a:solidFill>
                  <a:latin typeface="Calibri" panose="020F0502020204030204"/>
                </a:endParaRPr>
              </a:p>
            </p:txBody>
          </p:sp>
        </p:grpSp>
      </p:grpSp>
      <p:grpSp>
        <p:nvGrpSpPr>
          <p:cNvPr id="194" name="Group 193">
            <a:extLst>
              <a:ext uri="{FF2B5EF4-FFF2-40B4-BE49-F238E27FC236}">
                <a16:creationId xmlns:a16="http://schemas.microsoft.com/office/drawing/2014/main" id="{21102BFB-E947-4E3E-9B05-D0CD85CD2822}"/>
              </a:ext>
            </a:extLst>
          </p:cNvPr>
          <p:cNvGrpSpPr>
            <a:grpSpLocks noChangeAspect="1"/>
          </p:cNvGrpSpPr>
          <p:nvPr/>
        </p:nvGrpSpPr>
        <p:grpSpPr>
          <a:xfrm>
            <a:off x="8145523" y="5775849"/>
            <a:ext cx="866399" cy="422925"/>
            <a:chOff x="569497" y="2653496"/>
            <a:chExt cx="7115191" cy="3473218"/>
          </a:xfrm>
        </p:grpSpPr>
        <p:pic>
          <p:nvPicPr>
            <p:cNvPr id="195" name="Picture 194">
              <a:extLst>
                <a:ext uri="{FF2B5EF4-FFF2-40B4-BE49-F238E27FC236}">
                  <a16:creationId xmlns:a16="http://schemas.microsoft.com/office/drawing/2014/main" id="{7E00802D-3ED7-437C-ADE7-3211C43FC952}"/>
                </a:ext>
              </a:extLst>
            </p:cNvPr>
            <p:cNvPicPr>
              <a:picLocks noChangeAspect="1"/>
            </p:cNvPicPr>
            <p:nvPr/>
          </p:nvPicPr>
          <p:blipFill>
            <a:blip r:embed="rId9"/>
            <a:stretch>
              <a:fillRect/>
            </a:stretch>
          </p:blipFill>
          <p:spPr>
            <a:xfrm>
              <a:off x="569497" y="2653496"/>
              <a:ext cx="7115191" cy="3473218"/>
            </a:xfrm>
            <a:prstGeom prst="rect">
              <a:avLst/>
            </a:prstGeom>
          </p:spPr>
        </p:pic>
        <p:grpSp>
          <p:nvGrpSpPr>
            <p:cNvPr id="196" name="Group 195">
              <a:extLst>
                <a:ext uri="{FF2B5EF4-FFF2-40B4-BE49-F238E27FC236}">
                  <a16:creationId xmlns:a16="http://schemas.microsoft.com/office/drawing/2014/main" id="{6089158C-2329-4865-BB9A-64588CBB1361}"/>
                </a:ext>
              </a:extLst>
            </p:cNvPr>
            <p:cNvGrpSpPr>
              <a:grpSpLocks noChangeAspect="1"/>
            </p:cNvGrpSpPr>
            <p:nvPr/>
          </p:nvGrpSpPr>
          <p:grpSpPr>
            <a:xfrm rot="14055328">
              <a:off x="5073310" y="3913120"/>
              <a:ext cx="1758187" cy="493295"/>
              <a:chOff x="6945877" y="-295661"/>
              <a:chExt cx="2416759" cy="678071"/>
            </a:xfrm>
          </p:grpSpPr>
          <p:sp>
            <p:nvSpPr>
              <p:cNvPr id="197" name="Freeform: Shape 196">
                <a:extLst>
                  <a:ext uri="{FF2B5EF4-FFF2-40B4-BE49-F238E27FC236}">
                    <a16:creationId xmlns:a16="http://schemas.microsoft.com/office/drawing/2014/main" id="{712471A3-7051-4192-A9C5-F5399CF0C3E0}"/>
                  </a:ext>
                </a:extLst>
              </p:cNvPr>
              <p:cNvSpPr/>
              <p:nvPr/>
            </p:nvSpPr>
            <p:spPr>
              <a:xfrm rot="352337">
                <a:off x="6945877" y="-295661"/>
                <a:ext cx="2416759"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algn="ctr" defTabSz="914400">
                  <a:defRPr/>
                </a:pPr>
                <a:endParaRPr lang="en-US" kern="0">
                  <a:solidFill>
                    <a:prstClr val="white"/>
                  </a:solidFill>
                  <a:latin typeface="Calibri" panose="020F0502020204030204"/>
                </a:endParaRPr>
              </a:p>
            </p:txBody>
          </p:sp>
          <p:sp>
            <p:nvSpPr>
              <p:cNvPr id="198" name="Oval 197">
                <a:extLst>
                  <a:ext uri="{FF2B5EF4-FFF2-40B4-BE49-F238E27FC236}">
                    <a16:creationId xmlns:a16="http://schemas.microsoft.com/office/drawing/2014/main" id="{3109C5F5-9AF4-4EB6-AE30-7C538587486F}"/>
                  </a:ext>
                </a:extLst>
              </p:cNvPr>
              <p:cNvSpPr/>
              <p:nvPr/>
            </p:nvSpPr>
            <p:spPr>
              <a:xfrm>
                <a:off x="7487951" y="-79729"/>
                <a:ext cx="304800" cy="310111"/>
              </a:xfrm>
              <a:prstGeom prst="ellipse">
                <a:avLst/>
              </a:prstGeom>
              <a:solidFill>
                <a:sysClr val="window" lastClr="FFFFFF"/>
              </a:solidFill>
              <a:ln w="6350" cap="flat" cmpd="sng" algn="ctr">
                <a:noFill/>
                <a:prstDash val="solid"/>
                <a:miter lim="800000"/>
              </a:ln>
              <a:effectLst/>
            </p:spPr>
            <p:txBody>
              <a:bodyPr rtlCol="0" anchor="ctr"/>
              <a:lstStyle/>
              <a:p>
                <a:pPr algn="ctr" defTabSz="914400">
                  <a:defRPr/>
                </a:pPr>
                <a:endParaRPr lang="en-US" kern="0">
                  <a:solidFill>
                    <a:prstClr val="white"/>
                  </a:solidFill>
                  <a:latin typeface="Calibri" panose="020F0502020204030204"/>
                </a:endParaRPr>
              </a:p>
            </p:txBody>
          </p:sp>
          <p:sp>
            <p:nvSpPr>
              <p:cNvPr id="199" name="Freeform: Shape 198">
                <a:extLst>
                  <a:ext uri="{FF2B5EF4-FFF2-40B4-BE49-F238E27FC236}">
                    <a16:creationId xmlns:a16="http://schemas.microsoft.com/office/drawing/2014/main" id="{EFCE5BEE-BC44-4EDA-98E0-616C7F26E341}"/>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algn="ctr" defTabSz="914400">
                  <a:defRPr/>
                </a:pPr>
                <a:endParaRPr lang="en-US" kern="0">
                  <a:solidFill>
                    <a:prstClr val="white"/>
                  </a:solidFill>
                  <a:latin typeface="Calibri" panose="020F0502020204030204"/>
                </a:endParaRPr>
              </a:p>
            </p:txBody>
          </p:sp>
        </p:grpSp>
      </p:grpSp>
      <p:grpSp>
        <p:nvGrpSpPr>
          <p:cNvPr id="219" name="Group 218">
            <a:extLst>
              <a:ext uri="{FF2B5EF4-FFF2-40B4-BE49-F238E27FC236}">
                <a16:creationId xmlns:a16="http://schemas.microsoft.com/office/drawing/2014/main" id="{9FC86F2C-B3F4-48EE-BDB8-2D069ACD8682}"/>
              </a:ext>
            </a:extLst>
          </p:cNvPr>
          <p:cNvGrpSpPr>
            <a:grpSpLocks noChangeAspect="1"/>
          </p:cNvGrpSpPr>
          <p:nvPr/>
        </p:nvGrpSpPr>
        <p:grpSpPr>
          <a:xfrm>
            <a:off x="9394360" y="5623449"/>
            <a:ext cx="866399" cy="422925"/>
            <a:chOff x="569497" y="2653496"/>
            <a:chExt cx="7115191" cy="3473218"/>
          </a:xfrm>
        </p:grpSpPr>
        <p:pic>
          <p:nvPicPr>
            <p:cNvPr id="220" name="Picture 219">
              <a:extLst>
                <a:ext uri="{FF2B5EF4-FFF2-40B4-BE49-F238E27FC236}">
                  <a16:creationId xmlns:a16="http://schemas.microsoft.com/office/drawing/2014/main" id="{D276677F-A475-4DDA-BD28-6853BA6D6AB8}"/>
                </a:ext>
              </a:extLst>
            </p:cNvPr>
            <p:cNvPicPr>
              <a:picLocks noChangeAspect="1"/>
            </p:cNvPicPr>
            <p:nvPr/>
          </p:nvPicPr>
          <p:blipFill>
            <a:blip r:embed="rId9"/>
            <a:stretch>
              <a:fillRect/>
            </a:stretch>
          </p:blipFill>
          <p:spPr>
            <a:xfrm>
              <a:off x="569497" y="2653496"/>
              <a:ext cx="7115191" cy="3473218"/>
            </a:xfrm>
            <a:prstGeom prst="rect">
              <a:avLst/>
            </a:prstGeom>
          </p:spPr>
        </p:pic>
        <p:grpSp>
          <p:nvGrpSpPr>
            <p:cNvPr id="221" name="Group 220">
              <a:extLst>
                <a:ext uri="{FF2B5EF4-FFF2-40B4-BE49-F238E27FC236}">
                  <a16:creationId xmlns:a16="http://schemas.microsoft.com/office/drawing/2014/main" id="{4C993A8C-F456-4237-8F9F-0C8D8C03E263}"/>
                </a:ext>
              </a:extLst>
            </p:cNvPr>
            <p:cNvGrpSpPr>
              <a:grpSpLocks noChangeAspect="1"/>
            </p:cNvGrpSpPr>
            <p:nvPr/>
          </p:nvGrpSpPr>
          <p:grpSpPr>
            <a:xfrm rot="14055328">
              <a:off x="5073310" y="3913120"/>
              <a:ext cx="1758187" cy="493295"/>
              <a:chOff x="6945877" y="-295661"/>
              <a:chExt cx="2416759" cy="678071"/>
            </a:xfrm>
          </p:grpSpPr>
          <p:sp>
            <p:nvSpPr>
              <p:cNvPr id="222" name="Freeform: Shape 221">
                <a:extLst>
                  <a:ext uri="{FF2B5EF4-FFF2-40B4-BE49-F238E27FC236}">
                    <a16:creationId xmlns:a16="http://schemas.microsoft.com/office/drawing/2014/main" id="{AB919FFB-1F64-4080-B170-D8BA8F82CA82}"/>
                  </a:ext>
                </a:extLst>
              </p:cNvPr>
              <p:cNvSpPr/>
              <p:nvPr/>
            </p:nvSpPr>
            <p:spPr>
              <a:xfrm rot="352337">
                <a:off x="6945877" y="-295661"/>
                <a:ext cx="2416759"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algn="ctr" defTabSz="914400">
                  <a:defRPr/>
                </a:pPr>
                <a:endParaRPr lang="en-US" kern="0">
                  <a:solidFill>
                    <a:prstClr val="white"/>
                  </a:solidFill>
                  <a:latin typeface="Calibri" panose="020F0502020204030204"/>
                </a:endParaRPr>
              </a:p>
            </p:txBody>
          </p:sp>
          <p:sp>
            <p:nvSpPr>
              <p:cNvPr id="223" name="Oval 222">
                <a:extLst>
                  <a:ext uri="{FF2B5EF4-FFF2-40B4-BE49-F238E27FC236}">
                    <a16:creationId xmlns:a16="http://schemas.microsoft.com/office/drawing/2014/main" id="{54923C95-C702-4ECA-9E11-1376C02F90F4}"/>
                  </a:ext>
                </a:extLst>
              </p:cNvPr>
              <p:cNvSpPr/>
              <p:nvPr/>
            </p:nvSpPr>
            <p:spPr>
              <a:xfrm>
                <a:off x="7487951" y="-79729"/>
                <a:ext cx="304800" cy="310111"/>
              </a:xfrm>
              <a:prstGeom prst="ellipse">
                <a:avLst/>
              </a:prstGeom>
              <a:solidFill>
                <a:sysClr val="window" lastClr="FFFFFF"/>
              </a:solidFill>
              <a:ln w="6350" cap="flat" cmpd="sng" algn="ctr">
                <a:noFill/>
                <a:prstDash val="solid"/>
                <a:miter lim="800000"/>
              </a:ln>
              <a:effectLst/>
            </p:spPr>
            <p:txBody>
              <a:bodyPr rtlCol="0" anchor="ctr"/>
              <a:lstStyle/>
              <a:p>
                <a:pPr algn="ctr" defTabSz="914400">
                  <a:defRPr/>
                </a:pPr>
                <a:endParaRPr lang="en-US" kern="0">
                  <a:solidFill>
                    <a:prstClr val="white"/>
                  </a:solidFill>
                  <a:latin typeface="Calibri" panose="020F0502020204030204"/>
                </a:endParaRPr>
              </a:p>
            </p:txBody>
          </p:sp>
          <p:sp>
            <p:nvSpPr>
              <p:cNvPr id="224" name="Freeform: Shape 223">
                <a:extLst>
                  <a:ext uri="{FF2B5EF4-FFF2-40B4-BE49-F238E27FC236}">
                    <a16:creationId xmlns:a16="http://schemas.microsoft.com/office/drawing/2014/main" id="{9DDAAA59-3193-497E-80C0-E40A869DC67D}"/>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algn="ctr" defTabSz="914400">
                  <a:defRPr/>
                </a:pPr>
                <a:endParaRPr lang="en-US" kern="0">
                  <a:solidFill>
                    <a:prstClr val="white"/>
                  </a:solidFill>
                  <a:latin typeface="Calibri" panose="020F0502020204030204"/>
                </a:endParaRPr>
              </a:p>
            </p:txBody>
          </p:sp>
        </p:grpSp>
      </p:grpSp>
      <p:grpSp>
        <p:nvGrpSpPr>
          <p:cNvPr id="200" name="Group 199">
            <a:extLst>
              <a:ext uri="{FF2B5EF4-FFF2-40B4-BE49-F238E27FC236}">
                <a16:creationId xmlns:a16="http://schemas.microsoft.com/office/drawing/2014/main" id="{414F5CFA-72A5-423B-96F9-82DA0BFA0078}"/>
              </a:ext>
            </a:extLst>
          </p:cNvPr>
          <p:cNvGrpSpPr>
            <a:grpSpLocks noChangeAspect="1"/>
          </p:cNvGrpSpPr>
          <p:nvPr/>
        </p:nvGrpSpPr>
        <p:grpSpPr>
          <a:xfrm>
            <a:off x="8336742" y="5420702"/>
            <a:ext cx="866399" cy="422925"/>
            <a:chOff x="569497" y="2653496"/>
            <a:chExt cx="7115191" cy="3473218"/>
          </a:xfrm>
        </p:grpSpPr>
        <p:pic>
          <p:nvPicPr>
            <p:cNvPr id="201" name="Picture 200">
              <a:extLst>
                <a:ext uri="{FF2B5EF4-FFF2-40B4-BE49-F238E27FC236}">
                  <a16:creationId xmlns:a16="http://schemas.microsoft.com/office/drawing/2014/main" id="{AC5AB4AB-A2F2-4593-8FD9-9FCACBA15360}"/>
                </a:ext>
              </a:extLst>
            </p:cNvPr>
            <p:cNvPicPr>
              <a:picLocks noChangeAspect="1"/>
            </p:cNvPicPr>
            <p:nvPr/>
          </p:nvPicPr>
          <p:blipFill>
            <a:blip r:embed="rId9"/>
            <a:stretch>
              <a:fillRect/>
            </a:stretch>
          </p:blipFill>
          <p:spPr>
            <a:xfrm>
              <a:off x="569497" y="2653496"/>
              <a:ext cx="7115191" cy="3473218"/>
            </a:xfrm>
            <a:prstGeom prst="rect">
              <a:avLst/>
            </a:prstGeom>
          </p:spPr>
        </p:pic>
        <p:grpSp>
          <p:nvGrpSpPr>
            <p:cNvPr id="202" name="Group 201">
              <a:extLst>
                <a:ext uri="{FF2B5EF4-FFF2-40B4-BE49-F238E27FC236}">
                  <a16:creationId xmlns:a16="http://schemas.microsoft.com/office/drawing/2014/main" id="{8A59551B-FFC9-414B-AA1F-C8EDBE73450C}"/>
                </a:ext>
              </a:extLst>
            </p:cNvPr>
            <p:cNvGrpSpPr>
              <a:grpSpLocks noChangeAspect="1"/>
            </p:cNvGrpSpPr>
            <p:nvPr/>
          </p:nvGrpSpPr>
          <p:grpSpPr>
            <a:xfrm rot="14055328">
              <a:off x="5073310" y="3913120"/>
              <a:ext cx="1758187" cy="493295"/>
              <a:chOff x="6945877" y="-295661"/>
              <a:chExt cx="2416759" cy="678071"/>
            </a:xfrm>
          </p:grpSpPr>
          <p:sp>
            <p:nvSpPr>
              <p:cNvPr id="203" name="Freeform: Shape 202">
                <a:extLst>
                  <a:ext uri="{FF2B5EF4-FFF2-40B4-BE49-F238E27FC236}">
                    <a16:creationId xmlns:a16="http://schemas.microsoft.com/office/drawing/2014/main" id="{A69AC93C-5FDD-489B-AA74-EF9C8615C33A}"/>
                  </a:ext>
                </a:extLst>
              </p:cNvPr>
              <p:cNvSpPr/>
              <p:nvPr/>
            </p:nvSpPr>
            <p:spPr>
              <a:xfrm rot="352337">
                <a:off x="6945877" y="-295661"/>
                <a:ext cx="2416759"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algn="ctr" defTabSz="914400">
                  <a:defRPr/>
                </a:pPr>
                <a:endParaRPr lang="en-US" kern="0">
                  <a:solidFill>
                    <a:prstClr val="white"/>
                  </a:solidFill>
                  <a:latin typeface="Calibri" panose="020F0502020204030204"/>
                </a:endParaRPr>
              </a:p>
            </p:txBody>
          </p:sp>
          <p:sp>
            <p:nvSpPr>
              <p:cNvPr id="204" name="Oval 203">
                <a:extLst>
                  <a:ext uri="{FF2B5EF4-FFF2-40B4-BE49-F238E27FC236}">
                    <a16:creationId xmlns:a16="http://schemas.microsoft.com/office/drawing/2014/main" id="{E2C151F6-E00C-451A-A088-5AA3242668A5}"/>
                  </a:ext>
                </a:extLst>
              </p:cNvPr>
              <p:cNvSpPr/>
              <p:nvPr/>
            </p:nvSpPr>
            <p:spPr>
              <a:xfrm>
                <a:off x="7487951" y="-79729"/>
                <a:ext cx="304800" cy="310111"/>
              </a:xfrm>
              <a:prstGeom prst="ellipse">
                <a:avLst/>
              </a:prstGeom>
              <a:solidFill>
                <a:sysClr val="window" lastClr="FFFFFF"/>
              </a:solidFill>
              <a:ln w="6350" cap="flat" cmpd="sng" algn="ctr">
                <a:noFill/>
                <a:prstDash val="solid"/>
                <a:miter lim="800000"/>
              </a:ln>
              <a:effectLst/>
            </p:spPr>
            <p:txBody>
              <a:bodyPr rtlCol="0" anchor="ctr"/>
              <a:lstStyle/>
              <a:p>
                <a:pPr algn="ctr" defTabSz="914400">
                  <a:defRPr/>
                </a:pPr>
                <a:endParaRPr lang="en-US" kern="0">
                  <a:solidFill>
                    <a:prstClr val="white"/>
                  </a:solidFill>
                  <a:latin typeface="Calibri" panose="020F0502020204030204"/>
                </a:endParaRPr>
              </a:p>
            </p:txBody>
          </p:sp>
          <p:sp>
            <p:nvSpPr>
              <p:cNvPr id="205" name="Freeform: Shape 204">
                <a:extLst>
                  <a:ext uri="{FF2B5EF4-FFF2-40B4-BE49-F238E27FC236}">
                    <a16:creationId xmlns:a16="http://schemas.microsoft.com/office/drawing/2014/main" id="{43FB3952-91A0-47E2-8B7B-B221B84F411C}"/>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algn="ctr" defTabSz="914400">
                  <a:defRPr/>
                </a:pPr>
                <a:endParaRPr lang="en-US" kern="0">
                  <a:solidFill>
                    <a:prstClr val="white"/>
                  </a:solidFill>
                  <a:latin typeface="Calibri" panose="020F0502020204030204"/>
                </a:endParaRPr>
              </a:p>
            </p:txBody>
          </p:sp>
        </p:grpSp>
      </p:grpSp>
      <p:grpSp>
        <p:nvGrpSpPr>
          <p:cNvPr id="8" name="Group 7">
            <a:extLst>
              <a:ext uri="{FF2B5EF4-FFF2-40B4-BE49-F238E27FC236}">
                <a16:creationId xmlns:a16="http://schemas.microsoft.com/office/drawing/2014/main" id="{4B3A7E04-23D6-4C5D-B6FE-2C3A273960C4}"/>
              </a:ext>
            </a:extLst>
          </p:cNvPr>
          <p:cNvGrpSpPr/>
          <p:nvPr/>
        </p:nvGrpSpPr>
        <p:grpSpPr>
          <a:xfrm>
            <a:off x="8591833" y="4591155"/>
            <a:ext cx="1110598" cy="853645"/>
            <a:chOff x="7983144" y="4525751"/>
            <a:chExt cx="1110598" cy="853645"/>
          </a:xfrm>
        </p:grpSpPr>
        <p:sp>
          <p:nvSpPr>
            <p:cNvPr id="226" name="Oval 225">
              <a:extLst>
                <a:ext uri="{FF2B5EF4-FFF2-40B4-BE49-F238E27FC236}">
                  <a16:creationId xmlns:a16="http://schemas.microsoft.com/office/drawing/2014/main" id="{CE441A0B-03A1-4E3E-9F8B-8CA57162CA1C}"/>
                </a:ext>
              </a:extLst>
            </p:cNvPr>
            <p:cNvSpPr/>
            <p:nvPr/>
          </p:nvSpPr>
          <p:spPr>
            <a:xfrm>
              <a:off x="8015214" y="4708026"/>
              <a:ext cx="1040670" cy="481090"/>
            </a:xfrm>
            <a:prstGeom prst="ellipse">
              <a:avLst/>
            </a:prstGeom>
            <a:gradFill flip="none" rotWithShape="1">
              <a:gsLst>
                <a:gs pos="31000">
                  <a:schemeClr val="bg1"/>
                </a:gs>
                <a:gs pos="67000">
                  <a:schemeClr val="bg1"/>
                </a:gs>
                <a:gs pos="17000">
                  <a:srgbClr val="E7E7E7"/>
                </a:gs>
                <a:gs pos="83000">
                  <a:srgbClr val="DEDEDE"/>
                </a:gs>
                <a:gs pos="100000">
                  <a:srgbClr val="ABABAB">
                    <a:lumMod val="75000"/>
                  </a:srgbClr>
                </a:gs>
                <a:gs pos="0">
                  <a:srgbClr val="A7A7A7"/>
                </a:gs>
              </a:gsLst>
              <a:lin ang="10800000" scaled="1"/>
              <a:tileRect/>
            </a:gra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a:endParaRPr>
            </a:p>
          </p:txBody>
        </p:sp>
        <p:pic>
          <p:nvPicPr>
            <p:cNvPr id="7" name="Picture 6">
              <a:extLst>
                <a:ext uri="{FF2B5EF4-FFF2-40B4-BE49-F238E27FC236}">
                  <a16:creationId xmlns:a16="http://schemas.microsoft.com/office/drawing/2014/main" id="{1BD4CFF9-C2F5-4F23-9174-92C9E4504635}"/>
                </a:ext>
              </a:extLst>
            </p:cNvPr>
            <p:cNvPicPr>
              <a:picLocks noChangeAspect="1"/>
            </p:cNvPicPr>
            <p:nvPr/>
          </p:nvPicPr>
          <p:blipFill>
            <a:blip r:embed="rId10"/>
            <a:stretch>
              <a:fillRect/>
            </a:stretch>
          </p:blipFill>
          <p:spPr>
            <a:xfrm>
              <a:off x="8162901" y="4942977"/>
              <a:ext cx="388995" cy="334106"/>
            </a:xfrm>
            <a:prstGeom prst="rect">
              <a:avLst/>
            </a:prstGeom>
          </p:spPr>
        </p:pic>
        <p:pic>
          <p:nvPicPr>
            <p:cNvPr id="231" name="Picture 230">
              <a:extLst>
                <a:ext uri="{FF2B5EF4-FFF2-40B4-BE49-F238E27FC236}">
                  <a16:creationId xmlns:a16="http://schemas.microsoft.com/office/drawing/2014/main" id="{B514CDAD-6AFD-40BA-8997-AFE36DD78FA2}"/>
                </a:ext>
              </a:extLst>
            </p:cNvPr>
            <p:cNvPicPr>
              <a:picLocks noChangeAspect="1"/>
            </p:cNvPicPr>
            <p:nvPr/>
          </p:nvPicPr>
          <p:blipFill>
            <a:blip r:embed="rId10"/>
            <a:stretch>
              <a:fillRect/>
            </a:stretch>
          </p:blipFill>
          <p:spPr>
            <a:xfrm>
              <a:off x="8441879" y="4942977"/>
              <a:ext cx="388995" cy="334106"/>
            </a:xfrm>
            <a:prstGeom prst="rect">
              <a:avLst/>
            </a:prstGeom>
          </p:spPr>
        </p:pic>
        <p:sp>
          <p:nvSpPr>
            <p:cNvPr id="227" name="Freeform: Shape 226">
              <a:extLst>
                <a:ext uri="{FF2B5EF4-FFF2-40B4-BE49-F238E27FC236}">
                  <a16:creationId xmlns:a16="http://schemas.microsoft.com/office/drawing/2014/main" id="{B0FD38B9-46B4-4699-89C3-3287F5798CB2}"/>
                </a:ext>
              </a:extLst>
            </p:cNvPr>
            <p:cNvSpPr/>
            <p:nvPr/>
          </p:nvSpPr>
          <p:spPr>
            <a:xfrm>
              <a:off x="8067625" y="5080592"/>
              <a:ext cx="934026" cy="298804"/>
            </a:xfrm>
            <a:custGeom>
              <a:avLst/>
              <a:gdLst>
                <a:gd name="connsiteX0" fmla="*/ 0 w 4775022"/>
                <a:gd name="connsiteY0" fmla="*/ 0 h 1527576"/>
                <a:gd name="connsiteX1" fmla="*/ 47617 w 4775022"/>
                <a:gd name="connsiteY1" fmla="*/ 35945 h 1527576"/>
                <a:gd name="connsiteX2" fmla="*/ 2401641 w 4775022"/>
                <a:gd name="connsiteY2" fmla="*/ 609934 h 1527576"/>
                <a:gd name="connsiteX3" fmla="*/ 4755665 w 4775022"/>
                <a:gd name="connsiteY3" fmla="*/ 35945 h 1527576"/>
                <a:gd name="connsiteX4" fmla="*/ 4775022 w 4775022"/>
                <a:gd name="connsiteY4" fmla="*/ 21333 h 1527576"/>
                <a:gd name="connsiteX5" fmla="*/ 4758032 w 4775022"/>
                <a:gd name="connsiteY5" fmla="*/ 51411 h 1527576"/>
                <a:gd name="connsiteX6" fmla="*/ 2393536 w 4775022"/>
                <a:gd name="connsiteY6" fmla="*/ 1527576 h 1527576"/>
                <a:gd name="connsiteX7" fmla="*/ 29040 w 4775022"/>
                <a:gd name="connsiteY7" fmla="*/ 51411 h 152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5022" h="1527576">
                  <a:moveTo>
                    <a:pt x="0" y="0"/>
                  </a:moveTo>
                  <a:lnTo>
                    <a:pt x="47617" y="35945"/>
                  </a:lnTo>
                  <a:cubicBezTo>
                    <a:pt x="557780" y="382249"/>
                    <a:pt x="1421731" y="609934"/>
                    <a:pt x="2401641" y="609934"/>
                  </a:cubicBezTo>
                  <a:cubicBezTo>
                    <a:pt x="3381552" y="609934"/>
                    <a:pt x="4245502" y="382249"/>
                    <a:pt x="4755665" y="35945"/>
                  </a:cubicBezTo>
                  <a:lnTo>
                    <a:pt x="4775022" y="21333"/>
                  </a:lnTo>
                  <a:lnTo>
                    <a:pt x="4758032" y="51411"/>
                  </a:lnTo>
                  <a:cubicBezTo>
                    <a:pt x="4196010" y="952942"/>
                    <a:pt x="3345465" y="1527576"/>
                    <a:pt x="2393536" y="1527576"/>
                  </a:cubicBezTo>
                  <a:cubicBezTo>
                    <a:pt x="1441607" y="1527576"/>
                    <a:pt x="591062" y="952942"/>
                    <a:pt x="29040" y="51411"/>
                  </a:cubicBezTo>
                  <a:close/>
                </a:path>
              </a:pathLst>
            </a:custGeom>
            <a:gradFill flip="none" rotWithShape="1">
              <a:gsLst>
                <a:gs pos="43000">
                  <a:schemeClr val="bg1"/>
                </a:gs>
                <a:gs pos="66000">
                  <a:schemeClr val="bg1"/>
                </a:gs>
                <a:gs pos="22000">
                  <a:srgbClr val="E7E7E7"/>
                </a:gs>
                <a:gs pos="80000">
                  <a:srgbClr val="DEDEDE"/>
                </a:gs>
                <a:gs pos="100000">
                  <a:srgbClr val="ABABAB">
                    <a:lumMod val="75000"/>
                  </a:srgbClr>
                </a:gs>
                <a:gs pos="1000">
                  <a:srgbClr val="ABABAB">
                    <a:lumMod val="75000"/>
                  </a:srgbClr>
                </a:gs>
              </a:gsLst>
              <a:lin ang="10800000" scaled="1"/>
              <a:tileRect/>
            </a:gra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a:endParaRPr>
            </a:p>
          </p:txBody>
        </p:sp>
        <p:sp>
          <p:nvSpPr>
            <p:cNvPr id="228" name="Freeform: Shape 227">
              <a:extLst>
                <a:ext uri="{FF2B5EF4-FFF2-40B4-BE49-F238E27FC236}">
                  <a16:creationId xmlns:a16="http://schemas.microsoft.com/office/drawing/2014/main" id="{F51D557D-78D8-4695-8ABB-EFE508309846}"/>
                </a:ext>
              </a:extLst>
            </p:cNvPr>
            <p:cNvSpPr/>
            <p:nvPr/>
          </p:nvSpPr>
          <p:spPr>
            <a:xfrm>
              <a:off x="7983144" y="4692804"/>
              <a:ext cx="1110598" cy="509315"/>
            </a:xfrm>
            <a:custGeom>
              <a:avLst/>
              <a:gdLst>
                <a:gd name="connsiteX0" fmla="*/ 2838856 w 5677712"/>
                <a:gd name="connsiteY0" fmla="*/ 144294 h 2603770"/>
                <a:gd name="connsiteX1" fmla="*/ 202660 w 5677712"/>
                <a:gd name="connsiteY1" fmla="*/ 1301885 h 2603770"/>
                <a:gd name="connsiteX2" fmla="*/ 2838856 w 5677712"/>
                <a:gd name="connsiteY2" fmla="*/ 2459476 h 2603770"/>
                <a:gd name="connsiteX3" fmla="*/ 5475052 w 5677712"/>
                <a:gd name="connsiteY3" fmla="*/ 1301885 h 2603770"/>
                <a:gd name="connsiteX4" fmla="*/ 2838856 w 5677712"/>
                <a:gd name="connsiteY4" fmla="*/ 144294 h 2603770"/>
                <a:gd name="connsiteX5" fmla="*/ 2838856 w 5677712"/>
                <a:gd name="connsiteY5" fmla="*/ 0 h 2603770"/>
                <a:gd name="connsiteX6" fmla="*/ 5677712 w 5677712"/>
                <a:gd name="connsiteY6" fmla="*/ 1301885 h 2603770"/>
                <a:gd name="connsiteX7" fmla="*/ 2838856 w 5677712"/>
                <a:gd name="connsiteY7" fmla="*/ 2603770 h 2603770"/>
                <a:gd name="connsiteX8" fmla="*/ 0 w 5677712"/>
                <a:gd name="connsiteY8" fmla="*/ 1301885 h 2603770"/>
                <a:gd name="connsiteX9" fmla="*/ 2838856 w 5677712"/>
                <a:gd name="connsiteY9" fmla="*/ 0 h 260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7712" h="2603770">
                  <a:moveTo>
                    <a:pt x="2838856" y="144294"/>
                  </a:moveTo>
                  <a:cubicBezTo>
                    <a:pt x="1382925" y="144294"/>
                    <a:pt x="202660" y="662565"/>
                    <a:pt x="202660" y="1301885"/>
                  </a:cubicBezTo>
                  <a:cubicBezTo>
                    <a:pt x="202660" y="1941205"/>
                    <a:pt x="1382925" y="2459476"/>
                    <a:pt x="2838856" y="2459476"/>
                  </a:cubicBezTo>
                  <a:cubicBezTo>
                    <a:pt x="4294787" y="2459476"/>
                    <a:pt x="5475052" y="1941205"/>
                    <a:pt x="5475052" y="1301885"/>
                  </a:cubicBezTo>
                  <a:cubicBezTo>
                    <a:pt x="5475052" y="662565"/>
                    <a:pt x="4294787" y="144294"/>
                    <a:pt x="2838856" y="144294"/>
                  </a:cubicBezTo>
                  <a:close/>
                  <a:moveTo>
                    <a:pt x="2838856" y="0"/>
                  </a:moveTo>
                  <a:cubicBezTo>
                    <a:pt x="4406713" y="0"/>
                    <a:pt x="5677712" y="582874"/>
                    <a:pt x="5677712" y="1301885"/>
                  </a:cubicBezTo>
                  <a:cubicBezTo>
                    <a:pt x="5677712" y="2020896"/>
                    <a:pt x="4406713" y="2603770"/>
                    <a:pt x="2838856" y="2603770"/>
                  </a:cubicBezTo>
                  <a:cubicBezTo>
                    <a:pt x="1270999" y="2603770"/>
                    <a:pt x="0" y="2020896"/>
                    <a:pt x="0" y="1301885"/>
                  </a:cubicBezTo>
                  <a:cubicBezTo>
                    <a:pt x="0" y="582874"/>
                    <a:pt x="1270999" y="0"/>
                    <a:pt x="2838856" y="0"/>
                  </a:cubicBezTo>
                  <a:close/>
                </a:path>
              </a:pathLst>
            </a:custGeom>
            <a:gradFill flip="none" rotWithShape="1">
              <a:gsLst>
                <a:gs pos="36000">
                  <a:schemeClr val="bg1">
                    <a:lumMod val="85000"/>
                  </a:schemeClr>
                </a:gs>
                <a:gs pos="68000">
                  <a:schemeClr val="bg1">
                    <a:lumMod val="85000"/>
                  </a:schemeClr>
                </a:gs>
                <a:gs pos="17000">
                  <a:schemeClr val="bg1">
                    <a:lumMod val="75000"/>
                  </a:schemeClr>
                </a:gs>
                <a:gs pos="83000">
                  <a:schemeClr val="bg1">
                    <a:lumMod val="75000"/>
                  </a:schemeClr>
                </a:gs>
                <a:gs pos="100000">
                  <a:srgbClr val="ABABAB">
                    <a:lumMod val="75000"/>
                  </a:srgbClr>
                </a:gs>
                <a:gs pos="0">
                  <a:srgbClr val="A7A7A7"/>
                </a:gs>
              </a:gsLst>
              <a:path path="circle">
                <a:fillToRect l="50000" t="50000" r="50000" b="50000"/>
              </a:path>
              <a:tileRect/>
            </a:gra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a:endParaRPr>
            </a:p>
          </p:txBody>
        </p:sp>
        <p:pic>
          <p:nvPicPr>
            <p:cNvPr id="229" name="Picture 228">
              <a:extLst>
                <a:ext uri="{FF2B5EF4-FFF2-40B4-BE49-F238E27FC236}">
                  <a16:creationId xmlns:a16="http://schemas.microsoft.com/office/drawing/2014/main" id="{5CA03916-9646-4559-860B-B6F74041F123}"/>
                </a:ext>
              </a:extLst>
            </p:cNvPr>
            <p:cNvPicPr>
              <a:picLocks noChangeAspect="1"/>
            </p:cNvPicPr>
            <p:nvPr/>
          </p:nvPicPr>
          <p:blipFill>
            <a:blip r:embed="rId10"/>
            <a:stretch>
              <a:fillRect/>
            </a:stretch>
          </p:blipFill>
          <p:spPr>
            <a:xfrm>
              <a:off x="8020227" y="4783386"/>
              <a:ext cx="388995" cy="334106"/>
            </a:xfrm>
            <a:prstGeom prst="rect">
              <a:avLst/>
            </a:prstGeom>
          </p:spPr>
        </p:pic>
        <p:pic>
          <p:nvPicPr>
            <p:cNvPr id="233" name="Picture 232">
              <a:extLst>
                <a:ext uri="{FF2B5EF4-FFF2-40B4-BE49-F238E27FC236}">
                  <a16:creationId xmlns:a16="http://schemas.microsoft.com/office/drawing/2014/main" id="{FE2BA3E6-1662-464B-A6EE-D6CD1557D9C6}"/>
                </a:ext>
              </a:extLst>
            </p:cNvPr>
            <p:cNvPicPr>
              <a:picLocks noChangeAspect="1"/>
            </p:cNvPicPr>
            <p:nvPr/>
          </p:nvPicPr>
          <p:blipFill>
            <a:blip r:embed="rId10"/>
            <a:stretch>
              <a:fillRect/>
            </a:stretch>
          </p:blipFill>
          <p:spPr>
            <a:xfrm>
              <a:off x="8471312" y="4560312"/>
              <a:ext cx="388995" cy="334106"/>
            </a:xfrm>
            <a:prstGeom prst="rect">
              <a:avLst/>
            </a:prstGeom>
          </p:spPr>
        </p:pic>
        <p:pic>
          <p:nvPicPr>
            <p:cNvPr id="232" name="Picture 231">
              <a:extLst>
                <a:ext uri="{FF2B5EF4-FFF2-40B4-BE49-F238E27FC236}">
                  <a16:creationId xmlns:a16="http://schemas.microsoft.com/office/drawing/2014/main" id="{C4D5F195-14E9-4CBA-A755-A9F3EE7A555E}"/>
                </a:ext>
              </a:extLst>
            </p:cNvPr>
            <p:cNvPicPr>
              <a:picLocks noChangeAspect="1"/>
            </p:cNvPicPr>
            <p:nvPr/>
          </p:nvPicPr>
          <p:blipFill>
            <a:blip r:embed="rId10"/>
            <a:stretch>
              <a:fillRect/>
            </a:stretch>
          </p:blipFill>
          <p:spPr>
            <a:xfrm>
              <a:off x="8640087" y="4778216"/>
              <a:ext cx="388995" cy="334106"/>
            </a:xfrm>
            <a:prstGeom prst="rect">
              <a:avLst/>
            </a:prstGeom>
          </p:spPr>
        </p:pic>
        <p:pic>
          <p:nvPicPr>
            <p:cNvPr id="234" name="Picture 233">
              <a:extLst>
                <a:ext uri="{FF2B5EF4-FFF2-40B4-BE49-F238E27FC236}">
                  <a16:creationId xmlns:a16="http://schemas.microsoft.com/office/drawing/2014/main" id="{0FE128C4-1B00-4D7F-8A75-1EC9E2CFE0FE}"/>
                </a:ext>
              </a:extLst>
            </p:cNvPr>
            <p:cNvPicPr>
              <a:picLocks noChangeAspect="1"/>
            </p:cNvPicPr>
            <p:nvPr/>
          </p:nvPicPr>
          <p:blipFill>
            <a:blip r:embed="rId10"/>
            <a:stretch>
              <a:fillRect/>
            </a:stretch>
          </p:blipFill>
          <p:spPr>
            <a:xfrm>
              <a:off x="8159178" y="4525751"/>
              <a:ext cx="388995" cy="334106"/>
            </a:xfrm>
            <a:prstGeom prst="rect">
              <a:avLst/>
            </a:prstGeom>
          </p:spPr>
        </p:pic>
        <p:pic>
          <p:nvPicPr>
            <p:cNvPr id="230" name="Picture 229">
              <a:extLst>
                <a:ext uri="{FF2B5EF4-FFF2-40B4-BE49-F238E27FC236}">
                  <a16:creationId xmlns:a16="http://schemas.microsoft.com/office/drawing/2014/main" id="{298080BB-DD73-464A-A31F-D7FC35B54EFB}"/>
                </a:ext>
              </a:extLst>
            </p:cNvPr>
            <p:cNvPicPr>
              <a:picLocks noChangeAspect="1"/>
            </p:cNvPicPr>
            <p:nvPr/>
          </p:nvPicPr>
          <p:blipFill>
            <a:blip r:embed="rId10"/>
            <a:stretch>
              <a:fillRect/>
            </a:stretch>
          </p:blipFill>
          <p:spPr>
            <a:xfrm>
              <a:off x="8288614" y="4690016"/>
              <a:ext cx="388995" cy="334106"/>
            </a:xfrm>
            <a:prstGeom prst="rect">
              <a:avLst/>
            </a:prstGeom>
          </p:spPr>
        </p:pic>
      </p:grpSp>
      <p:grpSp>
        <p:nvGrpSpPr>
          <p:cNvPr id="235" name="Group 234">
            <a:extLst>
              <a:ext uri="{FF2B5EF4-FFF2-40B4-BE49-F238E27FC236}">
                <a16:creationId xmlns:a16="http://schemas.microsoft.com/office/drawing/2014/main" id="{54FD60AF-8D55-4DF7-A263-810CFCC8C907}"/>
              </a:ext>
            </a:extLst>
          </p:cNvPr>
          <p:cNvGrpSpPr/>
          <p:nvPr/>
        </p:nvGrpSpPr>
        <p:grpSpPr>
          <a:xfrm>
            <a:off x="1805624" y="2060150"/>
            <a:ext cx="1775664" cy="4552400"/>
            <a:chOff x="720781" y="1573392"/>
            <a:chExt cx="1775664" cy="4552400"/>
          </a:xfrm>
        </p:grpSpPr>
        <p:grpSp>
          <p:nvGrpSpPr>
            <p:cNvPr id="236" name="Group 235">
              <a:extLst>
                <a:ext uri="{FF2B5EF4-FFF2-40B4-BE49-F238E27FC236}">
                  <a16:creationId xmlns:a16="http://schemas.microsoft.com/office/drawing/2014/main" id="{EF25DDFD-FF51-4B58-814F-69569B9525D3}"/>
                </a:ext>
              </a:extLst>
            </p:cNvPr>
            <p:cNvGrpSpPr/>
            <p:nvPr/>
          </p:nvGrpSpPr>
          <p:grpSpPr>
            <a:xfrm>
              <a:off x="1200822" y="5691758"/>
              <a:ext cx="330708" cy="403321"/>
              <a:chOff x="3312043" y="4084938"/>
              <a:chExt cx="189762" cy="211269"/>
            </a:xfrm>
          </p:grpSpPr>
          <p:sp>
            <p:nvSpPr>
              <p:cNvPr id="307" name="Chord 306">
                <a:extLst>
                  <a:ext uri="{FF2B5EF4-FFF2-40B4-BE49-F238E27FC236}">
                    <a16:creationId xmlns:a16="http://schemas.microsoft.com/office/drawing/2014/main" id="{AFA499F9-57EE-4784-8D7B-92FED272B16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308" name="Chord 307">
                <a:extLst>
                  <a:ext uri="{FF2B5EF4-FFF2-40B4-BE49-F238E27FC236}">
                    <a16:creationId xmlns:a16="http://schemas.microsoft.com/office/drawing/2014/main" id="{F1845938-A00D-4CFC-9A40-BB7DC445DF4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309" name="Chord 308">
                <a:extLst>
                  <a:ext uri="{FF2B5EF4-FFF2-40B4-BE49-F238E27FC236}">
                    <a16:creationId xmlns:a16="http://schemas.microsoft.com/office/drawing/2014/main" id="{47D4C3B0-21EA-4943-A47E-3325DB4AC682}"/>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237" name="Flowchart: Manual Operation 26">
              <a:extLst>
                <a:ext uri="{FF2B5EF4-FFF2-40B4-BE49-F238E27FC236}">
                  <a16:creationId xmlns:a16="http://schemas.microsoft.com/office/drawing/2014/main" id="{39F61163-FC8D-4166-939A-CBE4F11764F5}"/>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238" name="Group 237">
              <a:extLst>
                <a:ext uri="{FF2B5EF4-FFF2-40B4-BE49-F238E27FC236}">
                  <a16:creationId xmlns:a16="http://schemas.microsoft.com/office/drawing/2014/main" id="{A4F07D56-7337-42CF-931B-08D397C340AA}"/>
                </a:ext>
              </a:extLst>
            </p:cNvPr>
            <p:cNvGrpSpPr/>
            <p:nvPr/>
          </p:nvGrpSpPr>
          <p:grpSpPr>
            <a:xfrm>
              <a:off x="1733904" y="5722471"/>
              <a:ext cx="330708" cy="403321"/>
              <a:chOff x="3312043" y="4084938"/>
              <a:chExt cx="189762" cy="211269"/>
            </a:xfrm>
          </p:grpSpPr>
          <p:sp>
            <p:nvSpPr>
              <p:cNvPr id="305" name="Chord 304">
                <a:extLst>
                  <a:ext uri="{FF2B5EF4-FFF2-40B4-BE49-F238E27FC236}">
                    <a16:creationId xmlns:a16="http://schemas.microsoft.com/office/drawing/2014/main" id="{F2AB7EA8-641A-4209-992D-9DDABBDEC5F1}"/>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306" name="Chord 305">
                <a:extLst>
                  <a:ext uri="{FF2B5EF4-FFF2-40B4-BE49-F238E27FC236}">
                    <a16:creationId xmlns:a16="http://schemas.microsoft.com/office/drawing/2014/main" id="{1B0BC9A0-2746-4F11-98F4-2DE449CBE0A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239" name="Flowchart: Manual Operation 26">
              <a:extLst>
                <a:ext uri="{FF2B5EF4-FFF2-40B4-BE49-F238E27FC236}">
                  <a16:creationId xmlns:a16="http://schemas.microsoft.com/office/drawing/2014/main" id="{49D13466-BBDA-459C-AD2E-3B27624A3FBD}"/>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0" name="Rectangle: Single Corner Snipped 29">
              <a:extLst>
                <a:ext uri="{FF2B5EF4-FFF2-40B4-BE49-F238E27FC236}">
                  <a16:creationId xmlns:a16="http://schemas.microsoft.com/office/drawing/2014/main" id="{F0221050-6397-4F9D-B9AB-BE4BF09B3A26}"/>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1" name="Oval 240">
              <a:extLst>
                <a:ext uri="{FF2B5EF4-FFF2-40B4-BE49-F238E27FC236}">
                  <a16:creationId xmlns:a16="http://schemas.microsoft.com/office/drawing/2014/main" id="{A4A9C69A-18C6-47E4-9644-21563683FBE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42" name="Oval 241">
              <a:extLst>
                <a:ext uri="{FF2B5EF4-FFF2-40B4-BE49-F238E27FC236}">
                  <a16:creationId xmlns:a16="http://schemas.microsoft.com/office/drawing/2014/main" id="{4A3936E9-D76C-412F-8A9F-2BAE2CFD2953}"/>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3" name="Flowchart: Off-page Connector 242">
              <a:extLst>
                <a:ext uri="{FF2B5EF4-FFF2-40B4-BE49-F238E27FC236}">
                  <a16:creationId xmlns:a16="http://schemas.microsoft.com/office/drawing/2014/main" id="{89CA3258-EF3C-4C9B-98CF-363D1EC4B219}"/>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4" name="Oval 243">
              <a:extLst>
                <a:ext uri="{FF2B5EF4-FFF2-40B4-BE49-F238E27FC236}">
                  <a16:creationId xmlns:a16="http://schemas.microsoft.com/office/drawing/2014/main" id="{23651ADB-B2B2-4DB9-AB85-BCE2BB618B07}"/>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5" name="Flowchart: Terminator 244">
              <a:extLst>
                <a:ext uri="{FF2B5EF4-FFF2-40B4-BE49-F238E27FC236}">
                  <a16:creationId xmlns:a16="http://schemas.microsoft.com/office/drawing/2014/main" id="{5C670647-25C6-4194-A6FA-AA9F8987815D}"/>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6" name="Flowchart: Delay 245">
              <a:extLst>
                <a:ext uri="{FF2B5EF4-FFF2-40B4-BE49-F238E27FC236}">
                  <a16:creationId xmlns:a16="http://schemas.microsoft.com/office/drawing/2014/main" id="{F03D36C0-349D-4B2D-BFC2-4E65EEE23AF2}"/>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89" name="Moon 288">
              <a:extLst>
                <a:ext uri="{FF2B5EF4-FFF2-40B4-BE49-F238E27FC236}">
                  <a16:creationId xmlns:a16="http://schemas.microsoft.com/office/drawing/2014/main" id="{82E3DAC2-30D7-41C8-A88F-E80891ED325C}"/>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90" name="Moon 289">
              <a:extLst>
                <a:ext uri="{FF2B5EF4-FFF2-40B4-BE49-F238E27FC236}">
                  <a16:creationId xmlns:a16="http://schemas.microsoft.com/office/drawing/2014/main" id="{B64B6B61-334F-4843-98BB-4CDDC97772A4}"/>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91" name="Oval 290">
              <a:extLst>
                <a:ext uri="{FF2B5EF4-FFF2-40B4-BE49-F238E27FC236}">
                  <a16:creationId xmlns:a16="http://schemas.microsoft.com/office/drawing/2014/main" id="{5F15B64C-4DA5-44AB-A316-62E79CB0ACC7}"/>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92" name="Right Triangle 291">
              <a:extLst>
                <a:ext uri="{FF2B5EF4-FFF2-40B4-BE49-F238E27FC236}">
                  <a16:creationId xmlns:a16="http://schemas.microsoft.com/office/drawing/2014/main" id="{A40D9C9B-34CC-47D3-B3B7-27E9541F0E84}"/>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93" name="Right Triangle 292">
              <a:extLst>
                <a:ext uri="{FF2B5EF4-FFF2-40B4-BE49-F238E27FC236}">
                  <a16:creationId xmlns:a16="http://schemas.microsoft.com/office/drawing/2014/main" id="{D1C2018E-395D-4598-A821-49B5E1C0796C}"/>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94" name="Flowchart: Terminator 293">
              <a:extLst>
                <a:ext uri="{FF2B5EF4-FFF2-40B4-BE49-F238E27FC236}">
                  <a16:creationId xmlns:a16="http://schemas.microsoft.com/office/drawing/2014/main" id="{F000A620-E1A2-437F-8A3F-27B0701B8526}"/>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95" name="Flowchart: Connector 294">
              <a:extLst>
                <a:ext uri="{FF2B5EF4-FFF2-40B4-BE49-F238E27FC236}">
                  <a16:creationId xmlns:a16="http://schemas.microsoft.com/office/drawing/2014/main" id="{1E40940E-BF4E-47F2-9405-C8AC7A765B4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96" name="Flowchart: Connector 295">
              <a:extLst>
                <a:ext uri="{FF2B5EF4-FFF2-40B4-BE49-F238E27FC236}">
                  <a16:creationId xmlns:a16="http://schemas.microsoft.com/office/drawing/2014/main" id="{BE64A881-54B7-454B-94A5-38FD2333072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97" name="Freeform: Shape 296">
              <a:extLst>
                <a:ext uri="{FF2B5EF4-FFF2-40B4-BE49-F238E27FC236}">
                  <a16:creationId xmlns:a16="http://schemas.microsoft.com/office/drawing/2014/main" id="{603410E0-73D4-47DE-AD74-52E7CCDD34C1}"/>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298" name="Flowchart: Terminator 297">
              <a:extLst>
                <a:ext uri="{FF2B5EF4-FFF2-40B4-BE49-F238E27FC236}">
                  <a16:creationId xmlns:a16="http://schemas.microsoft.com/office/drawing/2014/main" id="{EFA653E2-A4E5-471C-A904-01F750C4AFC0}"/>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99" name="Flowchart: Terminator 298">
              <a:extLst>
                <a:ext uri="{FF2B5EF4-FFF2-40B4-BE49-F238E27FC236}">
                  <a16:creationId xmlns:a16="http://schemas.microsoft.com/office/drawing/2014/main" id="{266CBD69-41DD-4C71-B642-65999B6918A4}"/>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00" name="Freeform: Shape 299">
              <a:extLst>
                <a:ext uri="{FF2B5EF4-FFF2-40B4-BE49-F238E27FC236}">
                  <a16:creationId xmlns:a16="http://schemas.microsoft.com/office/drawing/2014/main" id="{875506D3-42E5-4470-8762-9A640248E592}"/>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sp>
          <p:nvSpPr>
            <p:cNvPr id="301" name="Flowchart: Delay 300">
              <a:extLst>
                <a:ext uri="{FF2B5EF4-FFF2-40B4-BE49-F238E27FC236}">
                  <a16:creationId xmlns:a16="http://schemas.microsoft.com/office/drawing/2014/main" id="{9BA574F0-A2C5-4BB9-A939-B75A3F354BC6}"/>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302" name="Group 301">
              <a:extLst>
                <a:ext uri="{FF2B5EF4-FFF2-40B4-BE49-F238E27FC236}">
                  <a16:creationId xmlns:a16="http://schemas.microsoft.com/office/drawing/2014/main" id="{AB3808FF-BA21-450D-8147-12F42E2EB317}"/>
                </a:ext>
              </a:extLst>
            </p:cNvPr>
            <p:cNvGrpSpPr/>
            <p:nvPr/>
          </p:nvGrpSpPr>
          <p:grpSpPr>
            <a:xfrm>
              <a:off x="1736703" y="3532400"/>
              <a:ext cx="325110" cy="522802"/>
              <a:chOff x="859632" y="2338402"/>
              <a:chExt cx="571500" cy="788345"/>
            </a:xfrm>
          </p:grpSpPr>
          <p:sp>
            <p:nvSpPr>
              <p:cNvPr id="303" name="Rectangle 302">
                <a:extLst>
                  <a:ext uri="{FF2B5EF4-FFF2-40B4-BE49-F238E27FC236}">
                    <a16:creationId xmlns:a16="http://schemas.microsoft.com/office/drawing/2014/main" id="{4FA9DC0F-8D1B-423B-92B1-4DC4214E02F3}"/>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304" name="Picture 303">
                <a:extLst>
                  <a:ext uri="{FF2B5EF4-FFF2-40B4-BE49-F238E27FC236}">
                    <a16:creationId xmlns:a16="http://schemas.microsoft.com/office/drawing/2014/main" id="{0159B584-ABBA-4FC9-89AF-36F2500725BE}"/>
                  </a:ext>
                </a:extLst>
              </p:cNvPr>
              <p:cNvPicPr>
                <a:picLocks noChangeAspect="1"/>
              </p:cNvPicPr>
              <p:nvPr/>
            </p:nvPicPr>
            <p:blipFill>
              <a:blip r:embed="rId11" cstate="print">
                <a:extLst>
                  <a:ext uri="{BEBA8EAE-BF5A-486C-A8C5-ECC9F3942E4B}">
                    <a14:imgProps xmlns:a14="http://schemas.microsoft.com/office/drawing/2010/main">
                      <a14:imgLayer r:embed="rId12">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2" name="Group 1">
            <a:extLst>
              <a:ext uri="{FF2B5EF4-FFF2-40B4-BE49-F238E27FC236}">
                <a16:creationId xmlns:a16="http://schemas.microsoft.com/office/drawing/2014/main" id="{8CF0DE05-6A1A-95B0-CE18-698BEBB5F6DF}"/>
              </a:ext>
            </a:extLst>
          </p:cNvPr>
          <p:cNvGrpSpPr/>
          <p:nvPr/>
        </p:nvGrpSpPr>
        <p:grpSpPr>
          <a:xfrm>
            <a:off x="2271803" y="2814056"/>
            <a:ext cx="889770" cy="864887"/>
            <a:chOff x="1851368" y="2814054"/>
            <a:chExt cx="889770" cy="864887"/>
          </a:xfrm>
        </p:grpSpPr>
        <p:grpSp>
          <p:nvGrpSpPr>
            <p:cNvPr id="3" name="Group 2">
              <a:extLst>
                <a:ext uri="{FF2B5EF4-FFF2-40B4-BE49-F238E27FC236}">
                  <a16:creationId xmlns:a16="http://schemas.microsoft.com/office/drawing/2014/main" id="{FA7F5EA5-868F-33D7-8729-7C0A35D8EAFD}"/>
                </a:ext>
              </a:extLst>
            </p:cNvPr>
            <p:cNvGrpSpPr/>
            <p:nvPr/>
          </p:nvGrpSpPr>
          <p:grpSpPr>
            <a:xfrm>
              <a:off x="1851368" y="2814054"/>
              <a:ext cx="889770" cy="864887"/>
              <a:chOff x="6728293" y="3633510"/>
              <a:chExt cx="889770" cy="864887"/>
            </a:xfrm>
          </p:grpSpPr>
          <p:grpSp>
            <p:nvGrpSpPr>
              <p:cNvPr id="20" name="Group 19">
                <a:extLst>
                  <a:ext uri="{FF2B5EF4-FFF2-40B4-BE49-F238E27FC236}">
                    <a16:creationId xmlns:a16="http://schemas.microsoft.com/office/drawing/2014/main" id="{66BF52C9-D309-8590-D47A-7AC4A5589738}"/>
                  </a:ext>
                </a:extLst>
              </p:cNvPr>
              <p:cNvGrpSpPr/>
              <p:nvPr/>
            </p:nvGrpSpPr>
            <p:grpSpPr>
              <a:xfrm rot="1879854" flipH="1">
                <a:off x="7217848" y="3717037"/>
                <a:ext cx="386764" cy="226743"/>
                <a:chOff x="5136060" y="1710152"/>
                <a:chExt cx="538831" cy="347248"/>
              </a:xfrm>
            </p:grpSpPr>
            <p:sp>
              <p:nvSpPr>
                <p:cNvPr id="27" name="Oval 5">
                  <a:extLst>
                    <a:ext uri="{FF2B5EF4-FFF2-40B4-BE49-F238E27FC236}">
                      <a16:creationId xmlns:a16="http://schemas.microsoft.com/office/drawing/2014/main" id="{0F0AF8DC-B237-C438-0555-DD4DE1EC3A74}"/>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28" name="Group 27">
                  <a:extLst>
                    <a:ext uri="{FF2B5EF4-FFF2-40B4-BE49-F238E27FC236}">
                      <a16:creationId xmlns:a16="http://schemas.microsoft.com/office/drawing/2014/main" id="{30DC15AC-16E0-2B9B-A198-6073B176743A}"/>
                    </a:ext>
                  </a:extLst>
                </p:cNvPr>
                <p:cNvGrpSpPr/>
                <p:nvPr/>
              </p:nvGrpSpPr>
              <p:grpSpPr>
                <a:xfrm rot="20545732">
                  <a:off x="5242936" y="1710152"/>
                  <a:ext cx="85726" cy="45719"/>
                  <a:chOff x="5293988" y="1700325"/>
                  <a:chExt cx="85726" cy="42639"/>
                </a:xfrm>
              </p:grpSpPr>
              <p:cxnSp>
                <p:nvCxnSpPr>
                  <p:cNvPr id="34" name="Straight Connector 33">
                    <a:extLst>
                      <a:ext uri="{FF2B5EF4-FFF2-40B4-BE49-F238E27FC236}">
                        <a16:creationId xmlns:a16="http://schemas.microsoft.com/office/drawing/2014/main" id="{D123B821-4345-77C6-6382-8C2DA8E7D4A4}"/>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5" name="Straight Connector 34">
                    <a:extLst>
                      <a:ext uri="{FF2B5EF4-FFF2-40B4-BE49-F238E27FC236}">
                        <a16:creationId xmlns:a16="http://schemas.microsoft.com/office/drawing/2014/main" id="{5FDFC32D-C644-8239-C1E4-900B1ED771EF}"/>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6" name="Straight Connector 35">
                    <a:extLst>
                      <a:ext uri="{FF2B5EF4-FFF2-40B4-BE49-F238E27FC236}">
                        <a16:creationId xmlns:a16="http://schemas.microsoft.com/office/drawing/2014/main" id="{E54058BD-FF42-B032-788A-3572023F444C}"/>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9" name="Oval 4">
                  <a:extLst>
                    <a:ext uri="{FF2B5EF4-FFF2-40B4-BE49-F238E27FC236}">
                      <a16:creationId xmlns:a16="http://schemas.microsoft.com/office/drawing/2014/main" id="{B46F90C0-7B3C-C27D-B131-6B61169DEE0E}"/>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0" name="Oval 29">
                  <a:extLst>
                    <a:ext uri="{FF2B5EF4-FFF2-40B4-BE49-F238E27FC236}">
                      <a16:creationId xmlns:a16="http://schemas.microsoft.com/office/drawing/2014/main" id="{F622F331-0466-B4C2-C6A8-CF5793CD56DF}"/>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1" name="Oval 30">
                  <a:extLst>
                    <a:ext uri="{FF2B5EF4-FFF2-40B4-BE49-F238E27FC236}">
                      <a16:creationId xmlns:a16="http://schemas.microsoft.com/office/drawing/2014/main" id="{D6BD3F59-8A4B-DBBC-3C80-07349BFE80F3}"/>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32" name="Oval 31">
                  <a:extLst>
                    <a:ext uri="{FF2B5EF4-FFF2-40B4-BE49-F238E27FC236}">
                      <a16:creationId xmlns:a16="http://schemas.microsoft.com/office/drawing/2014/main" id="{A8493668-0E55-EB36-F66C-40F80D4D1BE5}"/>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3" name="Oval 32">
                  <a:extLst>
                    <a:ext uri="{FF2B5EF4-FFF2-40B4-BE49-F238E27FC236}">
                      <a16:creationId xmlns:a16="http://schemas.microsoft.com/office/drawing/2014/main" id="{AB1B516F-8A43-7BD3-271D-0849B72AECB5}"/>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21" name="Freeform: Shape 20">
                <a:extLst>
                  <a:ext uri="{FF2B5EF4-FFF2-40B4-BE49-F238E27FC236}">
                    <a16:creationId xmlns:a16="http://schemas.microsoft.com/office/drawing/2014/main" id="{8E14837D-854F-E9BF-7313-CE472E5F61A9}"/>
                  </a:ext>
                </a:extLst>
              </p:cNvPr>
              <p:cNvSpPr/>
              <p:nvPr/>
            </p:nvSpPr>
            <p:spPr>
              <a:xfrm flipH="1">
                <a:off x="7139714" y="4060428"/>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2" name="Oval 21">
                <a:extLst>
                  <a:ext uri="{FF2B5EF4-FFF2-40B4-BE49-F238E27FC236}">
                    <a16:creationId xmlns:a16="http://schemas.microsoft.com/office/drawing/2014/main" id="{62755376-CFC1-A66B-0057-52ED7E6ED7B2}"/>
                  </a:ext>
                </a:extLst>
              </p:cNvPr>
              <p:cNvSpPr/>
              <p:nvPr/>
            </p:nvSpPr>
            <p:spPr>
              <a:xfrm flipH="1">
                <a:off x="7370494" y="4013886"/>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3" name="Oval 22">
                <a:extLst>
                  <a:ext uri="{FF2B5EF4-FFF2-40B4-BE49-F238E27FC236}">
                    <a16:creationId xmlns:a16="http://schemas.microsoft.com/office/drawing/2014/main" id="{313647D8-8BC9-9BF1-3A20-CE4EF246E2B8}"/>
                  </a:ext>
                </a:extLst>
              </p:cNvPr>
              <p:cNvSpPr/>
              <p:nvPr/>
            </p:nvSpPr>
            <p:spPr>
              <a:xfrm flipH="1">
                <a:off x="6740737" y="4015344"/>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4" name="Diagonal Stripe 23">
                <a:extLst>
                  <a:ext uri="{FF2B5EF4-FFF2-40B4-BE49-F238E27FC236}">
                    <a16:creationId xmlns:a16="http://schemas.microsoft.com/office/drawing/2014/main" id="{12021D59-9689-CF87-F92B-A8E46DBA6322}"/>
                  </a:ext>
                </a:extLst>
              </p:cNvPr>
              <p:cNvSpPr/>
              <p:nvPr/>
            </p:nvSpPr>
            <p:spPr>
              <a:xfrm rot="609218">
                <a:off x="7217412" y="3641433"/>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5" name="Diagonal Stripe 24">
                <a:extLst>
                  <a:ext uri="{FF2B5EF4-FFF2-40B4-BE49-F238E27FC236}">
                    <a16:creationId xmlns:a16="http://schemas.microsoft.com/office/drawing/2014/main" id="{60A8DA62-9D63-39A5-A2E3-7F8EF4B831B9}"/>
                  </a:ext>
                </a:extLst>
              </p:cNvPr>
              <p:cNvSpPr/>
              <p:nvPr/>
            </p:nvSpPr>
            <p:spPr>
              <a:xfrm rot="20990782" flipH="1">
                <a:off x="6728293" y="3633510"/>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6" name="Isosceles Triangle 25">
                <a:extLst>
                  <a:ext uri="{FF2B5EF4-FFF2-40B4-BE49-F238E27FC236}">
                    <a16:creationId xmlns:a16="http://schemas.microsoft.com/office/drawing/2014/main" id="{2827333A-AE15-938F-4F9B-08BAF7C11813}"/>
                  </a:ext>
                </a:extLst>
              </p:cNvPr>
              <p:cNvSpPr/>
              <p:nvPr/>
            </p:nvSpPr>
            <p:spPr>
              <a:xfrm rot="10800000" flipH="1">
                <a:off x="7003386" y="4334486"/>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nvGrpSpPr>
            <p:cNvPr id="4" name="Group 3">
              <a:extLst>
                <a:ext uri="{FF2B5EF4-FFF2-40B4-BE49-F238E27FC236}">
                  <a16:creationId xmlns:a16="http://schemas.microsoft.com/office/drawing/2014/main" id="{882AAA91-F470-9896-628D-4FE44A18A2EC}"/>
                </a:ext>
              </a:extLst>
            </p:cNvPr>
            <p:cNvGrpSpPr/>
            <p:nvPr/>
          </p:nvGrpSpPr>
          <p:grpSpPr>
            <a:xfrm rot="19894200">
              <a:off x="1864249" y="2894024"/>
              <a:ext cx="386764" cy="226743"/>
              <a:chOff x="5136060" y="1710152"/>
              <a:chExt cx="538831" cy="347248"/>
            </a:xfrm>
          </p:grpSpPr>
          <p:sp>
            <p:nvSpPr>
              <p:cNvPr id="5" name="Oval 5">
                <a:extLst>
                  <a:ext uri="{FF2B5EF4-FFF2-40B4-BE49-F238E27FC236}">
                    <a16:creationId xmlns:a16="http://schemas.microsoft.com/office/drawing/2014/main" id="{ED029722-18D3-4B1B-923B-62B81F7ACFB4}"/>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1" name="Group 10">
                <a:extLst>
                  <a:ext uri="{FF2B5EF4-FFF2-40B4-BE49-F238E27FC236}">
                    <a16:creationId xmlns:a16="http://schemas.microsoft.com/office/drawing/2014/main" id="{D9D49917-955B-93DA-0C0F-92E540A87728}"/>
                  </a:ext>
                </a:extLst>
              </p:cNvPr>
              <p:cNvGrpSpPr/>
              <p:nvPr/>
            </p:nvGrpSpPr>
            <p:grpSpPr>
              <a:xfrm rot="20545732">
                <a:off x="5242936" y="1710152"/>
                <a:ext cx="85726" cy="45719"/>
                <a:chOff x="5293988" y="1700325"/>
                <a:chExt cx="85726" cy="42639"/>
              </a:xfrm>
            </p:grpSpPr>
            <p:cxnSp>
              <p:nvCxnSpPr>
                <p:cNvPr id="17" name="Straight Connector 16">
                  <a:extLst>
                    <a:ext uri="{FF2B5EF4-FFF2-40B4-BE49-F238E27FC236}">
                      <a16:creationId xmlns:a16="http://schemas.microsoft.com/office/drawing/2014/main" id="{207E03FF-9BC5-8D5B-08BB-074ECE177510}"/>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8" name="Straight Connector 17">
                  <a:extLst>
                    <a:ext uri="{FF2B5EF4-FFF2-40B4-BE49-F238E27FC236}">
                      <a16:creationId xmlns:a16="http://schemas.microsoft.com/office/drawing/2014/main" id="{B4080DF4-3038-3F6C-633E-169012130A27}"/>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9" name="Straight Connector 18">
                  <a:extLst>
                    <a:ext uri="{FF2B5EF4-FFF2-40B4-BE49-F238E27FC236}">
                      <a16:creationId xmlns:a16="http://schemas.microsoft.com/office/drawing/2014/main" id="{84934EA7-9104-0C52-7733-90333A0EB69E}"/>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2" name="Oval 4">
                <a:extLst>
                  <a:ext uri="{FF2B5EF4-FFF2-40B4-BE49-F238E27FC236}">
                    <a16:creationId xmlns:a16="http://schemas.microsoft.com/office/drawing/2014/main" id="{5311DB61-32A7-609D-D10A-6284487FCDD8}"/>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 name="Oval 12">
                <a:extLst>
                  <a:ext uri="{FF2B5EF4-FFF2-40B4-BE49-F238E27FC236}">
                    <a16:creationId xmlns:a16="http://schemas.microsoft.com/office/drawing/2014/main" id="{7398BD7D-3479-814E-BBC5-9FA150AD683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 name="Oval 13">
                <a:extLst>
                  <a:ext uri="{FF2B5EF4-FFF2-40B4-BE49-F238E27FC236}">
                    <a16:creationId xmlns:a16="http://schemas.microsoft.com/office/drawing/2014/main" id="{43980A59-B24A-0783-5631-9260B3F1A1A8}"/>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5" name="Oval 14">
                <a:extLst>
                  <a:ext uri="{FF2B5EF4-FFF2-40B4-BE49-F238E27FC236}">
                    <a16:creationId xmlns:a16="http://schemas.microsoft.com/office/drawing/2014/main" id="{88987E7A-5794-276B-CA95-1FAE4041C8BC}"/>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6" name="Oval 15">
                <a:extLst>
                  <a:ext uri="{FF2B5EF4-FFF2-40B4-BE49-F238E27FC236}">
                    <a16:creationId xmlns:a16="http://schemas.microsoft.com/office/drawing/2014/main" id="{711D0EE3-A315-C8A9-EA7B-09FF9591A74B}"/>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348068844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4000"/>
                                  </p:stCondLst>
                                  <p:childTnLst>
                                    <p:set>
                                      <p:cBhvr>
                                        <p:cTn id="6" dur="1" fill="hold">
                                          <p:stCondLst>
                                            <p:cond delay="0"/>
                                          </p:stCondLst>
                                        </p:cTn>
                                        <p:tgtEl>
                                          <p:spTgt spid="9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00EEDC30-4024-4DAF-AD69-0D190FC75381}"/>
              </a:ext>
            </a:extLst>
          </p:cNvPr>
          <p:cNvSpPr/>
          <p:nvPr/>
        </p:nvSpPr>
        <p:spPr>
          <a:xfrm>
            <a:off x="0" y="5691243"/>
            <a:ext cx="12192000" cy="119678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TextBox 3"/>
          <p:cNvSpPr txBox="1"/>
          <p:nvPr/>
        </p:nvSpPr>
        <p:spPr>
          <a:xfrm>
            <a:off x="0" y="1411805"/>
            <a:ext cx="9283556" cy="2265236"/>
          </a:xfrm>
          <a:prstGeom prst="rect">
            <a:avLst/>
          </a:prstGeom>
          <a:noFill/>
        </p:spPr>
        <p:txBody>
          <a:bodyPr wrap="square" rtlCol="0">
            <a:spAutoFit/>
          </a:bodyPr>
          <a:lstStyle/>
          <a:p>
            <a:pPr lvl="1">
              <a:spcBef>
                <a:spcPct val="20000"/>
              </a:spcBef>
              <a:defRPr/>
            </a:pPr>
            <a:r>
              <a:rPr lang="en-US" altLang="en-US" sz="2800" dirty="0">
                <a:solidFill>
                  <a:srgbClr val="000000"/>
                </a:solidFill>
                <a:latin typeface="Calibri"/>
              </a:rPr>
              <a:t>All refrigerators, milk coolers, freezers, and ovens must have two functional thermometers</a:t>
            </a:r>
            <a:r>
              <a:rPr lang="en-US" altLang="en-US" sz="2800" dirty="0">
                <a:solidFill>
                  <a:srgbClr val="000000"/>
                </a:solidFill>
              </a:rPr>
              <a:t>. </a:t>
            </a:r>
          </a:p>
          <a:p>
            <a:pPr marL="914400" lvl="1" indent="-457200">
              <a:spcBef>
                <a:spcPct val="20000"/>
              </a:spcBef>
              <a:buFont typeface="Wingdings" panose="05000000000000000000" pitchFamily="2" charset="2"/>
              <a:buChar char="Ø"/>
              <a:defRPr/>
            </a:pPr>
            <a:r>
              <a:rPr lang="en-US" altLang="en-US" sz="2600" dirty="0">
                <a:solidFill>
                  <a:srgbClr val="000000"/>
                </a:solidFill>
              </a:rPr>
              <a:t>Add a secondary thermometer if needed</a:t>
            </a:r>
          </a:p>
          <a:p>
            <a:pPr marL="914400" lvl="1" indent="-457200">
              <a:spcBef>
                <a:spcPct val="20000"/>
              </a:spcBef>
              <a:buFont typeface="Wingdings" panose="05000000000000000000" pitchFamily="2" charset="2"/>
              <a:buChar char="Ø"/>
              <a:defRPr/>
            </a:pPr>
            <a:r>
              <a:rPr lang="en-US" altLang="en-US" sz="2600" dirty="0">
                <a:solidFill>
                  <a:srgbClr val="000000"/>
                </a:solidFill>
              </a:rPr>
              <a:t>Ensure the appropriate thermometer is used</a:t>
            </a:r>
          </a:p>
          <a:p>
            <a:pPr>
              <a:defRPr/>
            </a:pPr>
            <a:endParaRPr lang="en-US" dirty="0">
              <a:solidFill>
                <a:srgbClr val="008000"/>
              </a:solidFill>
              <a:latin typeface="Calibri"/>
            </a:endParaRPr>
          </a:p>
        </p:txBody>
      </p:sp>
      <p:sp>
        <p:nvSpPr>
          <p:cNvPr id="6" name="Title 1"/>
          <p:cNvSpPr>
            <a:spLocks noGrp="1"/>
          </p:cNvSpPr>
          <p:nvPr>
            <p:ph type="title"/>
          </p:nvPr>
        </p:nvSpPr>
        <p:spPr>
          <a:xfrm>
            <a:off x="0" y="0"/>
            <a:ext cx="12192000" cy="1097280"/>
          </a:xfrm>
          <a:solidFill>
            <a:srgbClr val="712766"/>
          </a:solidFill>
        </p:spPr>
        <p:txBody>
          <a:bodyPr>
            <a:normAutofit/>
          </a:bodyPr>
          <a:lstStyle/>
          <a:p>
            <a:pPr marL="457200" algn="l">
              <a:spcBef>
                <a:spcPts val="0"/>
              </a:spcBef>
            </a:pPr>
            <a:r>
              <a:rPr lang="en-US" sz="4800" b="1" dirty="0">
                <a:solidFill>
                  <a:schemeClr val="bg1"/>
                </a:solidFill>
                <a:latin typeface="Juice ITC" panose="04040403040A02020202" pitchFamily="82" charset="0"/>
                <a:ea typeface="+mn-ea"/>
                <a:cs typeface="+mn-cs"/>
              </a:rPr>
              <a:t>Secondary Thermometers</a:t>
            </a:r>
            <a:endParaRPr lang="en-US" sz="5400" dirty="0">
              <a:solidFill>
                <a:schemeClr val="bg1"/>
              </a:solidFill>
              <a:latin typeface="Juice ITC" panose="04040403040A02020202" pitchFamily="82" charset="0"/>
            </a:endParaRPr>
          </a:p>
        </p:txBody>
      </p:sp>
      <p:sp>
        <p:nvSpPr>
          <p:cNvPr id="2" name="AutoShape 2" descr="Image result for commercial refrigerator png"/>
          <p:cNvSpPr>
            <a:spLocks noChangeAspect="1" noChangeArrowheads="1"/>
          </p:cNvSpPr>
          <p:nvPr/>
        </p:nvSpPr>
        <p:spPr bwMode="auto">
          <a:xfrm>
            <a:off x="1679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n-US" dirty="0">
              <a:solidFill>
                <a:srgbClr val="008000"/>
              </a:solidFill>
              <a:latin typeface="Calibri"/>
            </a:endParaRPr>
          </a:p>
        </p:txBody>
      </p:sp>
      <p:sp>
        <p:nvSpPr>
          <p:cNvPr id="3" name="AutoShape 4" descr="Image result for commercial refrigerator png"/>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en-US" dirty="0">
              <a:solidFill>
                <a:srgbClr val="008000"/>
              </a:solidFill>
              <a:latin typeface="Calibri"/>
            </a:endParaRPr>
          </a:p>
        </p:txBody>
      </p:sp>
      <p:pic>
        <p:nvPicPr>
          <p:cNvPr id="1030" name="Picture 6" descr="https://banner2.kisspng.com/20180220/lqq/kisspng-refrigerator-kitchen-congelador-commercial-four-door-refrigerator-5a8ce76c699f97.3713579415191837244326.jp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10000" r="90000"/>
                    </a14:imgEffect>
                    <a14:imgEffect>
                      <a14:artisticCrisscrossEtching/>
                    </a14:imgEffect>
                  </a14:imgLayer>
                </a14:imgProps>
              </a:ext>
              <a:ext uri="{28A0092B-C50C-407E-A947-70E740481C1C}">
                <a14:useLocalDpi xmlns:a14="http://schemas.microsoft.com/office/drawing/2010/main" val="0"/>
              </a:ext>
            </a:extLst>
          </a:blip>
          <a:srcRect/>
          <a:stretch>
            <a:fillRect/>
          </a:stretch>
        </p:blipFill>
        <p:spPr bwMode="auto">
          <a:xfrm>
            <a:off x="570673" y="3482596"/>
            <a:ext cx="2977143" cy="3300597"/>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Image result for refrig thermometer png"/>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rot="184967">
            <a:off x="2180401" y="4141296"/>
            <a:ext cx="581175" cy="581175"/>
          </a:xfrm>
          <a:prstGeom prst="rect">
            <a:avLst/>
          </a:prstGeom>
          <a:noFill/>
          <a:extLst>
            <a:ext uri="{909E8E84-426E-40DD-AFC4-6F175D3DCCD1}">
              <a14:hiddenFill xmlns:a14="http://schemas.microsoft.com/office/drawing/2010/main">
                <a:solidFill>
                  <a:srgbClr val="FFFFFF"/>
                </a:solidFill>
              </a14:hiddenFill>
            </a:ext>
          </a:extLst>
        </p:spPr>
      </p:pic>
      <p:pic>
        <p:nvPicPr>
          <p:cNvPr id="1054" name="Picture 30" descr="Image result for commercial oven png"/>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10000" b="90000" l="1200" r="100000">
                        <a14:foregroundMark x1="89300" y1="16000" x2="89300" y2="16000"/>
                        <a14:foregroundMark x1="94400" y1="33300" x2="94400" y2="33300"/>
                        <a14:foregroundMark x1="94200" y1="33500" x2="93700" y2="46100"/>
                        <a14:foregroundMark x1="68600" y1="21100" x2="68600" y2="21100"/>
                        <a14:foregroundMark x1="68600" y1="21100" x2="86600" y2="19900"/>
                        <a14:foregroundMark x1="86600" y1="19900" x2="86600" y2="26100"/>
                        <a14:foregroundMark x1="92000" y1="53600" x2="92000" y2="53600"/>
                        <a14:foregroundMark x1="86400" y1="15100" x2="86400" y2="15100"/>
                        <a14:foregroundMark x1="86000" y1="15200" x2="68000" y2="16300"/>
                        <a14:foregroundMark x1="88600" y1="14600" x2="88600" y2="14600"/>
                        <a14:foregroundMark x1="88600" y1="14600" x2="86400" y2="15300"/>
                        <a14:foregroundMark x1="65300" y1="16600" x2="65300" y2="16600"/>
                        <a14:foregroundMark x1="65300" y1="16600" x2="67100" y2="16600"/>
                      </a14:backgroundRemoval>
                    </a14:imgEffect>
                    <a14:imgEffect>
                      <a14:artisticCrisscrossEtching/>
                    </a14:imgEffect>
                  </a14:imgLayer>
                </a14:imgProps>
              </a:ext>
              <a:ext uri="{28A0092B-C50C-407E-A947-70E740481C1C}">
                <a14:useLocalDpi xmlns:a14="http://schemas.microsoft.com/office/drawing/2010/main" val="0"/>
              </a:ext>
            </a:extLst>
          </a:blip>
          <a:srcRect/>
          <a:stretch>
            <a:fillRect/>
          </a:stretch>
        </p:blipFill>
        <p:spPr bwMode="auto">
          <a:xfrm>
            <a:off x="7677207" y="3569683"/>
            <a:ext cx="2518906" cy="3085347"/>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6" descr="Image result for oven thermometer png"/>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rot="21265857">
            <a:off x="8683472" y="4014941"/>
            <a:ext cx="506377" cy="506377"/>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Image result for school milk cooler"/>
          <p:cNvPicPr>
            <a:picLocks noChangeAspect="1" noChangeArrowheads="1"/>
          </p:cNvPicPr>
          <p:nvPr/>
        </p:nvPicPr>
        <p:blipFill>
          <a:blip r:embed="rId11">
            <a:extLst>
              <a:ext uri="{BEBA8EAE-BF5A-486C-A8C5-ECC9F3942E4B}">
                <a14:imgProps xmlns:a14="http://schemas.microsoft.com/office/drawing/2010/main">
                  <a14:imgLayer r:embed="rId12">
                    <a14:imgEffect>
                      <a14:backgroundRemoval t="0" b="100000" l="5700" r="96100"/>
                    </a14:imgEffect>
                    <a14:imgEffect>
                      <a14:artisticCrisscrossEtching/>
                    </a14:imgEffect>
                  </a14:imgLayer>
                </a14:imgProps>
              </a:ext>
              <a:ext uri="{28A0092B-C50C-407E-A947-70E740481C1C}">
                <a14:useLocalDpi xmlns:a14="http://schemas.microsoft.com/office/drawing/2010/main" val="0"/>
              </a:ext>
            </a:extLst>
          </a:blip>
          <a:srcRect/>
          <a:stretch>
            <a:fillRect/>
          </a:stretch>
        </p:blipFill>
        <p:spPr bwMode="auto">
          <a:xfrm>
            <a:off x="4217042" y="4031258"/>
            <a:ext cx="2366405" cy="2366405"/>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descr="Image result for oven thermometer png"/>
          <p:cNvPicPr>
            <a:picLocks noChangeAspect="1" noChangeArrowheads="1"/>
          </p:cNvPicPr>
          <p:nvPr/>
        </p:nvPicPr>
        <p:blipFill>
          <a:blip r:embed="rId9">
            <a:extLst>
              <a:ext uri="{BEBA8EAE-BF5A-486C-A8C5-ECC9F3942E4B}">
                <a14:imgProps xmlns:a14="http://schemas.microsoft.com/office/drawing/2010/main">
                  <a14:imgLayer r:embed="rId10">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5142337" y="4126089"/>
            <a:ext cx="527150" cy="527150"/>
          </a:xfrm>
          <a:prstGeom prst="rect">
            <a:avLst/>
          </a:prstGeom>
          <a:noFill/>
          <a:scene3d>
            <a:camera prst="perspectiveHeroicExtremeRightFacing"/>
            <a:lightRig rig="threePt" dir="t"/>
          </a:scene3d>
          <a:extLst>
            <a:ext uri="{909E8E84-426E-40DD-AFC4-6F175D3DCCD1}">
              <a14:hiddenFill xmlns:a14="http://schemas.microsoft.com/office/drawing/2010/main">
                <a:solidFill>
                  <a:srgbClr val="FFFFFF"/>
                </a:solidFill>
              </a14:hiddenFill>
            </a:ext>
          </a:extLst>
        </p:spPr>
      </p:pic>
      <p:grpSp>
        <p:nvGrpSpPr>
          <p:cNvPr id="13" name="Group 12">
            <a:extLst>
              <a:ext uri="{FF2B5EF4-FFF2-40B4-BE49-F238E27FC236}">
                <a16:creationId xmlns:a16="http://schemas.microsoft.com/office/drawing/2014/main" id="{F0269E8A-17E7-9514-11FA-C0D75E8B59D8}"/>
              </a:ext>
            </a:extLst>
          </p:cNvPr>
          <p:cNvGrpSpPr/>
          <p:nvPr/>
        </p:nvGrpSpPr>
        <p:grpSpPr>
          <a:xfrm>
            <a:off x="10247086" y="1327829"/>
            <a:ext cx="1736205" cy="1891011"/>
            <a:chOff x="-1291755" y="2720076"/>
            <a:chExt cx="2982307" cy="3699774"/>
          </a:xfrm>
        </p:grpSpPr>
        <p:sp>
          <p:nvSpPr>
            <p:cNvPr id="1058" name="Oval 1057">
              <a:extLst>
                <a:ext uri="{FF2B5EF4-FFF2-40B4-BE49-F238E27FC236}">
                  <a16:creationId xmlns:a16="http://schemas.microsoft.com/office/drawing/2014/main" id="{0330E4E3-2421-B803-78A2-6A617E81DC69}"/>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59" name="Oval 1058">
              <a:extLst>
                <a:ext uri="{FF2B5EF4-FFF2-40B4-BE49-F238E27FC236}">
                  <a16:creationId xmlns:a16="http://schemas.microsoft.com/office/drawing/2014/main" id="{9316A0B2-95A6-42D7-4768-284C9DD98C4D}"/>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060" name="Group 1059">
              <a:extLst>
                <a:ext uri="{FF2B5EF4-FFF2-40B4-BE49-F238E27FC236}">
                  <a16:creationId xmlns:a16="http://schemas.microsoft.com/office/drawing/2014/main" id="{08394F04-B175-8B28-5CF4-FAEA32DD740D}"/>
                </a:ext>
              </a:extLst>
            </p:cNvPr>
            <p:cNvGrpSpPr/>
            <p:nvPr/>
          </p:nvGrpSpPr>
          <p:grpSpPr>
            <a:xfrm flipH="1">
              <a:off x="-1205954" y="2720076"/>
              <a:ext cx="2290770" cy="3649875"/>
              <a:chOff x="720551" y="1573392"/>
              <a:chExt cx="2290770" cy="3649875"/>
            </a:xfrm>
          </p:grpSpPr>
          <p:sp>
            <p:nvSpPr>
              <p:cNvPr id="1061" name="Freeform: Shape 1060">
                <a:extLst>
                  <a:ext uri="{FF2B5EF4-FFF2-40B4-BE49-F238E27FC236}">
                    <a16:creationId xmlns:a16="http://schemas.microsoft.com/office/drawing/2014/main" id="{654C2D4E-E385-7137-C420-6C7C6799A619}"/>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1062" name="Flowchart: Terminator 1061">
                <a:extLst>
                  <a:ext uri="{FF2B5EF4-FFF2-40B4-BE49-F238E27FC236}">
                    <a16:creationId xmlns:a16="http://schemas.microsoft.com/office/drawing/2014/main" id="{AF807EAF-7AC1-72AB-2D31-08453E74F95A}"/>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63" name="Flowchart: Delay 1062">
                <a:extLst>
                  <a:ext uri="{FF2B5EF4-FFF2-40B4-BE49-F238E27FC236}">
                    <a16:creationId xmlns:a16="http://schemas.microsoft.com/office/drawing/2014/main" id="{2CA839BA-2602-ABAE-F80B-709EBAB16E74}"/>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064" name="Group 1063">
                <a:extLst>
                  <a:ext uri="{FF2B5EF4-FFF2-40B4-BE49-F238E27FC236}">
                    <a16:creationId xmlns:a16="http://schemas.microsoft.com/office/drawing/2014/main" id="{B8401C86-1190-383B-742B-10AB77B243E5}"/>
                  </a:ext>
                </a:extLst>
              </p:cNvPr>
              <p:cNvGrpSpPr/>
              <p:nvPr/>
            </p:nvGrpSpPr>
            <p:grpSpPr>
              <a:xfrm>
                <a:off x="720551" y="1574772"/>
                <a:ext cx="1581557" cy="3648495"/>
                <a:chOff x="701501" y="393208"/>
                <a:chExt cx="1581557" cy="3648495"/>
              </a:xfrm>
            </p:grpSpPr>
            <p:sp>
              <p:nvSpPr>
                <p:cNvPr id="1112" name="Flowchart: Manual Operation 26">
                  <a:extLst>
                    <a:ext uri="{FF2B5EF4-FFF2-40B4-BE49-F238E27FC236}">
                      <a16:creationId xmlns:a16="http://schemas.microsoft.com/office/drawing/2014/main" id="{7BC87205-72C9-ACE7-3BAC-6B7E167D9F01}"/>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13" name="Rectangle: Single Corner Snipped 29">
                  <a:extLst>
                    <a:ext uri="{FF2B5EF4-FFF2-40B4-BE49-F238E27FC236}">
                      <a16:creationId xmlns:a16="http://schemas.microsoft.com/office/drawing/2014/main" id="{337009E4-8DEE-F0EC-4884-8B277E4D043F}"/>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14" name="Oval 1113">
                  <a:extLst>
                    <a:ext uri="{FF2B5EF4-FFF2-40B4-BE49-F238E27FC236}">
                      <a16:creationId xmlns:a16="http://schemas.microsoft.com/office/drawing/2014/main" id="{6175024B-8276-D1F3-3A53-1343ED052BA6}"/>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115" name="Oval 1114">
                  <a:extLst>
                    <a:ext uri="{FF2B5EF4-FFF2-40B4-BE49-F238E27FC236}">
                      <a16:creationId xmlns:a16="http://schemas.microsoft.com/office/drawing/2014/main" id="{C0D8DFD2-4981-7807-1357-2D57541AF7F4}"/>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16" name="Flowchart: Off-page Connector 1115">
                  <a:extLst>
                    <a:ext uri="{FF2B5EF4-FFF2-40B4-BE49-F238E27FC236}">
                      <a16:creationId xmlns:a16="http://schemas.microsoft.com/office/drawing/2014/main" id="{F94BFF6A-AB80-8427-8338-A0AAEB17F6F5}"/>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17" name="Oval 1116">
                  <a:extLst>
                    <a:ext uri="{FF2B5EF4-FFF2-40B4-BE49-F238E27FC236}">
                      <a16:creationId xmlns:a16="http://schemas.microsoft.com/office/drawing/2014/main" id="{D32D9A18-8E20-3013-8C3F-C44DE8C03B33}"/>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18" name="Flowchart: Terminator 1117">
                  <a:extLst>
                    <a:ext uri="{FF2B5EF4-FFF2-40B4-BE49-F238E27FC236}">
                      <a16:creationId xmlns:a16="http://schemas.microsoft.com/office/drawing/2014/main" id="{8B2D9DFF-D412-CAED-00F1-730D8D522429}"/>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19" name="Flowchart: Delay 1118">
                  <a:extLst>
                    <a:ext uri="{FF2B5EF4-FFF2-40B4-BE49-F238E27FC236}">
                      <a16:creationId xmlns:a16="http://schemas.microsoft.com/office/drawing/2014/main" id="{7B8B5995-7B98-0B40-BFA8-FEA5398AB47D}"/>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120" name="Isosceles Triangle 1119">
                  <a:extLst>
                    <a:ext uri="{FF2B5EF4-FFF2-40B4-BE49-F238E27FC236}">
                      <a16:creationId xmlns:a16="http://schemas.microsoft.com/office/drawing/2014/main" id="{AD963E0C-574E-F9B6-2F66-E0584803F2F8}"/>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21" name="Oval 1120">
                  <a:extLst>
                    <a:ext uri="{FF2B5EF4-FFF2-40B4-BE49-F238E27FC236}">
                      <a16:creationId xmlns:a16="http://schemas.microsoft.com/office/drawing/2014/main" id="{785668B7-16DD-DD2F-470B-C155F83B7F46}"/>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22" name="Oval 1121">
                  <a:extLst>
                    <a:ext uri="{FF2B5EF4-FFF2-40B4-BE49-F238E27FC236}">
                      <a16:creationId xmlns:a16="http://schemas.microsoft.com/office/drawing/2014/main" id="{9BCF812C-037B-D440-441E-5E5EA98F3389}"/>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23" name="Oval 1122">
                  <a:extLst>
                    <a:ext uri="{FF2B5EF4-FFF2-40B4-BE49-F238E27FC236}">
                      <a16:creationId xmlns:a16="http://schemas.microsoft.com/office/drawing/2014/main" id="{AC524025-C702-9AF6-0D7C-2A98C32CC359}"/>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24" name="Oval 1123">
                  <a:extLst>
                    <a:ext uri="{FF2B5EF4-FFF2-40B4-BE49-F238E27FC236}">
                      <a16:creationId xmlns:a16="http://schemas.microsoft.com/office/drawing/2014/main" id="{FCD9E64A-E85E-7DAF-9BD3-D50357E13F83}"/>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25" name="Flowchart: Terminator 1124">
                  <a:extLst>
                    <a:ext uri="{FF2B5EF4-FFF2-40B4-BE49-F238E27FC236}">
                      <a16:creationId xmlns:a16="http://schemas.microsoft.com/office/drawing/2014/main" id="{29EE2A1A-03E7-D028-5D0F-7B7E0D5345AE}"/>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26" name="Flowchart: Terminator 1125">
                  <a:extLst>
                    <a:ext uri="{FF2B5EF4-FFF2-40B4-BE49-F238E27FC236}">
                      <a16:creationId xmlns:a16="http://schemas.microsoft.com/office/drawing/2014/main" id="{3DAD5EF0-E521-86E9-8FDA-CF6AE984FEB9}"/>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27" name="Moon 1126">
                  <a:extLst>
                    <a:ext uri="{FF2B5EF4-FFF2-40B4-BE49-F238E27FC236}">
                      <a16:creationId xmlns:a16="http://schemas.microsoft.com/office/drawing/2014/main" id="{E55A609E-985D-C2C2-9EF2-E1C57817C5CB}"/>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128" name="Moon 1127">
                  <a:extLst>
                    <a:ext uri="{FF2B5EF4-FFF2-40B4-BE49-F238E27FC236}">
                      <a16:creationId xmlns:a16="http://schemas.microsoft.com/office/drawing/2014/main" id="{FBB1CDA8-78DA-CF2A-5DFE-10C1C200C8C2}"/>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129" name="Oval 1128">
                  <a:extLst>
                    <a:ext uri="{FF2B5EF4-FFF2-40B4-BE49-F238E27FC236}">
                      <a16:creationId xmlns:a16="http://schemas.microsoft.com/office/drawing/2014/main" id="{68D8110E-0624-63E4-ABAB-401FE06944B8}"/>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130" name="Flowchart: Delay 1129">
                  <a:extLst>
                    <a:ext uri="{FF2B5EF4-FFF2-40B4-BE49-F238E27FC236}">
                      <a16:creationId xmlns:a16="http://schemas.microsoft.com/office/drawing/2014/main" id="{0E12C964-485A-4C3B-B0B3-4985A0AEB62A}"/>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131" name="Right Triangle 1130">
                  <a:extLst>
                    <a:ext uri="{FF2B5EF4-FFF2-40B4-BE49-F238E27FC236}">
                      <a16:creationId xmlns:a16="http://schemas.microsoft.com/office/drawing/2014/main" id="{0B74128D-8332-A1C1-CCB8-086349A9F665}"/>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32" name="Right Triangle 1131">
                  <a:extLst>
                    <a:ext uri="{FF2B5EF4-FFF2-40B4-BE49-F238E27FC236}">
                      <a16:creationId xmlns:a16="http://schemas.microsoft.com/office/drawing/2014/main" id="{B9F6E372-4C7F-2882-690E-1BE4C101A550}"/>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33" name="Flowchart: Manual Operation 26">
                  <a:extLst>
                    <a:ext uri="{FF2B5EF4-FFF2-40B4-BE49-F238E27FC236}">
                      <a16:creationId xmlns:a16="http://schemas.microsoft.com/office/drawing/2014/main" id="{0A929C75-9313-301A-773A-FD0BD222A2F5}"/>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134" name="Flowchart: Terminator 1133">
                  <a:extLst>
                    <a:ext uri="{FF2B5EF4-FFF2-40B4-BE49-F238E27FC236}">
                      <a16:creationId xmlns:a16="http://schemas.microsoft.com/office/drawing/2014/main" id="{67D6A500-C76B-CEBC-8D2F-B2936C1B19C6}"/>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135" name="Flowchart: Connector 1134">
                  <a:extLst>
                    <a:ext uri="{FF2B5EF4-FFF2-40B4-BE49-F238E27FC236}">
                      <a16:creationId xmlns:a16="http://schemas.microsoft.com/office/drawing/2014/main" id="{5D9F0644-19E7-01CC-62AD-1C4BA43BF113}"/>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136" name="Flowchart: Connector 1135">
                  <a:extLst>
                    <a:ext uri="{FF2B5EF4-FFF2-40B4-BE49-F238E27FC236}">
                      <a16:creationId xmlns:a16="http://schemas.microsoft.com/office/drawing/2014/main" id="{697B80B0-95EC-14E7-E883-1D64237E27C5}"/>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137" name="Group 1136">
                  <a:extLst>
                    <a:ext uri="{FF2B5EF4-FFF2-40B4-BE49-F238E27FC236}">
                      <a16:creationId xmlns:a16="http://schemas.microsoft.com/office/drawing/2014/main" id="{21176DDD-CB8A-F62A-FD30-62749063440F}"/>
                    </a:ext>
                  </a:extLst>
                </p:cNvPr>
                <p:cNvGrpSpPr/>
                <p:nvPr/>
              </p:nvGrpSpPr>
              <p:grpSpPr>
                <a:xfrm>
                  <a:off x="1717423" y="2352216"/>
                  <a:ext cx="325110" cy="522802"/>
                  <a:chOff x="859632" y="2338402"/>
                  <a:chExt cx="571500" cy="788345"/>
                </a:xfrm>
              </p:grpSpPr>
              <p:sp>
                <p:nvSpPr>
                  <p:cNvPr id="1139" name="Rectangle 1138">
                    <a:extLst>
                      <a:ext uri="{FF2B5EF4-FFF2-40B4-BE49-F238E27FC236}">
                        <a16:creationId xmlns:a16="http://schemas.microsoft.com/office/drawing/2014/main" id="{FEA3B2B1-1A21-048F-2613-77E788580D9F}"/>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140" name="Picture 1139">
                    <a:extLst>
                      <a:ext uri="{FF2B5EF4-FFF2-40B4-BE49-F238E27FC236}">
                        <a16:creationId xmlns:a16="http://schemas.microsoft.com/office/drawing/2014/main" id="{1A687F0A-C658-97A4-5D4F-4C7C20D3A30A}"/>
                      </a:ext>
                    </a:extLst>
                  </p:cNvPr>
                  <p:cNvPicPr>
                    <a:picLocks noChangeAspect="1"/>
                  </p:cNvPicPr>
                  <p:nvPr/>
                </p:nvPicPr>
                <p:blipFill>
                  <a:blip r:embed="rId13" cstate="print">
                    <a:extLst>
                      <a:ext uri="{BEBA8EAE-BF5A-486C-A8C5-ECC9F3942E4B}">
                        <a14:imgProps xmlns:a14="http://schemas.microsoft.com/office/drawing/2010/main">
                          <a14:imgLayer r:embed="rId1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138" name="Freeform: Shape 1137">
                  <a:extLst>
                    <a:ext uri="{FF2B5EF4-FFF2-40B4-BE49-F238E27FC236}">
                      <a16:creationId xmlns:a16="http://schemas.microsoft.com/office/drawing/2014/main" id="{34E867CB-9448-5D72-90D0-0C59ECB74C87}"/>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065" name="Rectangle: Single Corner Snipped 29">
                <a:extLst>
                  <a:ext uri="{FF2B5EF4-FFF2-40B4-BE49-F238E27FC236}">
                    <a16:creationId xmlns:a16="http://schemas.microsoft.com/office/drawing/2014/main" id="{B66F4CC7-5027-4021-9961-4914DED41298}"/>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66" name="Oval 1065">
                <a:extLst>
                  <a:ext uri="{FF2B5EF4-FFF2-40B4-BE49-F238E27FC236}">
                    <a16:creationId xmlns:a16="http://schemas.microsoft.com/office/drawing/2014/main" id="{B1F78350-1716-938E-0F03-4666230DF97D}"/>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67" name="Oval 1066">
                <a:extLst>
                  <a:ext uri="{FF2B5EF4-FFF2-40B4-BE49-F238E27FC236}">
                    <a16:creationId xmlns:a16="http://schemas.microsoft.com/office/drawing/2014/main" id="{9EF5B1B7-4551-1C5B-FE0C-D4392AACC94F}"/>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68" name="Flowchart: Off-page Connector 1067">
                <a:extLst>
                  <a:ext uri="{FF2B5EF4-FFF2-40B4-BE49-F238E27FC236}">
                    <a16:creationId xmlns:a16="http://schemas.microsoft.com/office/drawing/2014/main" id="{C4172772-C7C0-89B0-A59F-6C1A57C6B764}"/>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69" name="Oval 1068">
                <a:extLst>
                  <a:ext uri="{FF2B5EF4-FFF2-40B4-BE49-F238E27FC236}">
                    <a16:creationId xmlns:a16="http://schemas.microsoft.com/office/drawing/2014/main" id="{A738C887-E572-2654-1BD3-0B5702D9BFC0}"/>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70" name="Flowchart: Terminator 1069">
                <a:extLst>
                  <a:ext uri="{FF2B5EF4-FFF2-40B4-BE49-F238E27FC236}">
                    <a16:creationId xmlns:a16="http://schemas.microsoft.com/office/drawing/2014/main" id="{A2866149-79FF-519A-4FAF-526B8F90F3CF}"/>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71" name="Flowchart: Delay 1070">
                <a:extLst>
                  <a:ext uri="{FF2B5EF4-FFF2-40B4-BE49-F238E27FC236}">
                    <a16:creationId xmlns:a16="http://schemas.microsoft.com/office/drawing/2014/main" id="{FE679592-0E8A-7326-F244-112CC2CCF151}"/>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72" name="Moon 1071">
                <a:extLst>
                  <a:ext uri="{FF2B5EF4-FFF2-40B4-BE49-F238E27FC236}">
                    <a16:creationId xmlns:a16="http://schemas.microsoft.com/office/drawing/2014/main" id="{4BFB363D-F535-003E-454A-2BB20404B348}"/>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073" name="Moon 1072">
                <a:extLst>
                  <a:ext uri="{FF2B5EF4-FFF2-40B4-BE49-F238E27FC236}">
                    <a16:creationId xmlns:a16="http://schemas.microsoft.com/office/drawing/2014/main" id="{39237009-D0B5-C741-6F87-5FF621556C36}"/>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074" name="Oval 1073">
                <a:extLst>
                  <a:ext uri="{FF2B5EF4-FFF2-40B4-BE49-F238E27FC236}">
                    <a16:creationId xmlns:a16="http://schemas.microsoft.com/office/drawing/2014/main" id="{FD6C006D-059D-4D62-9157-C28E796F31E8}"/>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75" name="Right Triangle 1074">
                <a:extLst>
                  <a:ext uri="{FF2B5EF4-FFF2-40B4-BE49-F238E27FC236}">
                    <a16:creationId xmlns:a16="http://schemas.microsoft.com/office/drawing/2014/main" id="{8C1860E6-BAB1-71B3-721C-23685D0F74F3}"/>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76" name="Right Triangle 1075">
                <a:extLst>
                  <a:ext uri="{FF2B5EF4-FFF2-40B4-BE49-F238E27FC236}">
                    <a16:creationId xmlns:a16="http://schemas.microsoft.com/office/drawing/2014/main" id="{78459601-AC31-999D-F69B-F34F9ECD4240}"/>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77" name="Flowchart: Terminator 1076">
                <a:extLst>
                  <a:ext uri="{FF2B5EF4-FFF2-40B4-BE49-F238E27FC236}">
                    <a16:creationId xmlns:a16="http://schemas.microsoft.com/office/drawing/2014/main" id="{B670A1A0-6570-BF72-CBD4-6C6265138B6F}"/>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78" name="Flowchart: Connector 1077">
                <a:extLst>
                  <a:ext uri="{FF2B5EF4-FFF2-40B4-BE49-F238E27FC236}">
                    <a16:creationId xmlns:a16="http://schemas.microsoft.com/office/drawing/2014/main" id="{4DDF7D58-D535-F380-9154-752041DB2A0F}"/>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079" name="Flowchart: Connector 1078">
                <a:extLst>
                  <a:ext uri="{FF2B5EF4-FFF2-40B4-BE49-F238E27FC236}">
                    <a16:creationId xmlns:a16="http://schemas.microsoft.com/office/drawing/2014/main" id="{047F9490-C211-695D-3E5C-E22880C841DB}"/>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080" name="Freeform: Shape 1079">
                <a:extLst>
                  <a:ext uri="{FF2B5EF4-FFF2-40B4-BE49-F238E27FC236}">
                    <a16:creationId xmlns:a16="http://schemas.microsoft.com/office/drawing/2014/main" id="{1B7D3F58-B8CE-9DF1-9081-7B61AC80F1F8}"/>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081" name="Group 1080">
                <a:extLst>
                  <a:ext uri="{FF2B5EF4-FFF2-40B4-BE49-F238E27FC236}">
                    <a16:creationId xmlns:a16="http://schemas.microsoft.com/office/drawing/2014/main" id="{9209A288-4096-2960-9553-CE9BC6D93434}"/>
                  </a:ext>
                </a:extLst>
              </p:cNvPr>
              <p:cNvGrpSpPr/>
              <p:nvPr/>
            </p:nvGrpSpPr>
            <p:grpSpPr>
              <a:xfrm>
                <a:off x="1736703" y="3532400"/>
                <a:ext cx="325110" cy="522802"/>
                <a:chOff x="859632" y="2338402"/>
                <a:chExt cx="571500" cy="788345"/>
              </a:xfrm>
            </p:grpSpPr>
            <p:sp>
              <p:nvSpPr>
                <p:cNvPr id="1110" name="Rectangle 1109">
                  <a:extLst>
                    <a:ext uri="{FF2B5EF4-FFF2-40B4-BE49-F238E27FC236}">
                      <a16:creationId xmlns:a16="http://schemas.microsoft.com/office/drawing/2014/main" id="{4868E478-5401-A6F3-C6DA-55F273145917}"/>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111" name="Picture 1110">
                  <a:extLst>
                    <a:ext uri="{FF2B5EF4-FFF2-40B4-BE49-F238E27FC236}">
                      <a16:creationId xmlns:a16="http://schemas.microsoft.com/office/drawing/2014/main" id="{5056FDD1-1F6B-54BF-8178-ED3847FC821C}"/>
                    </a:ext>
                  </a:extLst>
                </p:cNvPr>
                <p:cNvPicPr>
                  <a:picLocks noChangeAspect="1"/>
                </p:cNvPicPr>
                <p:nvPr/>
              </p:nvPicPr>
              <p:blipFill>
                <a:blip r:embed="rId13" cstate="print">
                  <a:extLst>
                    <a:ext uri="{BEBA8EAE-BF5A-486C-A8C5-ECC9F3942E4B}">
                      <a14:imgProps xmlns:a14="http://schemas.microsoft.com/office/drawing/2010/main">
                        <a14:imgLayer r:embed="rId1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082" name="Group 1081">
                <a:extLst>
                  <a:ext uri="{FF2B5EF4-FFF2-40B4-BE49-F238E27FC236}">
                    <a16:creationId xmlns:a16="http://schemas.microsoft.com/office/drawing/2014/main" id="{1D47D068-E611-28C7-0ACC-C5E14B1B8E4C}"/>
                  </a:ext>
                </a:extLst>
              </p:cNvPr>
              <p:cNvGrpSpPr/>
              <p:nvPr/>
            </p:nvGrpSpPr>
            <p:grpSpPr>
              <a:xfrm rot="19720146">
                <a:off x="1182580" y="2371883"/>
                <a:ext cx="386764" cy="226743"/>
                <a:chOff x="5136060" y="1710152"/>
                <a:chExt cx="538831" cy="347248"/>
              </a:xfrm>
            </p:grpSpPr>
            <p:sp>
              <p:nvSpPr>
                <p:cNvPr id="1100" name="Oval 5">
                  <a:extLst>
                    <a:ext uri="{FF2B5EF4-FFF2-40B4-BE49-F238E27FC236}">
                      <a16:creationId xmlns:a16="http://schemas.microsoft.com/office/drawing/2014/main" id="{F94FC028-25CA-A139-79A1-E1721B0F6ECC}"/>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101" name="Group 1100">
                  <a:extLst>
                    <a:ext uri="{FF2B5EF4-FFF2-40B4-BE49-F238E27FC236}">
                      <a16:creationId xmlns:a16="http://schemas.microsoft.com/office/drawing/2014/main" id="{E72019B8-2BF5-D845-C515-C8FEDF24E8F9}"/>
                    </a:ext>
                  </a:extLst>
                </p:cNvPr>
                <p:cNvGrpSpPr/>
                <p:nvPr/>
              </p:nvGrpSpPr>
              <p:grpSpPr>
                <a:xfrm rot="20545732">
                  <a:off x="5242936" y="1710152"/>
                  <a:ext cx="85726" cy="45719"/>
                  <a:chOff x="5293988" y="1700325"/>
                  <a:chExt cx="85726" cy="42639"/>
                </a:xfrm>
              </p:grpSpPr>
              <p:cxnSp>
                <p:nvCxnSpPr>
                  <p:cNvPr id="1107" name="Straight Connector 1106">
                    <a:extLst>
                      <a:ext uri="{FF2B5EF4-FFF2-40B4-BE49-F238E27FC236}">
                        <a16:creationId xmlns:a16="http://schemas.microsoft.com/office/drawing/2014/main" id="{70DEC20F-4F91-93A6-C069-78557010930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08" name="Straight Connector 1107">
                    <a:extLst>
                      <a:ext uri="{FF2B5EF4-FFF2-40B4-BE49-F238E27FC236}">
                        <a16:creationId xmlns:a16="http://schemas.microsoft.com/office/drawing/2014/main" id="{A9401F01-BBAE-2171-A742-E7F297F10E44}"/>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09" name="Straight Connector 1108">
                    <a:extLst>
                      <a:ext uri="{FF2B5EF4-FFF2-40B4-BE49-F238E27FC236}">
                        <a16:creationId xmlns:a16="http://schemas.microsoft.com/office/drawing/2014/main" id="{2DE91B08-A408-E532-E99A-AA0F562CB566}"/>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102" name="Oval 4">
                  <a:extLst>
                    <a:ext uri="{FF2B5EF4-FFF2-40B4-BE49-F238E27FC236}">
                      <a16:creationId xmlns:a16="http://schemas.microsoft.com/office/drawing/2014/main" id="{5D9F40BB-AC9E-B98B-D678-EACFBD6E8177}"/>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103" name="Oval 1102">
                  <a:extLst>
                    <a:ext uri="{FF2B5EF4-FFF2-40B4-BE49-F238E27FC236}">
                      <a16:creationId xmlns:a16="http://schemas.microsoft.com/office/drawing/2014/main" id="{487DB4B8-DAA0-5CDA-B24F-B8F86F24D0C7}"/>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104" name="Oval 1103">
                  <a:extLst>
                    <a:ext uri="{FF2B5EF4-FFF2-40B4-BE49-F238E27FC236}">
                      <a16:creationId xmlns:a16="http://schemas.microsoft.com/office/drawing/2014/main" id="{4910239F-09B0-07A8-BB2A-E0B29CD1795A}"/>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105" name="Oval 1104">
                  <a:extLst>
                    <a:ext uri="{FF2B5EF4-FFF2-40B4-BE49-F238E27FC236}">
                      <a16:creationId xmlns:a16="http://schemas.microsoft.com/office/drawing/2014/main" id="{4BFC456A-C370-96EB-99F3-716193CDEDB5}"/>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106" name="Oval 1105">
                  <a:extLst>
                    <a:ext uri="{FF2B5EF4-FFF2-40B4-BE49-F238E27FC236}">
                      <a16:creationId xmlns:a16="http://schemas.microsoft.com/office/drawing/2014/main" id="{191D3BE9-712C-9E9F-DDF8-3C0292AE3CA5}"/>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083" name="Group 1082">
                <a:extLst>
                  <a:ext uri="{FF2B5EF4-FFF2-40B4-BE49-F238E27FC236}">
                    <a16:creationId xmlns:a16="http://schemas.microsoft.com/office/drawing/2014/main" id="{0545293A-9B49-BF8B-B417-B6520AE304F8}"/>
                  </a:ext>
                </a:extLst>
              </p:cNvPr>
              <p:cNvGrpSpPr/>
              <p:nvPr/>
            </p:nvGrpSpPr>
            <p:grpSpPr>
              <a:xfrm rot="1705800" flipH="1">
                <a:off x="1678571" y="2367738"/>
                <a:ext cx="386764" cy="226743"/>
                <a:chOff x="5136060" y="1710152"/>
                <a:chExt cx="538831" cy="347248"/>
              </a:xfrm>
            </p:grpSpPr>
            <p:sp>
              <p:nvSpPr>
                <p:cNvPr id="1090" name="Oval 5">
                  <a:extLst>
                    <a:ext uri="{FF2B5EF4-FFF2-40B4-BE49-F238E27FC236}">
                      <a16:creationId xmlns:a16="http://schemas.microsoft.com/office/drawing/2014/main" id="{18BD95A6-F010-C54E-4BC7-74FA99444037}"/>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091" name="Group 1090">
                  <a:extLst>
                    <a:ext uri="{FF2B5EF4-FFF2-40B4-BE49-F238E27FC236}">
                      <a16:creationId xmlns:a16="http://schemas.microsoft.com/office/drawing/2014/main" id="{86160AC4-93A6-7A25-478F-FE17CB425DBE}"/>
                    </a:ext>
                  </a:extLst>
                </p:cNvPr>
                <p:cNvGrpSpPr/>
                <p:nvPr/>
              </p:nvGrpSpPr>
              <p:grpSpPr>
                <a:xfrm rot="20545732">
                  <a:off x="5242936" y="1710152"/>
                  <a:ext cx="85726" cy="45719"/>
                  <a:chOff x="5293988" y="1700325"/>
                  <a:chExt cx="85726" cy="42639"/>
                </a:xfrm>
              </p:grpSpPr>
              <p:cxnSp>
                <p:nvCxnSpPr>
                  <p:cNvPr id="1097" name="Straight Connector 1096">
                    <a:extLst>
                      <a:ext uri="{FF2B5EF4-FFF2-40B4-BE49-F238E27FC236}">
                        <a16:creationId xmlns:a16="http://schemas.microsoft.com/office/drawing/2014/main" id="{B197388C-FDDC-D3BE-9901-70376DB6C55C}"/>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98" name="Straight Connector 1097">
                    <a:extLst>
                      <a:ext uri="{FF2B5EF4-FFF2-40B4-BE49-F238E27FC236}">
                        <a16:creationId xmlns:a16="http://schemas.microsoft.com/office/drawing/2014/main" id="{FFFC73BD-45D2-9316-2796-4E4293BD7CE9}"/>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99" name="Straight Connector 1098">
                    <a:extLst>
                      <a:ext uri="{FF2B5EF4-FFF2-40B4-BE49-F238E27FC236}">
                        <a16:creationId xmlns:a16="http://schemas.microsoft.com/office/drawing/2014/main" id="{57BDFFE0-A3DE-2CA6-949B-D7675A6902D9}"/>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092" name="Oval 4">
                  <a:extLst>
                    <a:ext uri="{FF2B5EF4-FFF2-40B4-BE49-F238E27FC236}">
                      <a16:creationId xmlns:a16="http://schemas.microsoft.com/office/drawing/2014/main" id="{ED803283-2EFB-AA85-06B9-50B78B0DEB8C}"/>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93" name="Oval 1092">
                  <a:extLst>
                    <a:ext uri="{FF2B5EF4-FFF2-40B4-BE49-F238E27FC236}">
                      <a16:creationId xmlns:a16="http://schemas.microsoft.com/office/drawing/2014/main" id="{AF5F8B48-2E9A-E720-0C03-4F1D75571638}"/>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94" name="Oval 1093">
                  <a:extLst>
                    <a:ext uri="{FF2B5EF4-FFF2-40B4-BE49-F238E27FC236}">
                      <a16:creationId xmlns:a16="http://schemas.microsoft.com/office/drawing/2014/main" id="{583689C3-A781-8C10-C337-AC95D9DDAE02}"/>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095" name="Oval 1094">
                  <a:extLst>
                    <a:ext uri="{FF2B5EF4-FFF2-40B4-BE49-F238E27FC236}">
                      <a16:creationId xmlns:a16="http://schemas.microsoft.com/office/drawing/2014/main" id="{CC6AA5FA-7AC4-392E-7082-DA359A227095}"/>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96" name="Oval 1095">
                  <a:extLst>
                    <a:ext uri="{FF2B5EF4-FFF2-40B4-BE49-F238E27FC236}">
                      <a16:creationId xmlns:a16="http://schemas.microsoft.com/office/drawing/2014/main" id="{4C925607-39D5-9459-D9EA-6BACB9036CF2}"/>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084" name="Freeform: Shape 1083">
                <a:extLst>
                  <a:ext uri="{FF2B5EF4-FFF2-40B4-BE49-F238E27FC236}">
                    <a16:creationId xmlns:a16="http://schemas.microsoft.com/office/drawing/2014/main" id="{BAEB9C8A-EB13-0DB4-500B-3A9181553CB2}"/>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85" name="Oval 1084">
                <a:extLst>
                  <a:ext uri="{FF2B5EF4-FFF2-40B4-BE49-F238E27FC236}">
                    <a16:creationId xmlns:a16="http://schemas.microsoft.com/office/drawing/2014/main" id="{2F5BEBF8-D48B-0430-CEBA-A91483C4684B}"/>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086" name="Oval 1085">
                <a:extLst>
                  <a:ext uri="{FF2B5EF4-FFF2-40B4-BE49-F238E27FC236}">
                    <a16:creationId xmlns:a16="http://schemas.microsoft.com/office/drawing/2014/main" id="{E2768DFD-4AA5-1422-4B71-9D0723A87D58}"/>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087" name="Diagonal Stripe 1086">
                <a:extLst>
                  <a:ext uri="{FF2B5EF4-FFF2-40B4-BE49-F238E27FC236}">
                    <a16:creationId xmlns:a16="http://schemas.microsoft.com/office/drawing/2014/main" id="{15203220-6DED-8A20-E888-2A6F49E591D6}"/>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088" name="Diagonal Stripe 1087">
                <a:extLst>
                  <a:ext uri="{FF2B5EF4-FFF2-40B4-BE49-F238E27FC236}">
                    <a16:creationId xmlns:a16="http://schemas.microsoft.com/office/drawing/2014/main" id="{C5A54FA0-C545-29BA-CB4E-CC79135AB834}"/>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089" name="Isosceles Triangle 1088">
                <a:extLst>
                  <a:ext uri="{FF2B5EF4-FFF2-40B4-BE49-F238E27FC236}">
                    <a16:creationId xmlns:a16="http://schemas.microsoft.com/office/drawing/2014/main" id="{D2ED7C10-5EAF-4077-5351-5216A8F93119}"/>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1372509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038"/>
                                        </p:tgtEl>
                                        <p:attrNameLst>
                                          <p:attrName>style.visibility</p:attrName>
                                        </p:attrNameLst>
                                      </p:cBhvr>
                                      <p:to>
                                        <p:strVal val="visible"/>
                                      </p:to>
                                    </p:set>
                                    <p:animEffect transition="in" filter="fade">
                                      <p:cBhvr>
                                        <p:cTn id="7" dur="500"/>
                                        <p:tgtEl>
                                          <p:spTgt spid="1038"/>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1040"/>
                                        </p:tgtEl>
                                        <p:attrNameLst>
                                          <p:attrName>style.visibility</p:attrName>
                                        </p:attrNameLst>
                                      </p:cBhvr>
                                      <p:to>
                                        <p:strVal val="visible"/>
                                      </p:to>
                                    </p:set>
                                    <p:animEffect transition="in" filter="fade">
                                      <p:cBhvr>
                                        <p:cTn id="11" dur="500"/>
                                        <p:tgtEl>
                                          <p:spTgt spid="1040"/>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6ACB36AA-C271-4C6E-86A4-6441C9973081}"/>
              </a:ext>
            </a:extLst>
          </p:cNvPr>
          <p:cNvSpPr/>
          <p:nvPr/>
        </p:nvSpPr>
        <p:spPr>
          <a:xfrm>
            <a:off x="0" y="5691243"/>
            <a:ext cx="12192000" cy="119678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0" y="-21448"/>
            <a:ext cx="12192000" cy="1097280"/>
          </a:xfrm>
          <a:solidFill>
            <a:srgbClr val="712766"/>
          </a:solidFill>
        </p:spPr>
        <p:txBody>
          <a:bodyPr>
            <a:noAutofit/>
          </a:bodyPr>
          <a:lstStyle/>
          <a:p>
            <a:pPr marL="457200" algn="l"/>
            <a:r>
              <a:rPr lang="en-US" sz="4800" b="1" dirty="0">
                <a:latin typeface="Juice ITC" panose="04040403040A02020202" pitchFamily="82" charset="0"/>
              </a:rPr>
              <a:t> </a:t>
            </a:r>
            <a:r>
              <a:rPr lang="en-US" sz="4800" b="1" dirty="0">
                <a:solidFill>
                  <a:schemeClr val="bg1"/>
                </a:solidFill>
                <a:latin typeface="Juice ITC" panose="04040403040A02020202" pitchFamily="82" charset="0"/>
              </a:rPr>
              <a:t>Refrigerator and Freezer Temps</a:t>
            </a:r>
            <a:endParaRPr lang="en-US" sz="4800" b="1" dirty="0">
              <a:latin typeface="Juice ITC" panose="04040403040A02020202" pitchFamily="82" charset="0"/>
            </a:endParaRPr>
          </a:p>
        </p:txBody>
      </p:sp>
      <p:sp>
        <p:nvSpPr>
          <p:cNvPr id="5" name="TextBox 4"/>
          <p:cNvSpPr txBox="1"/>
          <p:nvPr/>
        </p:nvSpPr>
        <p:spPr>
          <a:xfrm>
            <a:off x="622300" y="1420360"/>
            <a:ext cx="8034305" cy="954107"/>
          </a:xfrm>
          <a:prstGeom prst="rect">
            <a:avLst/>
          </a:prstGeom>
          <a:noFill/>
        </p:spPr>
        <p:txBody>
          <a:bodyPr wrap="square" rtlCol="0">
            <a:spAutoFit/>
          </a:bodyPr>
          <a:lstStyle/>
          <a:p>
            <a:pPr marL="0" lvl="1">
              <a:spcAft>
                <a:spcPts val="800"/>
              </a:spcAft>
            </a:pPr>
            <a:r>
              <a:rPr lang="en-US" sz="2800" dirty="0">
                <a:solidFill>
                  <a:srgbClr val="000000"/>
                </a:solidFill>
              </a:rPr>
              <a:t>It is vital that refrigerator and freezer temperatures are checked at the beginning and end of each day.</a:t>
            </a:r>
          </a:p>
        </p:txBody>
      </p:sp>
      <p:pic>
        <p:nvPicPr>
          <p:cNvPr id="6" name="Picture 5" descr="Screen Clippi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2300" y="2937425"/>
            <a:ext cx="3475491" cy="2543409"/>
          </a:xfrm>
          <a:prstGeom prst="rect">
            <a:avLst/>
          </a:prstGeom>
          <a:ln w="6350">
            <a:solidFill>
              <a:srgbClr val="000000"/>
            </a:solidFill>
          </a:ln>
        </p:spPr>
      </p:pic>
      <p:sp>
        <p:nvSpPr>
          <p:cNvPr id="11" name="TextBox 10"/>
          <p:cNvSpPr txBox="1"/>
          <p:nvPr/>
        </p:nvSpPr>
        <p:spPr>
          <a:xfrm>
            <a:off x="4491859" y="2874057"/>
            <a:ext cx="5976316" cy="3498394"/>
          </a:xfrm>
          <a:prstGeom prst="rect">
            <a:avLst/>
          </a:prstGeom>
          <a:noFill/>
        </p:spPr>
        <p:txBody>
          <a:bodyPr wrap="square" rtlCol="0">
            <a:spAutoFit/>
          </a:bodyPr>
          <a:lstStyle/>
          <a:p>
            <a:pPr lvl="1" indent="-457200">
              <a:spcAft>
                <a:spcPts val="400"/>
              </a:spcAft>
              <a:buFont typeface="Wingdings" panose="05000000000000000000" pitchFamily="2" charset="2"/>
              <a:buChar char="Ø"/>
            </a:pPr>
            <a:r>
              <a:rPr lang="en-US" sz="2400" dirty="0">
                <a:solidFill>
                  <a:srgbClr val="000000"/>
                </a:solidFill>
              </a:rPr>
              <a:t>Record temperatures on “Refrigerator and Freezer Temperature Log”</a:t>
            </a:r>
          </a:p>
          <a:p>
            <a:pPr lvl="1" indent="-457200">
              <a:spcAft>
                <a:spcPts val="400"/>
              </a:spcAft>
              <a:buFont typeface="Wingdings" panose="05000000000000000000" pitchFamily="2" charset="2"/>
              <a:buChar char="Ø"/>
            </a:pPr>
            <a:r>
              <a:rPr lang="en-US" sz="2400" dirty="0">
                <a:solidFill>
                  <a:srgbClr val="000000"/>
                </a:solidFill>
              </a:rPr>
              <a:t>Corrective action when equipment is not operating properly </a:t>
            </a:r>
          </a:p>
          <a:p>
            <a:pPr lvl="1" indent="-457200">
              <a:spcAft>
                <a:spcPts val="400"/>
              </a:spcAft>
              <a:buFont typeface="Wingdings" panose="05000000000000000000" pitchFamily="2" charset="2"/>
              <a:buChar char="Ø"/>
            </a:pPr>
            <a:r>
              <a:rPr lang="en-US" sz="2400" dirty="0">
                <a:solidFill>
                  <a:srgbClr val="000000"/>
                </a:solidFill>
              </a:rPr>
              <a:t>Avoid having foods fall into the temperature danger zone</a:t>
            </a:r>
          </a:p>
          <a:p>
            <a:pPr lvl="1" indent="-457200">
              <a:spcAft>
                <a:spcPts val="400"/>
              </a:spcAft>
              <a:buFont typeface="Wingdings" panose="05000000000000000000" pitchFamily="2" charset="2"/>
              <a:buChar char="Ø"/>
            </a:pPr>
            <a:r>
              <a:rPr lang="en-US" sz="2400" dirty="0">
                <a:solidFill>
                  <a:srgbClr val="000000"/>
                </a:solidFill>
              </a:rPr>
              <a:t>Relocate product to a working unit if not operating properly </a:t>
            </a:r>
          </a:p>
          <a:p>
            <a:endParaRPr lang="en-US" sz="1600" dirty="0"/>
          </a:p>
        </p:txBody>
      </p:sp>
      <p:grpSp>
        <p:nvGrpSpPr>
          <p:cNvPr id="7" name="Group 6">
            <a:extLst>
              <a:ext uri="{FF2B5EF4-FFF2-40B4-BE49-F238E27FC236}">
                <a16:creationId xmlns:a16="http://schemas.microsoft.com/office/drawing/2014/main" id="{FA9C063D-FFF7-A7B9-917F-2F1342EEDEB5}"/>
              </a:ext>
            </a:extLst>
          </p:cNvPr>
          <p:cNvGrpSpPr/>
          <p:nvPr/>
        </p:nvGrpSpPr>
        <p:grpSpPr>
          <a:xfrm>
            <a:off x="10247086" y="1327829"/>
            <a:ext cx="1736205" cy="1891011"/>
            <a:chOff x="-1291755" y="2720076"/>
            <a:chExt cx="2982307" cy="3699774"/>
          </a:xfrm>
        </p:grpSpPr>
        <p:sp>
          <p:nvSpPr>
            <p:cNvPr id="92" name="Oval 91">
              <a:extLst>
                <a:ext uri="{FF2B5EF4-FFF2-40B4-BE49-F238E27FC236}">
                  <a16:creationId xmlns:a16="http://schemas.microsoft.com/office/drawing/2014/main" id="{F48C8EE0-E903-A4E9-8C1A-40CF25B14CF2}"/>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Oval 92">
              <a:extLst>
                <a:ext uri="{FF2B5EF4-FFF2-40B4-BE49-F238E27FC236}">
                  <a16:creationId xmlns:a16="http://schemas.microsoft.com/office/drawing/2014/main" id="{08E2F62F-D5A2-E42F-E6CB-6CE7761CF94D}"/>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E1F3A83B-A182-6D20-E768-12F44E195E5A}"/>
                </a:ext>
              </a:extLst>
            </p:cNvPr>
            <p:cNvGrpSpPr/>
            <p:nvPr/>
          </p:nvGrpSpPr>
          <p:grpSpPr>
            <a:xfrm flipH="1">
              <a:off x="-1205954" y="2720076"/>
              <a:ext cx="2290770" cy="3649875"/>
              <a:chOff x="720551" y="1573392"/>
              <a:chExt cx="2290770" cy="3649875"/>
            </a:xfrm>
          </p:grpSpPr>
          <p:sp>
            <p:nvSpPr>
              <p:cNvPr id="95" name="Freeform: Shape 94">
                <a:extLst>
                  <a:ext uri="{FF2B5EF4-FFF2-40B4-BE49-F238E27FC236}">
                    <a16:creationId xmlns:a16="http://schemas.microsoft.com/office/drawing/2014/main" id="{195BFBE5-1099-810C-4DAF-70E42BE0B052}"/>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96" name="Flowchart: Terminator 95">
                <a:extLst>
                  <a:ext uri="{FF2B5EF4-FFF2-40B4-BE49-F238E27FC236}">
                    <a16:creationId xmlns:a16="http://schemas.microsoft.com/office/drawing/2014/main" id="{153BD320-DDC2-37E5-B766-33F23BBE8413}"/>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97" name="Flowchart: Delay 96">
                <a:extLst>
                  <a:ext uri="{FF2B5EF4-FFF2-40B4-BE49-F238E27FC236}">
                    <a16:creationId xmlns:a16="http://schemas.microsoft.com/office/drawing/2014/main" id="{29ADABCE-35C5-6DFB-4B70-0592065F16F7}"/>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98" name="Group 97">
                <a:extLst>
                  <a:ext uri="{FF2B5EF4-FFF2-40B4-BE49-F238E27FC236}">
                    <a16:creationId xmlns:a16="http://schemas.microsoft.com/office/drawing/2014/main" id="{FF61C6BF-6469-A114-5F9C-B6ACBD2670C9}"/>
                  </a:ext>
                </a:extLst>
              </p:cNvPr>
              <p:cNvGrpSpPr/>
              <p:nvPr/>
            </p:nvGrpSpPr>
            <p:grpSpPr>
              <a:xfrm>
                <a:off x="720551" y="1574772"/>
                <a:ext cx="1581557" cy="3648495"/>
                <a:chOff x="701501" y="393208"/>
                <a:chExt cx="1581557" cy="3648495"/>
              </a:xfrm>
            </p:grpSpPr>
            <p:sp>
              <p:nvSpPr>
                <p:cNvPr id="146" name="Flowchart: Manual Operation 26">
                  <a:extLst>
                    <a:ext uri="{FF2B5EF4-FFF2-40B4-BE49-F238E27FC236}">
                      <a16:creationId xmlns:a16="http://schemas.microsoft.com/office/drawing/2014/main" id="{4C03FA9C-FA90-8740-63C7-4B881A80ABEE}"/>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47" name="Rectangle: Single Corner Snipped 29">
                  <a:extLst>
                    <a:ext uri="{FF2B5EF4-FFF2-40B4-BE49-F238E27FC236}">
                      <a16:creationId xmlns:a16="http://schemas.microsoft.com/office/drawing/2014/main" id="{988742E1-CE57-2C84-DCB5-6EEE87E7ECD6}"/>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48" name="Oval 147">
                  <a:extLst>
                    <a:ext uri="{FF2B5EF4-FFF2-40B4-BE49-F238E27FC236}">
                      <a16:creationId xmlns:a16="http://schemas.microsoft.com/office/drawing/2014/main" id="{26476AB1-5FD4-8274-8AAD-45818B832765}"/>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49" name="Oval 148">
                  <a:extLst>
                    <a:ext uri="{FF2B5EF4-FFF2-40B4-BE49-F238E27FC236}">
                      <a16:creationId xmlns:a16="http://schemas.microsoft.com/office/drawing/2014/main" id="{60A0C7EB-C6FC-E43C-DD5B-CEDF56801622}"/>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0" name="Flowchart: Off-page Connector 149">
                  <a:extLst>
                    <a:ext uri="{FF2B5EF4-FFF2-40B4-BE49-F238E27FC236}">
                      <a16:creationId xmlns:a16="http://schemas.microsoft.com/office/drawing/2014/main" id="{BADDAD17-742A-559B-BF09-FA4E5DF14557}"/>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1" name="Oval 150">
                  <a:extLst>
                    <a:ext uri="{FF2B5EF4-FFF2-40B4-BE49-F238E27FC236}">
                      <a16:creationId xmlns:a16="http://schemas.microsoft.com/office/drawing/2014/main" id="{72FFC310-3651-193C-5F10-5B19CB0A6F55}"/>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2" name="Flowchart: Terminator 151">
                  <a:extLst>
                    <a:ext uri="{FF2B5EF4-FFF2-40B4-BE49-F238E27FC236}">
                      <a16:creationId xmlns:a16="http://schemas.microsoft.com/office/drawing/2014/main" id="{7E468C10-21BB-7ED1-A261-398181EDDE90}"/>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3" name="Flowchart: Delay 152">
                  <a:extLst>
                    <a:ext uri="{FF2B5EF4-FFF2-40B4-BE49-F238E27FC236}">
                      <a16:creationId xmlns:a16="http://schemas.microsoft.com/office/drawing/2014/main" id="{FB243761-EA18-792D-C600-6732A1EC2949}"/>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54" name="Isosceles Triangle 153">
                  <a:extLst>
                    <a:ext uri="{FF2B5EF4-FFF2-40B4-BE49-F238E27FC236}">
                      <a16:creationId xmlns:a16="http://schemas.microsoft.com/office/drawing/2014/main" id="{31297D07-FC4F-EAAA-1B40-069D15B952BD}"/>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5" name="Oval 154">
                  <a:extLst>
                    <a:ext uri="{FF2B5EF4-FFF2-40B4-BE49-F238E27FC236}">
                      <a16:creationId xmlns:a16="http://schemas.microsoft.com/office/drawing/2014/main" id="{5BA34C94-8358-4409-0019-054322A35509}"/>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6" name="Oval 155">
                  <a:extLst>
                    <a:ext uri="{FF2B5EF4-FFF2-40B4-BE49-F238E27FC236}">
                      <a16:creationId xmlns:a16="http://schemas.microsoft.com/office/drawing/2014/main" id="{E91B3CF0-7A2A-5774-3F53-B0D11E14003D}"/>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7" name="Oval 156">
                  <a:extLst>
                    <a:ext uri="{FF2B5EF4-FFF2-40B4-BE49-F238E27FC236}">
                      <a16:creationId xmlns:a16="http://schemas.microsoft.com/office/drawing/2014/main" id="{6BD7507C-2002-8F1D-A629-A21E6525D8F2}"/>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8" name="Oval 157">
                  <a:extLst>
                    <a:ext uri="{FF2B5EF4-FFF2-40B4-BE49-F238E27FC236}">
                      <a16:creationId xmlns:a16="http://schemas.microsoft.com/office/drawing/2014/main" id="{43642127-CC9E-4453-49AF-95364AE0162B}"/>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59" name="Flowchart: Terminator 158">
                  <a:extLst>
                    <a:ext uri="{FF2B5EF4-FFF2-40B4-BE49-F238E27FC236}">
                      <a16:creationId xmlns:a16="http://schemas.microsoft.com/office/drawing/2014/main" id="{7B815765-C937-21C7-46A7-5C052F4FE53A}"/>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0" name="Flowchart: Terminator 159">
                  <a:extLst>
                    <a:ext uri="{FF2B5EF4-FFF2-40B4-BE49-F238E27FC236}">
                      <a16:creationId xmlns:a16="http://schemas.microsoft.com/office/drawing/2014/main" id="{FDBD703A-A209-79A6-624F-01A767CC7C61}"/>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1" name="Moon 160">
                  <a:extLst>
                    <a:ext uri="{FF2B5EF4-FFF2-40B4-BE49-F238E27FC236}">
                      <a16:creationId xmlns:a16="http://schemas.microsoft.com/office/drawing/2014/main" id="{1048C3D1-DC7E-1CD6-B10C-199D9602A8E5}"/>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2" name="Moon 161">
                  <a:extLst>
                    <a:ext uri="{FF2B5EF4-FFF2-40B4-BE49-F238E27FC236}">
                      <a16:creationId xmlns:a16="http://schemas.microsoft.com/office/drawing/2014/main" id="{7351772A-240E-F3E0-049D-41944D1F8E54}"/>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63" name="Oval 162">
                  <a:extLst>
                    <a:ext uri="{FF2B5EF4-FFF2-40B4-BE49-F238E27FC236}">
                      <a16:creationId xmlns:a16="http://schemas.microsoft.com/office/drawing/2014/main" id="{E99570D6-03FA-F6AC-0694-DB7D4647F0F2}"/>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4" name="Flowchart: Delay 163">
                  <a:extLst>
                    <a:ext uri="{FF2B5EF4-FFF2-40B4-BE49-F238E27FC236}">
                      <a16:creationId xmlns:a16="http://schemas.microsoft.com/office/drawing/2014/main" id="{88A2C2D7-73AD-D07C-E495-24524AAD194B}"/>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5" name="Right Triangle 164">
                  <a:extLst>
                    <a:ext uri="{FF2B5EF4-FFF2-40B4-BE49-F238E27FC236}">
                      <a16:creationId xmlns:a16="http://schemas.microsoft.com/office/drawing/2014/main" id="{3D2775F8-6214-7BFB-F5E2-5A9D40271FAE}"/>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6" name="Right Triangle 165">
                  <a:extLst>
                    <a:ext uri="{FF2B5EF4-FFF2-40B4-BE49-F238E27FC236}">
                      <a16:creationId xmlns:a16="http://schemas.microsoft.com/office/drawing/2014/main" id="{30A32376-F336-8CD3-0017-3495B71830E8}"/>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7" name="Flowchart: Manual Operation 26">
                  <a:extLst>
                    <a:ext uri="{FF2B5EF4-FFF2-40B4-BE49-F238E27FC236}">
                      <a16:creationId xmlns:a16="http://schemas.microsoft.com/office/drawing/2014/main" id="{F8FC1B30-8774-7EF2-9856-14510D1E3803}"/>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68" name="Flowchart: Terminator 167">
                  <a:extLst>
                    <a:ext uri="{FF2B5EF4-FFF2-40B4-BE49-F238E27FC236}">
                      <a16:creationId xmlns:a16="http://schemas.microsoft.com/office/drawing/2014/main" id="{05DA76DF-B1E6-B2AD-FF03-94F9BAE756AB}"/>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69" name="Flowchart: Connector 168">
                  <a:extLst>
                    <a:ext uri="{FF2B5EF4-FFF2-40B4-BE49-F238E27FC236}">
                      <a16:creationId xmlns:a16="http://schemas.microsoft.com/office/drawing/2014/main" id="{94E5E193-E223-745A-EFFD-A59495A9D9F7}"/>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70" name="Flowchart: Connector 169">
                  <a:extLst>
                    <a:ext uri="{FF2B5EF4-FFF2-40B4-BE49-F238E27FC236}">
                      <a16:creationId xmlns:a16="http://schemas.microsoft.com/office/drawing/2014/main" id="{628B7EBC-719B-18F1-9F89-7DD48F97B834}"/>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71" name="Group 170">
                  <a:extLst>
                    <a:ext uri="{FF2B5EF4-FFF2-40B4-BE49-F238E27FC236}">
                      <a16:creationId xmlns:a16="http://schemas.microsoft.com/office/drawing/2014/main" id="{9B715BF6-074F-B8EF-7805-C430886E73F5}"/>
                    </a:ext>
                  </a:extLst>
                </p:cNvPr>
                <p:cNvGrpSpPr/>
                <p:nvPr/>
              </p:nvGrpSpPr>
              <p:grpSpPr>
                <a:xfrm>
                  <a:off x="1717423" y="2352216"/>
                  <a:ext cx="325110" cy="522802"/>
                  <a:chOff x="859632" y="2338402"/>
                  <a:chExt cx="571500" cy="788345"/>
                </a:xfrm>
              </p:grpSpPr>
              <p:sp>
                <p:nvSpPr>
                  <p:cNvPr id="173" name="Rectangle 172">
                    <a:extLst>
                      <a:ext uri="{FF2B5EF4-FFF2-40B4-BE49-F238E27FC236}">
                        <a16:creationId xmlns:a16="http://schemas.microsoft.com/office/drawing/2014/main" id="{257C68A7-EC29-9DE1-320B-E32F39CB1F07}"/>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74" name="Picture 173">
                    <a:extLst>
                      <a:ext uri="{FF2B5EF4-FFF2-40B4-BE49-F238E27FC236}">
                        <a16:creationId xmlns:a16="http://schemas.microsoft.com/office/drawing/2014/main" id="{23718233-B3E8-7E31-0A83-B3D0BBF3932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72" name="Freeform: Shape 171">
                  <a:extLst>
                    <a:ext uri="{FF2B5EF4-FFF2-40B4-BE49-F238E27FC236}">
                      <a16:creationId xmlns:a16="http://schemas.microsoft.com/office/drawing/2014/main" id="{554E594E-BAA5-91FE-3E7E-54666954C9C7}"/>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99" name="Rectangle: Single Corner Snipped 29">
                <a:extLst>
                  <a:ext uri="{FF2B5EF4-FFF2-40B4-BE49-F238E27FC236}">
                    <a16:creationId xmlns:a16="http://schemas.microsoft.com/office/drawing/2014/main" id="{CBD45AA7-1B07-1EBD-C0C6-F6F2F5C99B8E}"/>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0" name="Oval 99">
                <a:extLst>
                  <a:ext uri="{FF2B5EF4-FFF2-40B4-BE49-F238E27FC236}">
                    <a16:creationId xmlns:a16="http://schemas.microsoft.com/office/drawing/2014/main" id="{5629F5DB-EFAA-6501-CD34-76C20A87CE96}"/>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1" name="Oval 100">
                <a:extLst>
                  <a:ext uri="{FF2B5EF4-FFF2-40B4-BE49-F238E27FC236}">
                    <a16:creationId xmlns:a16="http://schemas.microsoft.com/office/drawing/2014/main" id="{2A0043F4-4934-6A6A-5B92-B14F6A81FD6A}"/>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2" name="Flowchart: Off-page Connector 101">
                <a:extLst>
                  <a:ext uri="{FF2B5EF4-FFF2-40B4-BE49-F238E27FC236}">
                    <a16:creationId xmlns:a16="http://schemas.microsoft.com/office/drawing/2014/main" id="{551C56A9-BBEE-BC38-D1BB-1322F6532B6C}"/>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3" name="Oval 102">
                <a:extLst>
                  <a:ext uri="{FF2B5EF4-FFF2-40B4-BE49-F238E27FC236}">
                    <a16:creationId xmlns:a16="http://schemas.microsoft.com/office/drawing/2014/main" id="{935B07AC-1AF5-06AF-8D88-F7718D60AC25}"/>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4" name="Flowchart: Terminator 103">
                <a:extLst>
                  <a:ext uri="{FF2B5EF4-FFF2-40B4-BE49-F238E27FC236}">
                    <a16:creationId xmlns:a16="http://schemas.microsoft.com/office/drawing/2014/main" id="{783181E2-C03E-AF95-4052-0D275F26CC21}"/>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5" name="Flowchart: Delay 104">
                <a:extLst>
                  <a:ext uri="{FF2B5EF4-FFF2-40B4-BE49-F238E27FC236}">
                    <a16:creationId xmlns:a16="http://schemas.microsoft.com/office/drawing/2014/main" id="{07C3AD95-C213-6E07-0F80-3C9D4E5B4DEC}"/>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6" name="Moon 105">
                <a:extLst>
                  <a:ext uri="{FF2B5EF4-FFF2-40B4-BE49-F238E27FC236}">
                    <a16:creationId xmlns:a16="http://schemas.microsoft.com/office/drawing/2014/main" id="{D767072C-4D72-8A18-9F90-BE27BD2AF871}"/>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07" name="Moon 106">
                <a:extLst>
                  <a:ext uri="{FF2B5EF4-FFF2-40B4-BE49-F238E27FC236}">
                    <a16:creationId xmlns:a16="http://schemas.microsoft.com/office/drawing/2014/main" id="{5083BDB7-2DBE-C42D-091C-D0883A890FAF}"/>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08" name="Oval 107">
                <a:extLst>
                  <a:ext uri="{FF2B5EF4-FFF2-40B4-BE49-F238E27FC236}">
                    <a16:creationId xmlns:a16="http://schemas.microsoft.com/office/drawing/2014/main" id="{DE282DAD-BE10-B07F-32F0-E449F204AB21}"/>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9" name="Right Triangle 108">
                <a:extLst>
                  <a:ext uri="{FF2B5EF4-FFF2-40B4-BE49-F238E27FC236}">
                    <a16:creationId xmlns:a16="http://schemas.microsoft.com/office/drawing/2014/main" id="{D69AFB1E-6307-3E69-0D62-24A81C7ABB8C}"/>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0" name="Right Triangle 109">
                <a:extLst>
                  <a:ext uri="{FF2B5EF4-FFF2-40B4-BE49-F238E27FC236}">
                    <a16:creationId xmlns:a16="http://schemas.microsoft.com/office/drawing/2014/main" id="{4605D85B-0B7E-A912-CDE5-D74ED02E85AA}"/>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11" name="Flowchart: Terminator 110">
                <a:extLst>
                  <a:ext uri="{FF2B5EF4-FFF2-40B4-BE49-F238E27FC236}">
                    <a16:creationId xmlns:a16="http://schemas.microsoft.com/office/drawing/2014/main" id="{83CDDD24-3714-6C54-FF8F-424EA9596CF8}"/>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2" name="Flowchart: Connector 111">
                <a:extLst>
                  <a:ext uri="{FF2B5EF4-FFF2-40B4-BE49-F238E27FC236}">
                    <a16:creationId xmlns:a16="http://schemas.microsoft.com/office/drawing/2014/main" id="{89DAD68C-3FBB-A580-9915-677418B4ACC7}"/>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3" name="Flowchart: Connector 112">
                <a:extLst>
                  <a:ext uri="{FF2B5EF4-FFF2-40B4-BE49-F238E27FC236}">
                    <a16:creationId xmlns:a16="http://schemas.microsoft.com/office/drawing/2014/main" id="{7266BD0F-BD74-CC0C-2595-7EA297399583}"/>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4" name="Freeform: Shape 113">
                <a:extLst>
                  <a:ext uri="{FF2B5EF4-FFF2-40B4-BE49-F238E27FC236}">
                    <a16:creationId xmlns:a16="http://schemas.microsoft.com/office/drawing/2014/main" id="{44AFE570-6711-48BE-84CD-C03A43922F7B}"/>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15" name="Group 114">
                <a:extLst>
                  <a:ext uri="{FF2B5EF4-FFF2-40B4-BE49-F238E27FC236}">
                    <a16:creationId xmlns:a16="http://schemas.microsoft.com/office/drawing/2014/main" id="{A1162BA3-9359-45D8-5544-3D8C11E975D6}"/>
                  </a:ext>
                </a:extLst>
              </p:cNvPr>
              <p:cNvGrpSpPr/>
              <p:nvPr/>
            </p:nvGrpSpPr>
            <p:grpSpPr>
              <a:xfrm>
                <a:off x="1736703" y="3532400"/>
                <a:ext cx="325110" cy="522802"/>
                <a:chOff x="859632" y="2338402"/>
                <a:chExt cx="571500" cy="788345"/>
              </a:xfrm>
            </p:grpSpPr>
            <p:sp>
              <p:nvSpPr>
                <p:cNvPr id="144" name="Rectangle 143">
                  <a:extLst>
                    <a:ext uri="{FF2B5EF4-FFF2-40B4-BE49-F238E27FC236}">
                      <a16:creationId xmlns:a16="http://schemas.microsoft.com/office/drawing/2014/main" id="{A1AAB150-C511-93DA-AC21-B85248BF867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45" name="Picture 144">
                  <a:extLst>
                    <a:ext uri="{FF2B5EF4-FFF2-40B4-BE49-F238E27FC236}">
                      <a16:creationId xmlns:a16="http://schemas.microsoft.com/office/drawing/2014/main" id="{7A2F4F95-4D01-B899-0C6A-703A78BAC874}"/>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16" name="Group 115">
                <a:extLst>
                  <a:ext uri="{FF2B5EF4-FFF2-40B4-BE49-F238E27FC236}">
                    <a16:creationId xmlns:a16="http://schemas.microsoft.com/office/drawing/2014/main" id="{56D7C4E1-6FD8-9126-6627-2952B26F09A8}"/>
                  </a:ext>
                </a:extLst>
              </p:cNvPr>
              <p:cNvGrpSpPr/>
              <p:nvPr/>
            </p:nvGrpSpPr>
            <p:grpSpPr>
              <a:xfrm rot="19720146">
                <a:off x="1182580" y="2371883"/>
                <a:ext cx="386764" cy="226743"/>
                <a:chOff x="5136060" y="1710152"/>
                <a:chExt cx="538831" cy="347248"/>
              </a:xfrm>
            </p:grpSpPr>
            <p:sp>
              <p:nvSpPr>
                <p:cNvPr id="134" name="Oval 5">
                  <a:extLst>
                    <a:ext uri="{FF2B5EF4-FFF2-40B4-BE49-F238E27FC236}">
                      <a16:creationId xmlns:a16="http://schemas.microsoft.com/office/drawing/2014/main" id="{3DAC665F-0914-0D74-11ED-3AAAFDDA4C06}"/>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5" name="Group 134">
                  <a:extLst>
                    <a:ext uri="{FF2B5EF4-FFF2-40B4-BE49-F238E27FC236}">
                      <a16:creationId xmlns:a16="http://schemas.microsoft.com/office/drawing/2014/main" id="{AF9F37F0-C452-1BA2-8094-E60AF545C3DB}"/>
                    </a:ext>
                  </a:extLst>
                </p:cNvPr>
                <p:cNvGrpSpPr/>
                <p:nvPr/>
              </p:nvGrpSpPr>
              <p:grpSpPr>
                <a:xfrm rot="20545732">
                  <a:off x="5242936" y="1710152"/>
                  <a:ext cx="85726" cy="45719"/>
                  <a:chOff x="5293988" y="1700325"/>
                  <a:chExt cx="85726" cy="42639"/>
                </a:xfrm>
              </p:grpSpPr>
              <p:cxnSp>
                <p:nvCxnSpPr>
                  <p:cNvPr id="141" name="Straight Connector 140">
                    <a:extLst>
                      <a:ext uri="{FF2B5EF4-FFF2-40B4-BE49-F238E27FC236}">
                        <a16:creationId xmlns:a16="http://schemas.microsoft.com/office/drawing/2014/main" id="{42843EBD-7CDB-268D-C0D6-345E63F6D465}"/>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2" name="Straight Connector 141">
                    <a:extLst>
                      <a:ext uri="{FF2B5EF4-FFF2-40B4-BE49-F238E27FC236}">
                        <a16:creationId xmlns:a16="http://schemas.microsoft.com/office/drawing/2014/main" id="{3AF2ACF4-E927-3DF5-636D-93F1D5711408}"/>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3" name="Straight Connector 142">
                    <a:extLst>
                      <a:ext uri="{FF2B5EF4-FFF2-40B4-BE49-F238E27FC236}">
                        <a16:creationId xmlns:a16="http://schemas.microsoft.com/office/drawing/2014/main" id="{58A70FC3-FBCF-A4E7-CFB1-41D421B4F868}"/>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6" name="Oval 4">
                  <a:extLst>
                    <a:ext uri="{FF2B5EF4-FFF2-40B4-BE49-F238E27FC236}">
                      <a16:creationId xmlns:a16="http://schemas.microsoft.com/office/drawing/2014/main" id="{C7576882-3E7D-592B-4B68-16392ACDCB0B}"/>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7" name="Oval 136">
                  <a:extLst>
                    <a:ext uri="{FF2B5EF4-FFF2-40B4-BE49-F238E27FC236}">
                      <a16:creationId xmlns:a16="http://schemas.microsoft.com/office/drawing/2014/main" id="{ECCE0318-3133-B539-9831-CD99C903BA25}"/>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8" name="Oval 137">
                  <a:extLst>
                    <a:ext uri="{FF2B5EF4-FFF2-40B4-BE49-F238E27FC236}">
                      <a16:creationId xmlns:a16="http://schemas.microsoft.com/office/drawing/2014/main" id="{8EC01E4D-0BE6-9429-912B-F0DC15A55534}"/>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9" name="Oval 138">
                  <a:extLst>
                    <a:ext uri="{FF2B5EF4-FFF2-40B4-BE49-F238E27FC236}">
                      <a16:creationId xmlns:a16="http://schemas.microsoft.com/office/drawing/2014/main" id="{CF53B514-2DE4-978C-6DE9-A9A3A6EC3AC6}"/>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0" name="Oval 139">
                  <a:extLst>
                    <a:ext uri="{FF2B5EF4-FFF2-40B4-BE49-F238E27FC236}">
                      <a16:creationId xmlns:a16="http://schemas.microsoft.com/office/drawing/2014/main" id="{817D2858-570F-780B-0FF6-AF72714D299B}"/>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17" name="Group 116">
                <a:extLst>
                  <a:ext uri="{FF2B5EF4-FFF2-40B4-BE49-F238E27FC236}">
                    <a16:creationId xmlns:a16="http://schemas.microsoft.com/office/drawing/2014/main" id="{C54FB1A5-78E7-2982-F119-2DB8E1BF057B}"/>
                  </a:ext>
                </a:extLst>
              </p:cNvPr>
              <p:cNvGrpSpPr/>
              <p:nvPr/>
            </p:nvGrpSpPr>
            <p:grpSpPr>
              <a:xfrm rot="1705800" flipH="1">
                <a:off x="1678571" y="2367738"/>
                <a:ext cx="386764" cy="226743"/>
                <a:chOff x="5136060" y="1710152"/>
                <a:chExt cx="538831" cy="347248"/>
              </a:xfrm>
            </p:grpSpPr>
            <p:sp>
              <p:nvSpPr>
                <p:cNvPr id="124" name="Oval 5">
                  <a:extLst>
                    <a:ext uri="{FF2B5EF4-FFF2-40B4-BE49-F238E27FC236}">
                      <a16:creationId xmlns:a16="http://schemas.microsoft.com/office/drawing/2014/main" id="{B249F8E6-FF1C-FF48-7F99-E134658849FF}"/>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25" name="Group 124">
                  <a:extLst>
                    <a:ext uri="{FF2B5EF4-FFF2-40B4-BE49-F238E27FC236}">
                      <a16:creationId xmlns:a16="http://schemas.microsoft.com/office/drawing/2014/main" id="{674103BB-0B2D-142E-7ECD-758B5C6D1F1D}"/>
                    </a:ext>
                  </a:extLst>
                </p:cNvPr>
                <p:cNvGrpSpPr/>
                <p:nvPr/>
              </p:nvGrpSpPr>
              <p:grpSpPr>
                <a:xfrm rot="20545732">
                  <a:off x="5242936" y="1710152"/>
                  <a:ext cx="85726" cy="45719"/>
                  <a:chOff x="5293988" y="1700325"/>
                  <a:chExt cx="85726" cy="42639"/>
                </a:xfrm>
              </p:grpSpPr>
              <p:cxnSp>
                <p:nvCxnSpPr>
                  <p:cNvPr id="131" name="Straight Connector 130">
                    <a:extLst>
                      <a:ext uri="{FF2B5EF4-FFF2-40B4-BE49-F238E27FC236}">
                        <a16:creationId xmlns:a16="http://schemas.microsoft.com/office/drawing/2014/main" id="{2846F607-29FA-195C-B1AA-189A1CEA0A6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2" name="Straight Connector 131">
                    <a:extLst>
                      <a:ext uri="{FF2B5EF4-FFF2-40B4-BE49-F238E27FC236}">
                        <a16:creationId xmlns:a16="http://schemas.microsoft.com/office/drawing/2014/main" id="{DCAEC68D-6D5F-5CC0-2DBB-4E2F2D272E7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3" name="Straight Connector 132">
                    <a:extLst>
                      <a:ext uri="{FF2B5EF4-FFF2-40B4-BE49-F238E27FC236}">
                        <a16:creationId xmlns:a16="http://schemas.microsoft.com/office/drawing/2014/main" id="{E98DA861-A835-4996-4C76-8E8270287DE1}"/>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26" name="Oval 4">
                  <a:extLst>
                    <a:ext uri="{FF2B5EF4-FFF2-40B4-BE49-F238E27FC236}">
                      <a16:creationId xmlns:a16="http://schemas.microsoft.com/office/drawing/2014/main" id="{46B41924-E7A8-7BFC-BE3C-F23EFCFAC75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7" name="Oval 126">
                  <a:extLst>
                    <a:ext uri="{FF2B5EF4-FFF2-40B4-BE49-F238E27FC236}">
                      <a16:creationId xmlns:a16="http://schemas.microsoft.com/office/drawing/2014/main" id="{226CFBEC-D8D9-BA85-75E8-0F2E9C601284}"/>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8" name="Oval 127">
                  <a:extLst>
                    <a:ext uri="{FF2B5EF4-FFF2-40B4-BE49-F238E27FC236}">
                      <a16:creationId xmlns:a16="http://schemas.microsoft.com/office/drawing/2014/main" id="{B28BC4A5-8BC9-BF8C-442F-756FE4AEDD89}"/>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29" name="Oval 128">
                  <a:extLst>
                    <a:ext uri="{FF2B5EF4-FFF2-40B4-BE49-F238E27FC236}">
                      <a16:creationId xmlns:a16="http://schemas.microsoft.com/office/drawing/2014/main" id="{572D1E25-2D5D-C672-5451-D088C2557A4F}"/>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0" name="Oval 129">
                  <a:extLst>
                    <a:ext uri="{FF2B5EF4-FFF2-40B4-BE49-F238E27FC236}">
                      <a16:creationId xmlns:a16="http://schemas.microsoft.com/office/drawing/2014/main" id="{A390FEFF-C869-5AB9-F83A-E2AAD11228B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18" name="Freeform: Shape 117">
                <a:extLst>
                  <a:ext uri="{FF2B5EF4-FFF2-40B4-BE49-F238E27FC236}">
                    <a16:creationId xmlns:a16="http://schemas.microsoft.com/office/drawing/2014/main" id="{31E0C914-9850-9CFC-49A3-2FC6ED45E2B8}"/>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19" name="Oval 118">
                <a:extLst>
                  <a:ext uri="{FF2B5EF4-FFF2-40B4-BE49-F238E27FC236}">
                    <a16:creationId xmlns:a16="http://schemas.microsoft.com/office/drawing/2014/main" id="{855CE03F-5DBD-B71C-2310-88F6B44D6E05}"/>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0" name="Oval 119">
                <a:extLst>
                  <a:ext uri="{FF2B5EF4-FFF2-40B4-BE49-F238E27FC236}">
                    <a16:creationId xmlns:a16="http://schemas.microsoft.com/office/drawing/2014/main" id="{A4D54587-EED2-70BC-DBB5-400D2DC0802B}"/>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21" name="Diagonal Stripe 120">
                <a:extLst>
                  <a:ext uri="{FF2B5EF4-FFF2-40B4-BE49-F238E27FC236}">
                    <a16:creationId xmlns:a16="http://schemas.microsoft.com/office/drawing/2014/main" id="{DBE82EBF-D01A-6392-8C01-093AA71F7ECC}"/>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2" name="Diagonal Stripe 121">
                <a:extLst>
                  <a:ext uri="{FF2B5EF4-FFF2-40B4-BE49-F238E27FC236}">
                    <a16:creationId xmlns:a16="http://schemas.microsoft.com/office/drawing/2014/main" id="{E63066B2-2077-F702-51E6-DFC7AA858022}"/>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3" name="Isosceles Triangle 122">
                <a:extLst>
                  <a:ext uri="{FF2B5EF4-FFF2-40B4-BE49-F238E27FC236}">
                    <a16:creationId xmlns:a16="http://schemas.microsoft.com/office/drawing/2014/main" id="{A0685E12-C1E1-640F-26FC-070B86258B86}"/>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411389081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320CEE85-097B-D65C-1208-778FF0F8EA0F}"/>
              </a:ext>
            </a:extLst>
          </p:cNvPr>
          <p:cNvSpPr/>
          <p:nvPr/>
        </p:nvSpPr>
        <p:spPr>
          <a:xfrm>
            <a:off x="7343775" y="372272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B9EF0C8B-93DF-B784-AE42-E5ADEB82FF2C}"/>
              </a:ext>
            </a:extLst>
          </p:cNvPr>
          <p:cNvSpPr/>
          <p:nvPr/>
        </p:nvSpPr>
        <p:spPr>
          <a:xfrm>
            <a:off x="7214071" y="362747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Freeform: Shape 7">
            <a:extLst>
              <a:ext uri="{FF2B5EF4-FFF2-40B4-BE49-F238E27FC236}">
                <a16:creationId xmlns:a16="http://schemas.microsoft.com/office/drawing/2014/main" id="{89E5861D-CEAA-A47E-F1D8-B720B7C4E239}"/>
              </a:ext>
            </a:extLst>
          </p:cNvPr>
          <p:cNvSpPr>
            <a:spLocks noChangeAspect="1"/>
          </p:cNvSpPr>
          <p:nvPr/>
        </p:nvSpPr>
        <p:spPr>
          <a:xfrm rot="1589573" flipH="1">
            <a:off x="7299871" y="4821562"/>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9" name="Flowchart: Terminator 8">
            <a:extLst>
              <a:ext uri="{FF2B5EF4-FFF2-40B4-BE49-F238E27FC236}">
                <a16:creationId xmlns:a16="http://schemas.microsoft.com/office/drawing/2014/main" id="{22770134-62B5-D234-ECB6-D8860F5A4A26}"/>
              </a:ext>
            </a:extLst>
          </p:cNvPr>
          <p:cNvSpPr/>
          <p:nvPr/>
        </p:nvSpPr>
        <p:spPr>
          <a:xfrm rot="1600366">
            <a:off x="7941629" y="5055331"/>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 name="Flowchart: Delay 9">
            <a:extLst>
              <a:ext uri="{FF2B5EF4-FFF2-40B4-BE49-F238E27FC236}">
                <a16:creationId xmlns:a16="http://schemas.microsoft.com/office/drawing/2014/main" id="{47B39820-BAE4-D98C-740B-ED1E585F441A}"/>
              </a:ext>
            </a:extLst>
          </p:cNvPr>
          <p:cNvSpPr/>
          <p:nvPr/>
        </p:nvSpPr>
        <p:spPr>
          <a:xfrm rot="1623831" flipH="1">
            <a:off x="8072537" y="4703241"/>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1" name="Group 10">
            <a:extLst>
              <a:ext uri="{FF2B5EF4-FFF2-40B4-BE49-F238E27FC236}">
                <a16:creationId xmlns:a16="http://schemas.microsoft.com/office/drawing/2014/main" id="{4C469B52-EE13-C2D6-C4F1-63244076AD4F}"/>
              </a:ext>
            </a:extLst>
          </p:cNvPr>
          <p:cNvGrpSpPr/>
          <p:nvPr/>
        </p:nvGrpSpPr>
        <p:grpSpPr>
          <a:xfrm flipH="1">
            <a:off x="8009085" y="2919927"/>
            <a:ext cx="1581557" cy="3648495"/>
            <a:chOff x="701501" y="393208"/>
            <a:chExt cx="1581557" cy="3648495"/>
          </a:xfrm>
        </p:grpSpPr>
        <p:sp>
          <p:nvSpPr>
            <p:cNvPr id="59" name="Flowchart: Manual Operation 26">
              <a:extLst>
                <a:ext uri="{FF2B5EF4-FFF2-40B4-BE49-F238E27FC236}">
                  <a16:creationId xmlns:a16="http://schemas.microsoft.com/office/drawing/2014/main" id="{28A0E467-BE02-B297-E249-72A1AF7EDB1B}"/>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0" name="Rectangle: Single Corner Snipped 29">
              <a:extLst>
                <a:ext uri="{FF2B5EF4-FFF2-40B4-BE49-F238E27FC236}">
                  <a16:creationId xmlns:a16="http://schemas.microsoft.com/office/drawing/2014/main" id="{76BAEBF6-2DDA-31F5-3DA2-068915298460}"/>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1" name="Oval 60">
              <a:extLst>
                <a:ext uri="{FF2B5EF4-FFF2-40B4-BE49-F238E27FC236}">
                  <a16:creationId xmlns:a16="http://schemas.microsoft.com/office/drawing/2014/main" id="{74AD53BC-B33F-D9A1-D90C-781B99EEF085}"/>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62" name="Oval 61">
              <a:extLst>
                <a:ext uri="{FF2B5EF4-FFF2-40B4-BE49-F238E27FC236}">
                  <a16:creationId xmlns:a16="http://schemas.microsoft.com/office/drawing/2014/main" id="{FA28850F-8D74-5A16-23C6-AC21B07866C9}"/>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63" name="Flowchart: Off-page Connector 62">
              <a:extLst>
                <a:ext uri="{FF2B5EF4-FFF2-40B4-BE49-F238E27FC236}">
                  <a16:creationId xmlns:a16="http://schemas.microsoft.com/office/drawing/2014/main" id="{F06A0F0B-64EB-FB05-0FBA-A3D72F089BC6}"/>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2" name="Oval 191">
              <a:extLst>
                <a:ext uri="{FF2B5EF4-FFF2-40B4-BE49-F238E27FC236}">
                  <a16:creationId xmlns:a16="http://schemas.microsoft.com/office/drawing/2014/main" id="{5AF51488-3DF2-2268-7FDC-F10132D7F81B}"/>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3" name="Flowchart: Terminator 192">
              <a:extLst>
                <a:ext uri="{FF2B5EF4-FFF2-40B4-BE49-F238E27FC236}">
                  <a16:creationId xmlns:a16="http://schemas.microsoft.com/office/drawing/2014/main" id="{D4590413-BE2C-6DCB-11E7-B5E7004177BD}"/>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4" name="Flowchart: Delay 193">
              <a:extLst>
                <a:ext uri="{FF2B5EF4-FFF2-40B4-BE49-F238E27FC236}">
                  <a16:creationId xmlns:a16="http://schemas.microsoft.com/office/drawing/2014/main" id="{303CDC8D-6608-A4FC-8726-D74DC7D5D495}"/>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95" name="Isosceles Triangle 194">
              <a:extLst>
                <a:ext uri="{FF2B5EF4-FFF2-40B4-BE49-F238E27FC236}">
                  <a16:creationId xmlns:a16="http://schemas.microsoft.com/office/drawing/2014/main" id="{B5952C44-990D-DE80-3983-43F4F5FCFA3C}"/>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6" name="Oval 195">
              <a:extLst>
                <a:ext uri="{FF2B5EF4-FFF2-40B4-BE49-F238E27FC236}">
                  <a16:creationId xmlns:a16="http://schemas.microsoft.com/office/drawing/2014/main" id="{A472C477-9777-F236-0AA9-B6B847A20CE0}"/>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7" name="Oval 196">
              <a:extLst>
                <a:ext uri="{FF2B5EF4-FFF2-40B4-BE49-F238E27FC236}">
                  <a16:creationId xmlns:a16="http://schemas.microsoft.com/office/drawing/2014/main" id="{1BF065F4-279E-D655-FD99-B7A4A4209763}"/>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8" name="Oval 197">
              <a:extLst>
                <a:ext uri="{FF2B5EF4-FFF2-40B4-BE49-F238E27FC236}">
                  <a16:creationId xmlns:a16="http://schemas.microsoft.com/office/drawing/2014/main" id="{9DBD1A46-44A8-19B6-A869-31552BEC3535}"/>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9" name="Oval 198">
              <a:extLst>
                <a:ext uri="{FF2B5EF4-FFF2-40B4-BE49-F238E27FC236}">
                  <a16:creationId xmlns:a16="http://schemas.microsoft.com/office/drawing/2014/main" id="{13CA99C1-BC9A-83EB-FD00-26B438D12E41}"/>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0" name="Flowchart: Terminator 199">
              <a:extLst>
                <a:ext uri="{FF2B5EF4-FFF2-40B4-BE49-F238E27FC236}">
                  <a16:creationId xmlns:a16="http://schemas.microsoft.com/office/drawing/2014/main" id="{A22A1AAB-B70E-B492-EA68-7C192EB5281F}"/>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1" name="Flowchart: Terminator 200">
              <a:extLst>
                <a:ext uri="{FF2B5EF4-FFF2-40B4-BE49-F238E27FC236}">
                  <a16:creationId xmlns:a16="http://schemas.microsoft.com/office/drawing/2014/main" id="{303F740B-3AFA-DF61-8A6D-0B0B7FE19226}"/>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2" name="Moon 201">
              <a:extLst>
                <a:ext uri="{FF2B5EF4-FFF2-40B4-BE49-F238E27FC236}">
                  <a16:creationId xmlns:a16="http://schemas.microsoft.com/office/drawing/2014/main" id="{B1232AD5-3E27-3A85-35B1-13DEBAB1A887}"/>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03" name="Moon 202">
              <a:extLst>
                <a:ext uri="{FF2B5EF4-FFF2-40B4-BE49-F238E27FC236}">
                  <a16:creationId xmlns:a16="http://schemas.microsoft.com/office/drawing/2014/main" id="{77334AB1-AD3C-444A-2B35-E6D528539F13}"/>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05" name="Oval 204">
              <a:extLst>
                <a:ext uri="{FF2B5EF4-FFF2-40B4-BE49-F238E27FC236}">
                  <a16:creationId xmlns:a16="http://schemas.microsoft.com/office/drawing/2014/main" id="{697A0CFF-66CC-7EFB-FC76-94F8658E5647}"/>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06" name="Flowchart: Delay 205">
              <a:extLst>
                <a:ext uri="{FF2B5EF4-FFF2-40B4-BE49-F238E27FC236}">
                  <a16:creationId xmlns:a16="http://schemas.microsoft.com/office/drawing/2014/main" id="{60EC5A72-DCA0-4480-E40B-A68674812BF3}"/>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07" name="Right Triangle 206">
              <a:extLst>
                <a:ext uri="{FF2B5EF4-FFF2-40B4-BE49-F238E27FC236}">
                  <a16:creationId xmlns:a16="http://schemas.microsoft.com/office/drawing/2014/main" id="{D2806A10-805C-441E-9F56-109B8F08E2FE}"/>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8" name="Right Triangle 207">
              <a:extLst>
                <a:ext uri="{FF2B5EF4-FFF2-40B4-BE49-F238E27FC236}">
                  <a16:creationId xmlns:a16="http://schemas.microsoft.com/office/drawing/2014/main" id="{9DB9079A-9DCE-7A2F-27DF-1A859255DA79}"/>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9" name="Flowchart: Manual Operation 26">
              <a:extLst>
                <a:ext uri="{FF2B5EF4-FFF2-40B4-BE49-F238E27FC236}">
                  <a16:creationId xmlns:a16="http://schemas.microsoft.com/office/drawing/2014/main" id="{13978AA0-9B8C-B554-8553-4B89903CEB54}"/>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10" name="Flowchart: Terminator 209">
              <a:extLst>
                <a:ext uri="{FF2B5EF4-FFF2-40B4-BE49-F238E27FC236}">
                  <a16:creationId xmlns:a16="http://schemas.microsoft.com/office/drawing/2014/main" id="{667B26C3-06B3-CB48-1049-93118292237E}"/>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11" name="Flowchart: Connector 210">
              <a:extLst>
                <a:ext uri="{FF2B5EF4-FFF2-40B4-BE49-F238E27FC236}">
                  <a16:creationId xmlns:a16="http://schemas.microsoft.com/office/drawing/2014/main" id="{02AD85CB-67B4-505A-5D5F-E2A0F7861686}"/>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12" name="Flowchart: Connector 211">
              <a:extLst>
                <a:ext uri="{FF2B5EF4-FFF2-40B4-BE49-F238E27FC236}">
                  <a16:creationId xmlns:a16="http://schemas.microsoft.com/office/drawing/2014/main" id="{96741D23-873B-304B-14DF-41C695134046}"/>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213" name="Group 212">
              <a:extLst>
                <a:ext uri="{FF2B5EF4-FFF2-40B4-BE49-F238E27FC236}">
                  <a16:creationId xmlns:a16="http://schemas.microsoft.com/office/drawing/2014/main" id="{A061A325-599D-38CF-60D9-3E91973D4B5B}"/>
                </a:ext>
              </a:extLst>
            </p:cNvPr>
            <p:cNvGrpSpPr/>
            <p:nvPr/>
          </p:nvGrpSpPr>
          <p:grpSpPr>
            <a:xfrm>
              <a:off x="1717423" y="2352216"/>
              <a:ext cx="325110" cy="522802"/>
              <a:chOff x="859632" y="2338402"/>
              <a:chExt cx="571500" cy="788345"/>
            </a:xfrm>
          </p:grpSpPr>
          <p:sp>
            <p:nvSpPr>
              <p:cNvPr id="215" name="Rectangle 214">
                <a:extLst>
                  <a:ext uri="{FF2B5EF4-FFF2-40B4-BE49-F238E27FC236}">
                    <a16:creationId xmlns:a16="http://schemas.microsoft.com/office/drawing/2014/main" id="{16F4393A-879F-726C-B8BA-F16F6209A9DB}"/>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216" name="Picture 215">
                <a:extLst>
                  <a:ext uri="{FF2B5EF4-FFF2-40B4-BE49-F238E27FC236}">
                    <a16:creationId xmlns:a16="http://schemas.microsoft.com/office/drawing/2014/main" id="{C8E5E1C7-8679-246A-B55F-D79288042D19}"/>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14" name="Freeform: Shape 213">
              <a:extLst>
                <a:ext uri="{FF2B5EF4-FFF2-40B4-BE49-F238E27FC236}">
                  <a16:creationId xmlns:a16="http://schemas.microsoft.com/office/drawing/2014/main" id="{326DC565-3FF5-0441-3C29-16023899DC11}"/>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12" name="Rectangle: Single Corner Snipped 29">
            <a:extLst>
              <a:ext uri="{FF2B5EF4-FFF2-40B4-BE49-F238E27FC236}">
                <a16:creationId xmlns:a16="http://schemas.microsoft.com/office/drawing/2014/main" id="{8D09D84B-DE4A-1A1C-B572-0070ED4A1791}"/>
              </a:ext>
            </a:extLst>
          </p:cNvPr>
          <p:cNvSpPr/>
          <p:nvPr/>
        </p:nvSpPr>
        <p:spPr>
          <a:xfrm>
            <a:off x="8287958" y="4755177"/>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 name="Oval 12">
            <a:extLst>
              <a:ext uri="{FF2B5EF4-FFF2-40B4-BE49-F238E27FC236}">
                <a16:creationId xmlns:a16="http://schemas.microsoft.com/office/drawing/2014/main" id="{DB5EB187-E958-3EEC-67D5-D333640DE83F}"/>
              </a:ext>
            </a:extLst>
          </p:cNvPr>
          <p:cNvSpPr/>
          <p:nvPr/>
        </p:nvSpPr>
        <p:spPr>
          <a:xfrm flipH="1">
            <a:off x="9160725" y="3766446"/>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4" name="Oval 13">
            <a:extLst>
              <a:ext uri="{FF2B5EF4-FFF2-40B4-BE49-F238E27FC236}">
                <a16:creationId xmlns:a16="http://schemas.microsoft.com/office/drawing/2014/main" id="{69AB224B-DB59-7045-5F34-D940AE112383}"/>
              </a:ext>
            </a:extLst>
          </p:cNvPr>
          <p:cNvSpPr/>
          <p:nvPr/>
        </p:nvSpPr>
        <p:spPr>
          <a:xfrm flipH="1">
            <a:off x="8008854" y="3753797"/>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5" name="Flowchart: Off-page Connector 14">
            <a:extLst>
              <a:ext uri="{FF2B5EF4-FFF2-40B4-BE49-F238E27FC236}">
                <a16:creationId xmlns:a16="http://schemas.microsoft.com/office/drawing/2014/main" id="{A554FBF4-5DC0-CADF-F3AA-3038CD7EFD16}"/>
              </a:ext>
            </a:extLst>
          </p:cNvPr>
          <p:cNvSpPr/>
          <p:nvPr/>
        </p:nvSpPr>
        <p:spPr>
          <a:xfrm flipH="1">
            <a:off x="8508285" y="4466117"/>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6" name="Oval 15">
            <a:extLst>
              <a:ext uri="{FF2B5EF4-FFF2-40B4-BE49-F238E27FC236}">
                <a16:creationId xmlns:a16="http://schemas.microsoft.com/office/drawing/2014/main" id="{EC2477B0-5B7C-AFB1-CC7A-E7F034967353}"/>
              </a:ext>
            </a:extLst>
          </p:cNvPr>
          <p:cNvSpPr/>
          <p:nvPr/>
        </p:nvSpPr>
        <p:spPr>
          <a:xfrm flipH="1">
            <a:off x="8109891" y="3156899"/>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 name="Flowchart: Terminator 16">
            <a:extLst>
              <a:ext uri="{FF2B5EF4-FFF2-40B4-BE49-F238E27FC236}">
                <a16:creationId xmlns:a16="http://schemas.microsoft.com/office/drawing/2014/main" id="{E05F35FC-095E-0D99-E934-C5E2AA18920B}"/>
              </a:ext>
            </a:extLst>
          </p:cNvPr>
          <p:cNvSpPr/>
          <p:nvPr/>
        </p:nvSpPr>
        <p:spPr>
          <a:xfrm rot="19999634" flipH="1">
            <a:off x="9237934" y="5036063"/>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 name="Flowchart: Delay 17">
            <a:extLst>
              <a:ext uri="{FF2B5EF4-FFF2-40B4-BE49-F238E27FC236}">
                <a16:creationId xmlns:a16="http://schemas.microsoft.com/office/drawing/2014/main" id="{5B98950D-FD40-BD8A-07C2-1FFF7C330B30}"/>
              </a:ext>
            </a:extLst>
          </p:cNvPr>
          <p:cNvSpPr/>
          <p:nvPr/>
        </p:nvSpPr>
        <p:spPr>
          <a:xfrm rot="19577084">
            <a:off x="9013532" y="4719602"/>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9" name="Moon 18">
            <a:extLst>
              <a:ext uri="{FF2B5EF4-FFF2-40B4-BE49-F238E27FC236}">
                <a16:creationId xmlns:a16="http://schemas.microsoft.com/office/drawing/2014/main" id="{65418802-C4AF-FD39-1238-8C2EE614ABE1}"/>
              </a:ext>
            </a:extLst>
          </p:cNvPr>
          <p:cNvSpPr/>
          <p:nvPr/>
        </p:nvSpPr>
        <p:spPr>
          <a:xfrm rot="16200000" flipH="1">
            <a:off x="8260947" y="2751757"/>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0" name="Moon 19">
            <a:extLst>
              <a:ext uri="{FF2B5EF4-FFF2-40B4-BE49-F238E27FC236}">
                <a16:creationId xmlns:a16="http://schemas.microsoft.com/office/drawing/2014/main" id="{07F6E608-33FC-47E0-836C-BDBE989F78A9}"/>
              </a:ext>
            </a:extLst>
          </p:cNvPr>
          <p:cNvSpPr/>
          <p:nvPr/>
        </p:nvSpPr>
        <p:spPr>
          <a:xfrm rot="16200000" flipH="1">
            <a:off x="8379457" y="2884800"/>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1" name="Oval 20">
            <a:extLst>
              <a:ext uri="{FF2B5EF4-FFF2-40B4-BE49-F238E27FC236}">
                <a16:creationId xmlns:a16="http://schemas.microsoft.com/office/drawing/2014/main" id="{19A9A855-C680-E2E3-1552-286D035F61BE}"/>
              </a:ext>
            </a:extLst>
          </p:cNvPr>
          <p:cNvSpPr/>
          <p:nvPr/>
        </p:nvSpPr>
        <p:spPr>
          <a:xfrm flipH="1">
            <a:off x="8448279" y="299985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2" name="Right Triangle 21">
            <a:extLst>
              <a:ext uri="{FF2B5EF4-FFF2-40B4-BE49-F238E27FC236}">
                <a16:creationId xmlns:a16="http://schemas.microsoft.com/office/drawing/2014/main" id="{46AB8B51-03F4-960B-D201-4D9548A690F5}"/>
              </a:ext>
            </a:extLst>
          </p:cNvPr>
          <p:cNvSpPr/>
          <p:nvPr/>
        </p:nvSpPr>
        <p:spPr>
          <a:xfrm rot="12900681" flipH="1">
            <a:off x="8754699" y="4714983"/>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3" name="Right Triangle 22">
            <a:extLst>
              <a:ext uri="{FF2B5EF4-FFF2-40B4-BE49-F238E27FC236}">
                <a16:creationId xmlns:a16="http://schemas.microsoft.com/office/drawing/2014/main" id="{2268BCFB-B07D-295F-97A9-085DB25463BD}"/>
              </a:ext>
            </a:extLst>
          </p:cNvPr>
          <p:cNvSpPr/>
          <p:nvPr/>
        </p:nvSpPr>
        <p:spPr>
          <a:xfrm rot="8699319">
            <a:off x="8338121" y="4714983"/>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 name="Flowchart: Terminator 23">
            <a:extLst>
              <a:ext uri="{FF2B5EF4-FFF2-40B4-BE49-F238E27FC236}">
                <a16:creationId xmlns:a16="http://schemas.microsoft.com/office/drawing/2014/main" id="{4D50521F-3BA1-F0C9-4F39-7624AC6D16A6}"/>
              </a:ext>
            </a:extLst>
          </p:cNvPr>
          <p:cNvSpPr/>
          <p:nvPr/>
        </p:nvSpPr>
        <p:spPr>
          <a:xfrm rot="2894190">
            <a:off x="9311692" y="5584588"/>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5" name="Flowchart: Connector 24">
            <a:extLst>
              <a:ext uri="{FF2B5EF4-FFF2-40B4-BE49-F238E27FC236}">
                <a16:creationId xmlns:a16="http://schemas.microsoft.com/office/drawing/2014/main" id="{F707430E-D339-28B8-84B5-CF659FE1E1FD}"/>
              </a:ext>
            </a:extLst>
          </p:cNvPr>
          <p:cNvSpPr/>
          <p:nvPr/>
        </p:nvSpPr>
        <p:spPr>
          <a:xfrm flipH="1">
            <a:off x="8646169" y="4966904"/>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6" name="Flowchart: Connector 25">
            <a:extLst>
              <a:ext uri="{FF2B5EF4-FFF2-40B4-BE49-F238E27FC236}">
                <a16:creationId xmlns:a16="http://schemas.microsoft.com/office/drawing/2014/main" id="{3A93449C-4448-CC3D-F4CF-FABA3BC48020}"/>
              </a:ext>
            </a:extLst>
          </p:cNvPr>
          <p:cNvSpPr/>
          <p:nvPr/>
        </p:nvSpPr>
        <p:spPr>
          <a:xfrm flipH="1">
            <a:off x="8646169" y="5093328"/>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7" name="Freeform: Shape 26">
            <a:extLst>
              <a:ext uri="{FF2B5EF4-FFF2-40B4-BE49-F238E27FC236}">
                <a16:creationId xmlns:a16="http://schemas.microsoft.com/office/drawing/2014/main" id="{7A5F548A-8124-EDB7-C84E-2BE67D3D00DE}"/>
              </a:ext>
            </a:extLst>
          </p:cNvPr>
          <p:cNvSpPr/>
          <p:nvPr/>
        </p:nvSpPr>
        <p:spPr>
          <a:xfrm rot="6783804" flipH="1">
            <a:off x="9017055" y="582370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28" name="Group 27">
            <a:extLst>
              <a:ext uri="{FF2B5EF4-FFF2-40B4-BE49-F238E27FC236}">
                <a16:creationId xmlns:a16="http://schemas.microsoft.com/office/drawing/2014/main" id="{41DABC7B-88E6-FE1D-8CF5-73C748F7CD9D}"/>
              </a:ext>
            </a:extLst>
          </p:cNvPr>
          <p:cNvGrpSpPr/>
          <p:nvPr/>
        </p:nvGrpSpPr>
        <p:grpSpPr>
          <a:xfrm flipH="1">
            <a:off x="8249379" y="4877554"/>
            <a:ext cx="325110" cy="522802"/>
            <a:chOff x="859632" y="2338402"/>
            <a:chExt cx="571500" cy="788345"/>
          </a:xfrm>
        </p:grpSpPr>
        <p:sp>
          <p:nvSpPr>
            <p:cNvPr id="57" name="Rectangle 56">
              <a:extLst>
                <a:ext uri="{FF2B5EF4-FFF2-40B4-BE49-F238E27FC236}">
                  <a16:creationId xmlns:a16="http://schemas.microsoft.com/office/drawing/2014/main" id="{0F915F57-995E-F875-4138-A17A1AE16AF9}"/>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58" name="Picture 57">
              <a:extLst>
                <a:ext uri="{FF2B5EF4-FFF2-40B4-BE49-F238E27FC236}">
                  <a16:creationId xmlns:a16="http://schemas.microsoft.com/office/drawing/2014/main" id="{59CDCFD8-08B7-8CA5-18C5-E2C6F735624E}"/>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30" name="Group 29">
            <a:extLst>
              <a:ext uri="{FF2B5EF4-FFF2-40B4-BE49-F238E27FC236}">
                <a16:creationId xmlns:a16="http://schemas.microsoft.com/office/drawing/2014/main" id="{150E67AB-D871-1E09-C92F-24846417C47D}"/>
              </a:ext>
            </a:extLst>
          </p:cNvPr>
          <p:cNvGrpSpPr/>
          <p:nvPr/>
        </p:nvGrpSpPr>
        <p:grpSpPr>
          <a:xfrm rot="19894200">
            <a:off x="8245857" y="3712893"/>
            <a:ext cx="386764" cy="226743"/>
            <a:chOff x="5136060" y="1710152"/>
            <a:chExt cx="538831" cy="347248"/>
          </a:xfrm>
        </p:grpSpPr>
        <p:sp>
          <p:nvSpPr>
            <p:cNvPr id="37" name="Oval 5">
              <a:extLst>
                <a:ext uri="{FF2B5EF4-FFF2-40B4-BE49-F238E27FC236}">
                  <a16:creationId xmlns:a16="http://schemas.microsoft.com/office/drawing/2014/main" id="{CE0C09B0-49CE-537B-658B-DD3D3190432F}"/>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38" name="Group 37">
              <a:extLst>
                <a:ext uri="{FF2B5EF4-FFF2-40B4-BE49-F238E27FC236}">
                  <a16:creationId xmlns:a16="http://schemas.microsoft.com/office/drawing/2014/main" id="{C37C8755-E0F6-B5F7-5CA6-6379FCC3A025}"/>
                </a:ext>
              </a:extLst>
            </p:cNvPr>
            <p:cNvGrpSpPr/>
            <p:nvPr/>
          </p:nvGrpSpPr>
          <p:grpSpPr>
            <a:xfrm rot="20545732">
              <a:off x="5242936" y="1710152"/>
              <a:ext cx="85726" cy="45719"/>
              <a:chOff x="5293988" y="1700325"/>
              <a:chExt cx="85726" cy="42639"/>
            </a:xfrm>
          </p:grpSpPr>
          <p:cxnSp>
            <p:nvCxnSpPr>
              <p:cNvPr id="44" name="Straight Connector 43">
                <a:extLst>
                  <a:ext uri="{FF2B5EF4-FFF2-40B4-BE49-F238E27FC236}">
                    <a16:creationId xmlns:a16="http://schemas.microsoft.com/office/drawing/2014/main" id="{7A01BF45-4EE8-6F77-F3EC-96776A92B425}"/>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5" name="Straight Connector 44">
                <a:extLst>
                  <a:ext uri="{FF2B5EF4-FFF2-40B4-BE49-F238E27FC236}">
                    <a16:creationId xmlns:a16="http://schemas.microsoft.com/office/drawing/2014/main" id="{B1835765-E652-B6E3-EE4D-D37A33AE709B}"/>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46" name="Straight Connector 45">
                <a:extLst>
                  <a:ext uri="{FF2B5EF4-FFF2-40B4-BE49-F238E27FC236}">
                    <a16:creationId xmlns:a16="http://schemas.microsoft.com/office/drawing/2014/main" id="{1E3DB06E-A699-9396-0FD5-4FE60BBB67FF}"/>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39" name="Oval 4">
              <a:extLst>
                <a:ext uri="{FF2B5EF4-FFF2-40B4-BE49-F238E27FC236}">
                  <a16:creationId xmlns:a16="http://schemas.microsoft.com/office/drawing/2014/main" id="{5D6341A0-3F15-815C-196B-F63934DE300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0" name="Oval 39">
              <a:extLst>
                <a:ext uri="{FF2B5EF4-FFF2-40B4-BE49-F238E27FC236}">
                  <a16:creationId xmlns:a16="http://schemas.microsoft.com/office/drawing/2014/main" id="{2B8D0DD7-C937-62CA-F5B5-CBAD10F1F74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1" name="Oval 40">
              <a:extLst>
                <a:ext uri="{FF2B5EF4-FFF2-40B4-BE49-F238E27FC236}">
                  <a16:creationId xmlns:a16="http://schemas.microsoft.com/office/drawing/2014/main" id="{6F2C2409-E9EE-539D-0AF2-32900AFFDE2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42" name="Oval 41">
              <a:extLst>
                <a:ext uri="{FF2B5EF4-FFF2-40B4-BE49-F238E27FC236}">
                  <a16:creationId xmlns:a16="http://schemas.microsoft.com/office/drawing/2014/main" id="{686108D9-1723-16D9-45DB-40BD6055BB7A}"/>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43" name="Oval 42">
              <a:extLst>
                <a:ext uri="{FF2B5EF4-FFF2-40B4-BE49-F238E27FC236}">
                  <a16:creationId xmlns:a16="http://schemas.microsoft.com/office/drawing/2014/main" id="{9AF2FE76-B733-94FE-9E81-9EC4A8CBC091}"/>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2" name="Group 1">
            <a:extLst>
              <a:ext uri="{FF2B5EF4-FFF2-40B4-BE49-F238E27FC236}">
                <a16:creationId xmlns:a16="http://schemas.microsoft.com/office/drawing/2014/main" id="{8F8347AF-868C-FC89-F2A1-EAA24F237488}"/>
              </a:ext>
            </a:extLst>
          </p:cNvPr>
          <p:cNvGrpSpPr/>
          <p:nvPr/>
        </p:nvGrpSpPr>
        <p:grpSpPr>
          <a:xfrm>
            <a:off x="8252293" y="3633511"/>
            <a:ext cx="889770" cy="864887"/>
            <a:chOff x="6728293" y="3633510"/>
            <a:chExt cx="889770" cy="864887"/>
          </a:xfrm>
        </p:grpSpPr>
        <p:grpSp>
          <p:nvGrpSpPr>
            <p:cNvPr id="29" name="Group 28">
              <a:extLst>
                <a:ext uri="{FF2B5EF4-FFF2-40B4-BE49-F238E27FC236}">
                  <a16:creationId xmlns:a16="http://schemas.microsoft.com/office/drawing/2014/main" id="{44BE86AF-3659-5AE0-E81F-365A6E5866D8}"/>
                </a:ext>
              </a:extLst>
            </p:cNvPr>
            <p:cNvGrpSpPr/>
            <p:nvPr/>
          </p:nvGrpSpPr>
          <p:grpSpPr>
            <a:xfrm rot="1879854" flipH="1">
              <a:off x="7217848" y="3717037"/>
              <a:ext cx="386764" cy="226743"/>
              <a:chOff x="5136060" y="1710152"/>
              <a:chExt cx="538831" cy="347248"/>
            </a:xfrm>
          </p:grpSpPr>
          <p:sp>
            <p:nvSpPr>
              <p:cNvPr id="47" name="Oval 5">
                <a:extLst>
                  <a:ext uri="{FF2B5EF4-FFF2-40B4-BE49-F238E27FC236}">
                    <a16:creationId xmlns:a16="http://schemas.microsoft.com/office/drawing/2014/main" id="{01B8079E-7CD0-DD68-818D-54054A495C92}"/>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48" name="Group 47">
                <a:extLst>
                  <a:ext uri="{FF2B5EF4-FFF2-40B4-BE49-F238E27FC236}">
                    <a16:creationId xmlns:a16="http://schemas.microsoft.com/office/drawing/2014/main" id="{D3BA5DA1-A114-8564-E8F6-19C411B5F5C8}"/>
                  </a:ext>
                </a:extLst>
              </p:cNvPr>
              <p:cNvGrpSpPr/>
              <p:nvPr/>
            </p:nvGrpSpPr>
            <p:grpSpPr>
              <a:xfrm rot="20545732">
                <a:off x="5242936" y="1710152"/>
                <a:ext cx="85726" cy="45719"/>
                <a:chOff x="5293988" y="1700325"/>
                <a:chExt cx="85726" cy="42639"/>
              </a:xfrm>
            </p:grpSpPr>
            <p:cxnSp>
              <p:nvCxnSpPr>
                <p:cNvPr id="54" name="Straight Connector 53">
                  <a:extLst>
                    <a:ext uri="{FF2B5EF4-FFF2-40B4-BE49-F238E27FC236}">
                      <a16:creationId xmlns:a16="http://schemas.microsoft.com/office/drawing/2014/main" id="{1F2DC163-2719-A8B7-88F8-264E9538AEAE}"/>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5" name="Straight Connector 54">
                  <a:extLst>
                    <a:ext uri="{FF2B5EF4-FFF2-40B4-BE49-F238E27FC236}">
                      <a16:creationId xmlns:a16="http://schemas.microsoft.com/office/drawing/2014/main" id="{A8D898DD-FBA0-73FF-3911-C840E72ACC68}"/>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56" name="Straight Connector 55">
                  <a:extLst>
                    <a:ext uri="{FF2B5EF4-FFF2-40B4-BE49-F238E27FC236}">
                      <a16:creationId xmlns:a16="http://schemas.microsoft.com/office/drawing/2014/main" id="{17E6C210-BB4B-B8E7-131E-CF6456BF7702}"/>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49" name="Oval 4">
                <a:extLst>
                  <a:ext uri="{FF2B5EF4-FFF2-40B4-BE49-F238E27FC236}">
                    <a16:creationId xmlns:a16="http://schemas.microsoft.com/office/drawing/2014/main" id="{0F3BA4CC-0C35-7354-4D68-CD72B044540E}"/>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0" name="Oval 49">
                <a:extLst>
                  <a:ext uri="{FF2B5EF4-FFF2-40B4-BE49-F238E27FC236}">
                    <a16:creationId xmlns:a16="http://schemas.microsoft.com/office/drawing/2014/main" id="{9AA04212-3E49-AC50-A1D2-A5353C516BBE}"/>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1" name="Oval 50">
                <a:extLst>
                  <a:ext uri="{FF2B5EF4-FFF2-40B4-BE49-F238E27FC236}">
                    <a16:creationId xmlns:a16="http://schemas.microsoft.com/office/drawing/2014/main" id="{1DF19B25-C6E7-1944-360A-309371151F7A}"/>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52" name="Oval 51">
                <a:extLst>
                  <a:ext uri="{FF2B5EF4-FFF2-40B4-BE49-F238E27FC236}">
                    <a16:creationId xmlns:a16="http://schemas.microsoft.com/office/drawing/2014/main" id="{DC4B688A-2557-518A-52B2-95C9CD9DBD70}"/>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53" name="Oval 52">
                <a:extLst>
                  <a:ext uri="{FF2B5EF4-FFF2-40B4-BE49-F238E27FC236}">
                    <a16:creationId xmlns:a16="http://schemas.microsoft.com/office/drawing/2014/main" id="{E20B6E90-C21F-E984-CBFF-428A95391A95}"/>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31" name="Freeform: Shape 30">
              <a:extLst>
                <a:ext uri="{FF2B5EF4-FFF2-40B4-BE49-F238E27FC236}">
                  <a16:creationId xmlns:a16="http://schemas.microsoft.com/office/drawing/2014/main" id="{C1798E9E-727F-BEFF-232B-F77850245EF3}"/>
                </a:ext>
              </a:extLst>
            </p:cNvPr>
            <p:cNvSpPr/>
            <p:nvPr/>
          </p:nvSpPr>
          <p:spPr>
            <a:xfrm flipH="1">
              <a:off x="7139714" y="4060428"/>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32" name="Oval 31">
              <a:extLst>
                <a:ext uri="{FF2B5EF4-FFF2-40B4-BE49-F238E27FC236}">
                  <a16:creationId xmlns:a16="http://schemas.microsoft.com/office/drawing/2014/main" id="{CE5262BB-EF32-864E-317A-3AF2FEF6DE37}"/>
                </a:ext>
              </a:extLst>
            </p:cNvPr>
            <p:cNvSpPr/>
            <p:nvPr/>
          </p:nvSpPr>
          <p:spPr>
            <a:xfrm flipH="1">
              <a:off x="7370494" y="4013886"/>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33" name="Oval 32">
              <a:extLst>
                <a:ext uri="{FF2B5EF4-FFF2-40B4-BE49-F238E27FC236}">
                  <a16:creationId xmlns:a16="http://schemas.microsoft.com/office/drawing/2014/main" id="{86247907-37B6-3B0D-D807-441F049E61DD}"/>
                </a:ext>
              </a:extLst>
            </p:cNvPr>
            <p:cNvSpPr/>
            <p:nvPr/>
          </p:nvSpPr>
          <p:spPr>
            <a:xfrm flipH="1">
              <a:off x="6740737" y="4015344"/>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34" name="Diagonal Stripe 33">
              <a:extLst>
                <a:ext uri="{FF2B5EF4-FFF2-40B4-BE49-F238E27FC236}">
                  <a16:creationId xmlns:a16="http://schemas.microsoft.com/office/drawing/2014/main" id="{AA1F29B6-BB39-E1FD-C8EA-2D89AE0B6D4E}"/>
                </a:ext>
              </a:extLst>
            </p:cNvPr>
            <p:cNvSpPr/>
            <p:nvPr/>
          </p:nvSpPr>
          <p:spPr>
            <a:xfrm rot="609218">
              <a:off x="7217412" y="3641433"/>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35" name="Diagonal Stripe 34">
              <a:extLst>
                <a:ext uri="{FF2B5EF4-FFF2-40B4-BE49-F238E27FC236}">
                  <a16:creationId xmlns:a16="http://schemas.microsoft.com/office/drawing/2014/main" id="{BFDDB9AB-632B-A74E-8269-A9882D7F33BB}"/>
                </a:ext>
              </a:extLst>
            </p:cNvPr>
            <p:cNvSpPr/>
            <p:nvPr/>
          </p:nvSpPr>
          <p:spPr>
            <a:xfrm rot="20990782" flipH="1">
              <a:off x="6728293" y="3633510"/>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36" name="Isosceles Triangle 35">
              <a:extLst>
                <a:ext uri="{FF2B5EF4-FFF2-40B4-BE49-F238E27FC236}">
                  <a16:creationId xmlns:a16="http://schemas.microsoft.com/office/drawing/2014/main" id="{37CA8747-F886-7D77-1771-490FBCC239AE}"/>
                </a:ext>
              </a:extLst>
            </p:cNvPr>
            <p:cNvSpPr/>
            <p:nvPr/>
          </p:nvSpPr>
          <p:spPr>
            <a:xfrm rot="10800000" flipH="1">
              <a:off x="7003386" y="4334486"/>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sp>
        <p:nvSpPr>
          <p:cNvPr id="7" name="Title 1"/>
          <p:cNvSpPr>
            <a:spLocks noGrp="1"/>
          </p:cNvSpPr>
          <p:nvPr>
            <p:ph type="title"/>
          </p:nvPr>
        </p:nvSpPr>
        <p:spPr>
          <a:xfrm>
            <a:off x="0" y="0"/>
            <a:ext cx="12192000" cy="1097280"/>
          </a:xfrm>
          <a:solidFill>
            <a:srgbClr val="712766"/>
          </a:solidFill>
        </p:spPr>
        <p:txBody>
          <a:bodyPr anchor="ctr">
            <a:noAutofit/>
          </a:bodyPr>
          <a:lstStyle/>
          <a:p>
            <a:pPr marL="457200" algn="l"/>
            <a:r>
              <a:rPr lang="en-US" sz="4800" b="1" dirty="0">
                <a:solidFill>
                  <a:schemeClr val="bg1"/>
                </a:solidFill>
                <a:latin typeface="Juice ITC" panose="04040403040A02020202" pitchFamily="82" charset="0"/>
              </a:rPr>
              <a:t>Power Outages</a:t>
            </a:r>
          </a:p>
        </p:txBody>
      </p:sp>
      <p:sp>
        <p:nvSpPr>
          <p:cNvPr id="204" name="Speech Bubble: Oval 238">
            <a:extLst>
              <a:ext uri="{FF2B5EF4-FFF2-40B4-BE49-F238E27FC236}">
                <a16:creationId xmlns:a16="http://schemas.microsoft.com/office/drawing/2014/main" id="{1F96F706-1081-4347-A187-06733E077082}"/>
              </a:ext>
            </a:extLst>
          </p:cNvPr>
          <p:cNvSpPr/>
          <p:nvPr/>
        </p:nvSpPr>
        <p:spPr>
          <a:xfrm>
            <a:off x="2294965" y="1511166"/>
            <a:ext cx="5629835" cy="2864920"/>
          </a:xfrm>
          <a:prstGeom prst="wedgeEllipseCallout">
            <a:avLst>
              <a:gd name="adj1" fmla="val 49717"/>
              <a:gd name="adj2" fmla="val 50158"/>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a:spcBef>
                <a:spcPts val="400"/>
              </a:spcBef>
              <a:spcAft>
                <a:spcPts val="800"/>
              </a:spcAft>
            </a:pPr>
            <a:r>
              <a:rPr lang="en-US" sz="2000" dirty="0">
                <a:solidFill>
                  <a:srgbClr val="000000"/>
                </a:solidFill>
              </a:rPr>
              <a:t>Have you ever wondered if your power may have gone out when you weren’t at work?</a:t>
            </a:r>
          </a:p>
          <a:p>
            <a:pPr algn="ctr">
              <a:spcBef>
                <a:spcPts val="400"/>
              </a:spcBef>
              <a:spcAft>
                <a:spcPts val="800"/>
              </a:spcAft>
            </a:pPr>
            <a:r>
              <a:rPr lang="en-US" sz="2000" dirty="0">
                <a:solidFill>
                  <a:srgbClr val="000000"/>
                </a:solidFill>
              </a:rPr>
              <a:t>Well, have I got a helpful tip for you!</a:t>
            </a:r>
          </a:p>
        </p:txBody>
      </p:sp>
    </p:spTree>
    <p:extLst>
      <p:ext uri="{BB962C8B-B14F-4D97-AF65-F5344CB8AC3E}">
        <p14:creationId xmlns:p14="http://schemas.microsoft.com/office/powerpoint/2010/main" val="3422704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 grpId="0" animBg="1"/>
    </p:bldLst>
  </p:timing>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Freezer Coin Test </a:t>
            </a:r>
            <a:endParaRPr lang="en-US" sz="4800" dirty="0">
              <a:solidFill>
                <a:schemeClr val="bg1"/>
              </a:solidFill>
              <a:latin typeface="Juice ITC" panose="04040403040A02020202" pitchFamily="82" charset="0"/>
            </a:endParaRPr>
          </a:p>
        </p:txBody>
      </p:sp>
      <p:sp>
        <p:nvSpPr>
          <p:cNvPr id="5" name="TextBox 4"/>
          <p:cNvSpPr txBox="1"/>
          <p:nvPr/>
        </p:nvSpPr>
        <p:spPr>
          <a:xfrm>
            <a:off x="3500374" y="1399815"/>
            <a:ext cx="7942326" cy="954107"/>
          </a:xfrm>
          <a:prstGeom prst="rect">
            <a:avLst/>
          </a:prstGeom>
          <a:noFill/>
        </p:spPr>
        <p:txBody>
          <a:bodyPr wrap="square" rtlCol="0">
            <a:spAutoFit/>
          </a:bodyPr>
          <a:lstStyle/>
          <a:p>
            <a:pPr>
              <a:spcBef>
                <a:spcPts val="400"/>
              </a:spcBef>
              <a:spcAft>
                <a:spcPts val="800"/>
              </a:spcAft>
            </a:pPr>
            <a:r>
              <a:rPr lang="en-US" sz="2800" dirty="0">
                <a:solidFill>
                  <a:srgbClr val="000000"/>
                </a:solidFill>
              </a:rPr>
              <a:t>Step 1: Fill a container with water  about 2-3 inches deep and freeze.</a:t>
            </a:r>
            <a:endParaRPr lang="en-US" sz="2400" dirty="0">
              <a:solidFill>
                <a:srgbClr val="000000"/>
              </a:solidFill>
            </a:endParaRPr>
          </a:p>
        </p:txBody>
      </p:sp>
      <p:grpSp>
        <p:nvGrpSpPr>
          <p:cNvPr id="7" name="Group 6"/>
          <p:cNvGrpSpPr/>
          <p:nvPr/>
        </p:nvGrpSpPr>
        <p:grpSpPr>
          <a:xfrm>
            <a:off x="3910801" y="6175674"/>
            <a:ext cx="330708" cy="403321"/>
            <a:chOff x="3312043" y="4084938"/>
            <a:chExt cx="189762" cy="211269"/>
          </a:xfrm>
        </p:grpSpPr>
        <p:sp>
          <p:nvSpPr>
            <p:cNvPr id="8" name="Chord 7"/>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 name="Chord 8"/>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10" name="Group 9"/>
          <p:cNvGrpSpPr/>
          <p:nvPr/>
        </p:nvGrpSpPr>
        <p:grpSpPr>
          <a:xfrm>
            <a:off x="3396505" y="6164753"/>
            <a:ext cx="330708" cy="403321"/>
            <a:chOff x="3312043" y="4084938"/>
            <a:chExt cx="189762" cy="211269"/>
          </a:xfrm>
        </p:grpSpPr>
        <p:sp>
          <p:nvSpPr>
            <p:cNvPr id="11" name="Chord 10"/>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2" name="Chord 11"/>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13" name="Flowchart: Manual Operation 26"/>
          <p:cNvSpPr/>
          <p:nvPr/>
        </p:nvSpPr>
        <p:spPr>
          <a:xfrm rot="230863" flipV="1">
            <a:off x="3391181" y="510274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4" name="Flowchart: Manual Operation 26"/>
          <p:cNvSpPr/>
          <p:nvPr/>
        </p:nvSpPr>
        <p:spPr>
          <a:xfrm rot="21326916" flipV="1">
            <a:off x="3819603" y="5097194"/>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5" name="Freeform: Shape 3"/>
          <p:cNvSpPr/>
          <p:nvPr/>
        </p:nvSpPr>
        <p:spPr>
          <a:xfrm flipH="1">
            <a:off x="0" y="4981133"/>
            <a:ext cx="922149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3"/>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nvGrpSpPr>
          <p:cNvPr id="16" name="Group 15"/>
          <p:cNvGrpSpPr/>
          <p:nvPr/>
        </p:nvGrpSpPr>
        <p:grpSpPr>
          <a:xfrm>
            <a:off x="2413700" y="4290119"/>
            <a:ext cx="647864" cy="1364702"/>
            <a:chOff x="6326061" y="3471343"/>
            <a:chExt cx="647864" cy="1364702"/>
          </a:xfrm>
        </p:grpSpPr>
        <p:sp>
          <p:nvSpPr>
            <p:cNvPr id="17" name="Flowchart: Terminator 16"/>
            <p:cNvSpPr/>
            <p:nvPr/>
          </p:nvSpPr>
          <p:spPr>
            <a:xfrm rot="20542917">
              <a:off x="6326061" y="3471343"/>
              <a:ext cx="186265" cy="709466"/>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18" name="Group 17"/>
            <p:cNvGrpSpPr/>
            <p:nvPr/>
          </p:nvGrpSpPr>
          <p:grpSpPr>
            <a:xfrm>
              <a:off x="6539478" y="3986013"/>
              <a:ext cx="434447" cy="850032"/>
              <a:chOff x="6457590" y="4013309"/>
              <a:chExt cx="434447" cy="850032"/>
            </a:xfrm>
          </p:grpSpPr>
          <p:sp>
            <p:nvSpPr>
              <p:cNvPr id="19" name="Flowchart: Terminator 18"/>
              <p:cNvSpPr/>
              <p:nvPr/>
            </p:nvSpPr>
            <p:spPr>
              <a:xfrm rot="8776591">
                <a:off x="6457590" y="4013309"/>
                <a:ext cx="180638" cy="604197"/>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pic>
            <p:nvPicPr>
              <p:cNvPr id="21" name="Picture 20"/>
              <p:cNvPicPr>
                <a:picLocks noChangeAspect="1"/>
              </p:cNvPicPr>
              <p:nvPr/>
            </p:nvPicPr>
            <p:blipFill>
              <a:blip r:embed="rId4"/>
              <a:stretch>
                <a:fillRect/>
              </a:stretch>
            </p:blipFill>
            <p:spPr>
              <a:xfrm rot="9664885">
                <a:off x="6586582" y="4454884"/>
                <a:ext cx="305455" cy="408457"/>
              </a:xfrm>
              <a:prstGeom prst="rect">
                <a:avLst/>
              </a:prstGeom>
            </p:spPr>
          </p:pic>
        </p:grpSp>
      </p:grpSp>
      <p:sp>
        <p:nvSpPr>
          <p:cNvPr id="26" name="Flowchart: Delay 25"/>
          <p:cNvSpPr/>
          <p:nvPr/>
        </p:nvSpPr>
        <p:spPr>
          <a:xfrm rot="20480802">
            <a:off x="2235004" y="3832895"/>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0" name="Rectangle: Single Corner Snipped 29"/>
          <p:cNvSpPr/>
          <p:nvPr/>
        </p:nvSpPr>
        <p:spPr>
          <a:xfrm flipH="1">
            <a:off x="1510371" y="3883017"/>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1" name="Oval 30"/>
          <p:cNvSpPr/>
          <p:nvPr/>
        </p:nvSpPr>
        <p:spPr>
          <a:xfrm>
            <a:off x="1297669" y="2894286"/>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2" name="Oval 31"/>
          <p:cNvSpPr/>
          <p:nvPr/>
        </p:nvSpPr>
        <p:spPr>
          <a:xfrm>
            <a:off x="2449540" y="2881637"/>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3" name="Flowchart: Off-page Connector 32"/>
          <p:cNvSpPr/>
          <p:nvPr/>
        </p:nvSpPr>
        <p:spPr>
          <a:xfrm>
            <a:off x="1802870" y="3593957"/>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4" name="Oval 33"/>
          <p:cNvSpPr/>
          <p:nvPr/>
        </p:nvSpPr>
        <p:spPr>
          <a:xfrm>
            <a:off x="1378499" y="2284739"/>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5" name="Flowchart: Terminator 34"/>
          <p:cNvSpPr/>
          <p:nvPr/>
        </p:nvSpPr>
        <p:spPr>
          <a:xfrm>
            <a:off x="1280954" y="4319881"/>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6" name="Flowchart: Delay 35"/>
          <p:cNvSpPr/>
          <p:nvPr/>
        </p:nvSpPr>
        <p:spPr>
          <a:xfrm rot="1119198" flipH="1">
            <a:off x="1309175" y="3847442"/>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4" name="Moon 43"/>
          <p:cNvSpPr/>
          <p:nvPr/>
        </p:nvSpPr>
        <p:spPr>
          <a:xfrm rot="5400000">
            <a:off x="1529554" y="1879597"/>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45" name="Moon 44"/>
          <p:cNvSpPr/>
          <p:nvPr/>
        </p:nvSpPr>
        <p:spPr>
          <a:xfrm rot="5400000">
            <a:off x="1650598" y="201264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46" name="Oval 45"/>
          <p:cNvSpPr/>
          <p:nvPr/>
        </p:nvSpPr>
        <p:spPr>
          <a:xfrm>
            <a:off x="1736587" y="212769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7" name="Right Triangle 46"/>
          <p:cNvSpPr/>
          <p:nvPr/>
        </p:nvSpPr>
        <p:spPr>
          <a:xfrm rot="8699319">
            <a:off x="1640488" y="3842823"/>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8" name="Right Triangle 47"/>
          <p:cNvSpPr/>
          <p:nvPr/>
        </p:nvSpPr>
        <p:spPr>
          <a:xfrm rot="12900681" flipH="1">
            <a:off x="2057066" y="3842823"/>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9" name="Flowchart: Connector 48"/>
          <p:cNvSpPr/>
          <p:nvPr/>
        </p:nvSpPr>
        <p:spPr>
          <a:xfrm>
            <a:off x="1917306" y="4094744"/>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50" name="Flowchart: Connector 49"/>
          <p:cNvSpPr/>
          <p:nvPr/>
        </p:nvSpPr>
        <p:spPr>
          <a:xfrm>
            <a:off x="1917306" y="4221168"/>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pic>
        <p:nvPicPr>
          <p:cNvPr id="51" name="Picture 50"/>
          <p:cNvPicPr>
            <a:picLocks noChangeAspect="1"/>
          </p:cNvPicPr>
          <p:nvPr/>
        </p:nvPicPr>
        <p:blipFill>
          <a:blip r:embed="rId4"/>
          <a:stretch>
            <a:fillRect/>
          </a:stretch>
        </p:blipFill>
        <p:spPr>
          <a:xfrm rot="8243966" flipH="1">
            <a:off x="1527247" y="5320355"/>
            <a:ext cx="324570" cy="434019"/>
          </a:xfrm>
          <a:prstGeom prst="rect">
            <a:avLst/>
          </a:prstGeom>
        </p:spPr>
      </p:pic>
      <p:sp>
        <p:nvSpPr>
          <p:cNvPr id="52" name="Flowchart: Terminator 51"/>
          <p:cNvSpPr/>
          <p:nvPr/>
        </p:nvSpPr>
        <p:spPr>
          <a:xfrm rot="20153823" flipH="1">
            <a:off x="1382952" y="4974489"/>
            <a:ext cx="171350" cy="444778"/>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53" name="Group 52"/>
          <p:cNvGrpSpPr/>
          <p:nvPr/>
        </p:nvGrpSpPr>
        <p:grpSpPr>
          <a:xfrm>
            <a:off x="2068661" y="4005394"/>
            <a:ext cx="325110" cy="522802"/>
            <a:chOff x="859632" y="2338402"/>
            <a:chExt cx="571500" cy="788345"/>
          </a:xfrm>
        </p:grpSpPr>
        <p:sp>
          <p:nvSpPr>
            <p:cNvPr id="54" name="Rectangle 53"/>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pic>
          <p:nvPicPr>
            <p:cNvPr id="55" name="Picture 5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6" name="TextBox 5">
            <a:extLst>
              <a:ext uri="{FF2B5EF4-FFF2-40B4-BE49-F238E27FC236}">
                <a16:creationId xmlns:a16="http://schemas.microsoft.com/office/drawing/2014/main" id="{33A7A229-BA1D-DBBE-AB46-C50952E366A7}"/>
              </a:ext>
            </a:extLst>
          </p:cNvPr>
          <p:cNvSpPr txBox="1"/>
          <p:nvPr/>
        </p:nvSpPr>
        <p:spPr>
          <a:xfrm>
            <a:off x="3500374" y="2539158"/>
            <a:ext cx="7942326" cy="1107996"/>
          </a:xfrm>
          <a:prstGeom prst="rect">
            <a:avLst/>
          </a:prstGeom>
          <a:noFill/>
        </p:spPr>
        <p:txBody>
          <a:bodyPr wrap="square" rtlCol="0">
            <a:spAutoFit/>
          </a:bodyPr>
          <a:lstStyle/>
          <a:p>
            <a:pPr>
              <a:spcBef>
                <a:spcPts val="400"/>
              </a:spcBef>
              <a:spcAft>
                <a:spcPts val="800"/>
              </a:spcAft>
            </a:pPr>
            <a:r>
              <a:rPr lang="en-US" sz="2800" dirty="0">
                <a:solidFill>
                  <a:srgbClr val="000000"/>
                </a:solidFill>
              </a:rPr>
              <a:t>Step 2: Verify the water is in a solid frozen state. </a:t>
            </a:r>
          </a:p>
          <a:p>
            <a:pPr>
              <a:spcBef>
                <a:spcPts val="400"/>
              </a:spcBef>
              <a:spcAft>
                <a:spcPts val="800"/>
              </a:spcAft>
            </a:pPr>
            <a:r>
              <a:rPr lang="en-US" sz="2800" dirty="0">
                <a:solidFill>
                  <a:srgbClr val="000000"/>
                </a:solidFill>
              </a:rPr>
              <a:t>Place a coin on top of ice.</a:t>
            </a:r>
            <a:endParaRPr lang="en-US" sz="2400" dirty="0">
              <a:solidFill>
                <a:srgbClr val="000000"/>
              </a:solidFill>
            </a:endParaRPr>
          </a:p>
        </p:txBody>
      </p:sp>
      <p:grpSp>
        <p:nvGrpSpPr>
          <p:cNvPr id="64" name="Group 63">
            <a:extLst>
              <a:ext uri="{FF2B5EF4-FFF2-40B4-BE49-F238E27FC236}">
                <a16:creationId xmlns:a16="http://schemas.microsoft.com/office/drawing/2014/main" id="{516647F5-6EF0-392E-39C9-87C483783DD4}"/>
              </a:ext>
            </a:extLst>
          </p:cNvPr>
          <p:cNvGrpSpPr/>
          <p:nvPr/>
        </p:nvGrpSpPr>
        <p:grpSpPr>
          <a:xfrm>
            <a:off x="1833815" y="4977431"/>
            <a:ext cx="1055931" cy="1092702"/>
            <a:chOff x="325920" y="4805480"/>
            <a:chExt cx="1055931" cy="1092702"/>
          </a:xfrm>
        </p:grpSpPr>
        <p:sp>
          <p:nvSpPr>
            <p:cNvPr id="58" name="Flowchart: Magnetic Disk 27">
              <a:extLst>
                <a:ext uri="{FF2B5EF4-FFF2-40B4-BE49-F238E27FC236}">
                  <a16:creationId xmlns:a16="http://schemas.microsoft.com/office/drawing/2014/main" id="{6117F45B-3105-E0BA-C72C-888D755596FD}"/>
                </a:ext>
              </a:extLst>
            </p:cNvPr>
            <p:cNvSpPr/>
            <p:nvPr/>
          </p:nvSpPr>
          <p:spPr>
            <a:xfrm>
              <a:off x="354736" y="5167698"/>
              <a:ext cx="971642" cy="674864"/>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000 h 10888"/>
                <a:gd name="connsiteX5" fmla="*/ 0 w 10000"/>
                <a:gd name="connsiteY5" fmla="*/ 8333 h 10888"/>
                <a:gd name="connsiteX6" fmla="*/ 0 w 10000"/>
                <a:gd name="connsiteY6" fmla="*/ 1667 h 10888"/>
                <a:gd name="connsiteX0" fmla="*/ 10000 w 10000"/>
                <a:gd name="connsiteY0" fmla="*/ 1667 h 10888"/>
                <a:gd name="connsiteX1" fmla="*/ 5000 w 10000"/>
                <a:gd name="connsiteY1" fmla="*/ 3334 h 10888"/>
                <a:gd name="connsiteX2" fmla="*/ 0 w 10000"/>
                <a:gd name="connsiteY2"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 name="connsiteX0" fmla="*/ 10000 w 10000"/>
                <a:gd name="connsiteY0" fmla="*/ 1667 h 10888"/>
                <a:gd name="connsiteX1" fmla="*/ 5000 w 10000"/>
                <a:gd name="connsiteY1" fmla="*/ 3334 h 10888"/>
                <a:gd name="connsiteX2" fmla="*/ 0 w 10000"/>
                <a:gd name="connsiteY2"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888" stroke="0" extrusionOk="0">
                  <a:moveTo>
                    <a:pt x="0" y="1667"/>
                  </a:moveTo>
                  <a:cubicBezTo>
                    <a:pt x="0" y="746"/>
                    <a:pt x="2239" y="0"/>
                    <a:pt x="5000" y="0"/>
                  </a:cubicBezTo>
                  <a:cubicBezTo>
                    <a:pt x="7761" y="0"/>
                    <a:pt x="10000" y="746"/>
                    <a:pt x="10000" y="1667"/>
                  </a:cubicBezTo>
                  <a:lnTo>
                    <a:pt x="10000" y="8333"/>
                  </a:lnTo>
                  <a:cubicBezTo>
                    <a:pt x="10000" y="9254"/>
                    <a:pt x="7761" y="10888"/>
                    <a:pt x="5000" y="10888"/>
                  </a:cubicBezTo>
                  <a:cubicBezTo>
                    <a:pt x="2239" y="10888"/>
                    <a:pt x="0" y="9254"/>
                    <a:pt x="0" y="8333"/>
                  </a:cubicBezTo>
                  <a:lnTo>
                    <a:pt x="0" y="1667"/>
                  </a:lnTo>
                  <a:close/>
                </a:path>
                <a:path w="10000" h="10888" fill="none" extrusionOk="0">
                  <a:moveTo>
                    <a:pt x="10000" y="1667"/>
                  </a:moveTo>
                  <a:cubicBezTo>
                    <a:pt x="10000" y="2588"/>
                    <a:pt x="7761" y="3334"/>
                    <a:pt x="5000" y="3334"/>
                  </a:cubicBezTo>
                  <a:cubicBezTo>
                    <a:pt x="2239" y="3334"/>
                    <a:pt x="0" y="2588"/>
                    <a:pt x="0" y="1667"/>
                  </a:cubicBezTo>
                </a:path>
                <a:path w="10000" h="10888" fill="none">
                  <a:moveTo>
                    <a:pt x="0" y="1667"/>
                  </a:moveTo>
                  <a:cubicBezTo>
                    <a:pt x="0" y="746"/>
                    <a:pt x="2239" y="0"/>
                    <a:pt x="5000" y="0"/>
                  </a:cubicBezTo>
                  <a:cubicBezTo>
                    <a:pt x="7761" y="0"/>
                    <a:pt x="10000" y="746"/>
                    <a:pt x="10000" y="1667"/>
                  </a:cubicBezTo>
                  <a:lnTo>
                    <a:pt x="10000" y="8333"/>
                  </a:lnTo>
                  <a:cubicBezTo>
                    <a:pt x="10000" y="9254"/>
                    <a:pt x="7761" y="10888"/>
                    <a:pt x="5000" y="10888"/>
                  </a:cubicBezTo>
                  <a:cubicBezTo>
                    <a:pt x="2239" y="10888"/>
                    <a:pt x="0" y="9254"/>
                    <a:pt x="0" y="8333"/>
                  </a:cubicBezTo>
                  <a:lnTo>
                    <a:pt x="0" y="1667"/>
                  </a:lnTo>
                  <a:close/>
                </a:path>
              </a:pathLst>
            </a:custGeom>
          </p:spPr>
          <p:style>
            <a:lnRef idx="1">
              <a:schemeClr val="accent5"/>
            </a:lnRef>
            <a:fillRef idx="3">
              <a:schemeClr val="accent5"/>
            </a:fillRef>
            <a:effectRef idx="2">
              <a:schemeClr val="accent5"/>
            </a:effectRef>
            <a:fontRef idx="minor">
              <a:schemeClr val="lt1"/>
            </a:fontRef>
          </p:style>
          <p:txBody>
            <a:bodyPr rtlCol="0" anchor="ctr"/>
            <a:lstStyle/>
            <a:p>
              <a:pPr algn="ctr"/>
              <a:endParaRPr lang="en-US"/>
            </a:p>
          </p:txBody>
        </p:sp>
        <p:grpSp>
          <p:nvGrpSpPr>
            <p:cNvPr id="59" name="Group 58">
              <a:extLst>
                <a:ext uri="{FF2B5EF4-FFF2-40B4-BE49-F238E27FC236}">
                  <a16:creationId xmlns:a16="http://schemas.microsoft.com/office/drawing/2014/main" id="{B989E4EC-3F60-BC3A-6078-7F522F54CCA4}"/>
                </a:ext>
              </a:extLst>
            </p:cNvPr>
            <p:cNvGrpSpPr/>
            <p:nvPr/>
          </p:nvGrpSpPr>
          <p:grpSpPr>
            <a:xfrm>
              <a:off x="325920" y="4805480"/>
              <a:ext cx="1055931" cy="1092702"/>
              <a:chOff x="591108" y="2162175"/>
              <a:chExt cx="1782856" cy="1890331"/>
            </a:xfrm>
          </p:grpSpPr>
          <p:pic>
            <p:nvPicPr>
              <p:cNvPr id="60" name="Picture 59" descr="A picture containing cup, coffee cup&#10;&#10;Description automatically generated">
                <a:extLst>
                  <a:ext uri="{FF2B5EF4-FFF2-40B4-BE49-F238E27FC236}">
                    <a16:creationId xmlns:a16="http://schemas.microsoft.com/office/drawing/2014/main" id="{E6E896C2-828C-E180-13F2-588DCE92C08C}"/>
                  </a:ext>
                </a:extLst>
              </p:cNvPr>
              <p:cNvPicPr>
                <a:picLocks noChangeAspect="1"/>
              </p:cNvPicPr>
              <p:nvPr/>
            </p:nvPicPr>
            <p:blipFill rotWithShape="1">
              <a:blip r:embed="rId6"/>
              <a:srcRect t="29903"/>
              <a:stretch/>
            </p:blipFill>
            <p:spPr>
              <a:xfrm>
                <a:off x="591108" y="2162175"/>
                <a:ext cx="1782856" cy="1890331"/>
              </a:xfrm>
              <a:prstGeom prst="rect">
                <a:avLst/>
              </a:prstGeom>
            </p:spPr>
          </p:pic>
          <p:cxnSp>
            <p:nvCxnSpPr>
              <p:cNvPr id="61" name="Straight Connector 60">
                <a:extLst>
                  <a:ext uri="{FF2B5EF4-FFF2-40B4-BE49-F238E27FC236}">
                    <a16:creationId xmlns:a16="http://schemas.microsoft.com/office/drawing/2014/main" id="{B9EE66E2-507A-4BD4-0859-1D57FFE115F0}"/>
                  </a:ext>
                </a:extLst>
              </p:cNvPr>
              <p:cNvCxnSpPr/>
              <p:nvPr/>
            </p:nvCxnSpPr>
            <p:spPr>
              <a:xfrm>
                <a:off x="591108" y="2162175"/>
                <a:ext cx="1782856" cy="0"/>
              </a:xfrm>
              <a:prstGeom prst="line">
                <a:avLst/>
              </a:prstGeom>
              <a:ln>
                <a:solidFill>
                  <a:srgbClr val="000000"/>
                </a:solidFill>
              </a:ln>
            </p:spPr>
            <p:style>
              <a:lnRef idx="2">
                <a:schemeClr val="accent1"/>
              </a:lnRef>
              <a:fillRef idx="0">
                <a:schemeClr val="accent1"/>
              </a:fillRef>
              <a:effectRef idx="1">
                <a:schemeClr val="accent1"/>
              </a:effectRef>
              <a:fontRef idx="minor">
                <a:schemeClr val="tx1"/>
              </a:fontRef>
            </p:style>
          </p:cxnSp>
        </p:grpSp>
        <p:pic>
          <p:nvPicPr>
            <p:cNvPr id="63" name="Picture 62" descr="Icon&#10;&#10;Description automatically generated with medium confidence">
              <a:extLst>
                <a:ext uri="{FF2B5EF4-FFF2-40B4-BE49-F238E27FC236}">
                  <a16:creationId xmlns:a16="http://schemas.microsoft.com/office/drawing/2014/main" id="{F5236678-A82B-35F7-66D1-D6AB76C2039F}"/>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10000" b="90000" l="10000" r="90000"/>
                      </a14:imgEffect>
                    </a14:imgLayer>
                  </a14:imgProps>
                </a:ext>
              </a:extLst>
            </a:blip>
            <a:srcRect l="21215" t="20411" r="21202" b="20411"/>
            <a:stretch/>
          </p:blipFill>
          <p:spPr>
            <a:xfrm>
              <a:off x="628125" y="5046644"/>
              <a:ext cx="421386" cy="433053"/>
            </a:xfrm>
            <a:prstGeom prst="rect">
              <a:avLst/>
            </a:prstGeom>
            <a:scene3d>
              <a:camera prst="isometricOffAxis2Top"/>
              <a:lightRig rig="threePt" dir="t"/>
            </a:scene3d>
          </p:spPr>
        </p:pic>
      </p:grpSp>
      <p:grpSp>
        <p:nvGrpSpPr>
          <p:cNvPr id="83" name="Group 82">
            <a:extLst>
              <a:ext uri="{FF2B5EF4-FFF2-40B4-BE49-F238E27FC236}">
                <a16:creationId xmlns:a16="http://schemas.microsoft.com/office/drawing/2014/main" id="{161E8E57-78DF-9C3A-885C-58F95E4CD687}"/>
              </a:ext>
            </a:extLst>
          </p:cNvPr>
          <p:cNvGrpSpPr/>
          <p:nvPr/>
        </p:nvGrpSpPr>
        <p:grpSpPr>
          <a:xfrm>
            <a:off x="1521168" y="2814055"/>
            <a:ext cx="889770" cy="864887"/>
            <a:chOff x="1851368" y="2814054"/>
            <a:chExt cx="889770" cy="864887"/>
          </a:xfrm>
        </p:grpSpPr>
        <p:grpSp>
          <p:nvGrpSpPr>
            <p:cNvPr id="4" name="Group 3">
              <a:extLst>
                <a:ext uri="{FF2B5EF4-FFF2-40B4-BE49-F238E27FC236}">
                  <a16:creationId xmlns:a16="http://schemas.microsoft.com/office/drawing/2014/main" id="{63ACFE6F-C9BA-ADB0-6B45-CC557DF436D1}"/>
                </a:ext>
              </a:extLst>
            </p:cNvPr>
            <p:cNvGrpSpPr/>
            <p:nvPr/>
          </p:nvGrpSpPr>
          <p:grpSpPr>
            <a:xfrm>
              <a:off x="1851368" y="2814054"/>
              <a:ext cx="889770" cy="864887"/>
              <a:chOff x="6728293" y="3633510"/>
              <a:chExt cx="889770" cy="864887"/>
            </a:xfrm>
          </p:grpSpPr>
          <p:grpSp>
            <p:nvGrpSpPr>
              <p:cNvPr id="20" name="Group 19">
                <a:extLst>
                  <a:ext uri="{FF2B5EF4-FFF2-40B4-BE49-F238E27FC236}">
                    <a16:creationId xmlns:a16="http://schemas.microsoft.com/office/drawing/2014/main" id="{B39102E0-FFB5-B013-1C34-422850C3AF6F}"/>
                  </a:ext>
                </a:extLst>
              </p:cNvPr>
              <p:cNvGrpSpPr/>
              <p:nvPr/>
            </p:nvGrpSpPr>
            <p:grpSpPr>
              <a:xfrm rot="1879854" flipH="1">
                <a:off x="7217848" y="3717037"/>
                <a:ext cx="386764" cy="226743"/>
                <a:chOff x="5136060" y="1710152"/>
                <a:chExt cx="538831" cy="347248"/>
              </a:xfrm>
            </p:grpSpPr>
            <p:sp>
              <p:nvSpPr>
                <p:cNvPr id="56" name="Oval 5">
                  <a:extLst>
                    <a:ext uri="{FF2B5EF4-FFF2-40B4-BE49-F238E27FC236}">
                      <a16:creationId xmlns:a16="http://schemas.microsoft.com/office/drawing/2014/main" id="{F693DE2D-08FC-C2BC-E1FE-DB534F62AF08}"/>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57" name="Group 56">
                  <a:extLst>
                    <a:ext uri="{FF2B5EF4-FFF2-40B4-BE49-F238E27FC236}">
                      <a16:creationId xmlns:a16="http://schemas.microsoft.com/office/drawing/2014/main" id="{2002654E-AB2A-4431-2466-BA2B086031C2}"/>
                    </a:ext>
                  </a:extLst>
                </p:cNvPr>
                <p:cNvGrpSpPr/>
                <p:nvPr/>
              </p:nvGrpSpPr>
              <p:grpSpPr>
                <a:xfrm rot="20545732">
                  <a:off x="5242936" y="1710152"/>
                  <a:ext cx="85726" cy="45719"/>
                  <a:chOff x="5293988" y="1700325"/>
                  <a:chExt cx="85726" cy="42639"/>
                </a:xfrm>
              </p:grpSpPr>
              <p:cxnSp>
                <p:nvCxnSpPr>
                  <p:cNvPr id="69" name="Straight Connector 68">
                    <a:extLst>
                      <a:ext uri="{FF2B5EF4-FFF2-40B4-BE49-F238E27FC236}">
                        <a16:creationId xmlns:a16="http://schemas.microsoft.com/office/drawing/2014/main" id="{AE36B240-6EE7-4704-A1D7-97672E53DC6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0" name="Straight Connector 69">
                    <a:extLst>
                      <a:ext uri="{FF2B5EF4-FFF2-40B4-BE49-F238E27FC236}">
                        <a16:creationId xmlns:a16="http://schemas.microsoft.com/office/drawing/2014/main" id="{8DD34BA6-0D56-3A98-3694-64C765241F58}"/>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71" name="Straight Connector 70">
                    <a:extLst>
                      <a:ext uri="{FF2B5EF4-FFF2-40B4-BE49-F238E27FC236}">
                        <a16:creationId xmlns:a16="http://schemas.microsoft.com/office/drawing/2014/main" id="{0DDD3CCB-48FA-8601-696A-0C5EBF68BAD6}"/>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62" name="Oval 4">
                  <a:extLst>
                    <a:ext uri="{FF2B5EF4-FFF2-40B4-BE49-F238E27FC236}">
                      <a16:creationId xmlns:a16="http://schemas.microsoft.com/office/drawing/2014/main" id="{1D4D1EDB-75C9-8C43-1D5D-7023D9CC5462}"/>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65" name="Oval 64">
                  <a:extLst>
                    <a:ext uri="{FF2B5EF4-FFF2-40B4-BE49-F238E27FC236}">
                      <a16:creationId xmlns:a16="http://schemas.microsoft.com/office/drawing/2014/main" id="{D7448E56-8625-F22D-75AE-414726885DD7}"/>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66" name="Oval 65">
                  <a:extLst>
                    <a:ext uri="{FF2B5EF4-FFF2-40B4-BE49-F238E27FC236}">
                      <a16:creationId xmlns:a16="http://schemas.microsoft.com/office/drawing/2014/main" id="{FAA06328-3E68-E014-5A38-D9847C222A94}"/>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67" name="Oval 66">
                  <a:extLst>
                    <a:ext uri="{FF2B5EF4-FFF2-40B4-BE49-F238E27FC236}">
                      <a16:creationId xmlns:a16="http://schemas.microsoft.com/office/drawing/2014/main" id="{1FD5BD29-2789-6845-7382-BDAFAD42979F}"/>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68" name="Oval 67">
                  <a:extLst>
                    <a:ext uri="{FF2B5EF4-FFF2-40B4-BE49-F238E27FC236}">
                      <a16:creationId xmlns:a16="http://schemas.microsoft.com/office/drawing/2014/main" id="{DAFA3926-93CC-9D85-7807-2ACCA5FEFCE1}"/>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22" name="Freeform: Shape 21">
                <a:extLst>
                  <a:ext uri="{FF2B5EF4-FFF2-40B4-BE49-F238E27FC236}">
                    <a16:creationId xmlns:a16="http://schemas.microsoft.com/office/drawing/2014/main" id="{17F794B3-C489-1A1C-F6D6-3987821D6670}"/>
                  </a:ext>
                </a:extLst>
              </p:cNvPr>
              <p:cNvSpPr/>
              <p:nvPr/>
            </p:nvSpPr>
            <p:spPr>
              <a:xfrm flipH="1">
                <a:off x="7139714" y="4060428"/>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3" name="Oval 22">
                <a:extLst>
                  <a:ext uri="{FF2B5EF4-FFF2-40B4-BE49-F238E27FC236}">
                    <a16:creationId xmlns:a16="http://schemas.microsoft.com/office/drawing/2014/main" id="{CE5F129B-6116-90B0-6366-8FBA33AA073D}"/>
                  </a:ext>
                </a:extLst>
              </p:cNvPr>
              <p:cNvSpPr/>
              <p:nvPr/>
            </p:nvSpPr>
            <p:spPr>
              <a:xfrm flipH="1">
                <a:off x="7370494" y="4013886"/>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4" name="Oval 23">
                <a:extLst>
                  <a:ext uri="{FF2B5EF4-FFF2-40B4-BE49-F238E27FC236}">
                    <a16:creationId xmlns:a16="http://schemas.microsoft.com/office/drawing/2014/main" id="{400982FA-BDE3-8BA9-776D-F082AB913234}"/>
                  </a:ext>
                </a:extLst>
              </p:cNvPr>
              <p:cNvSpPr/>
              <p:nvPr/>
            </p:nvSpPr>
            <p:spPr>
              <a:xfrm flipH="1">
                <a:off x="6740737" y="4015344"/>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5" name="Diagonal Stripe 24">
                <a:extLst>
                  <a:ext uri="{FF2B5EF4-FFF2-40B4-BE49-F238E27FC236}">
                    <a16:creationId xmlns:a16="http://schemas.microsoft.com/office/drawing/2014/main" id="{277BC009-50EA-5A91-DD87-4AB22E074AB4}"/>
                  </a:ext>
                </a:extLst>
              </p:cNvPr>
              <p:cNvSpPr/>
              <p:nvPr/>
            </p:nvSpPr>
            <p:spPr>
              <a:xfrm rot="609218">
                <a:off x="7217412" y="3641433"/>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7" name="Diagonal Stripe 26">
                <a:extLst>
                  <a:ext uri="{FF2B5EF4-FFF2-40B4-BE49-F238E27FC236}">
                    <a16:creationId xmlns:a16="http://schemas.microsoft.com/office/drawing/2014/main" id="{940C7F30-CFAE-509D-0E36-010CB06C4877}"/>
                  </a:ext>
                </a:extLst>
              </p:cNvPr>
              <p:cNvSpPr/>
              <p:nvPr/>
            </p:nvSpPr>
            <p:spPr>
              <a:xfrm rot="20990782" flipH="1">
                <a:off x="6728293" y="3633510"/>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8" name="Isosceles Triangle 27">
                <a:extLst>
                  <a:ext uri="{FF2B5EF4-FFF2-40B4-BE49-F238E27FC236}">
                    <a16:creationId xmlns:a16="http://schemas.microsoft.com/office/drawing/2014/main" id="{0B855103-5649-FA2F-57FA-99DB4781D886}"/>
                  </a:ext>
                </a:extLst>
              </p:cNvPr>
              <p:cNvSpPr/>
              <p:nvPr/>
            </p:nvSpPr>
            <p:spPr>
              <a:xfrm rot="10800000" flipH="1">
                <a:off x="7003386" y="4334486"/>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nvGrpSpPr>
            <p:cNvPr id="72" name="Group 71">
              <a:extLst>
                <a:ext uri="{FF2B5EF4-FFF2-40B4-BE49-F238E27FC236}">
                  <a16:creationId xmlns:a16="http://schemas.microsoft.com/office/drawing/2014/main" id="{58FB3F9D-B9CD-AA07-D7F2-0CAF7AFD54A1}"/>
                </a:ext>
              </a:extLst>
            </p:cNvPr>
            <p:cNvGrpSpPr/>
            <p:nvPr/>
          </p:nvGrpSpPr>
          <p:grpSpPr>
            <a:xfrm rot="19894200">
              <a:off x="1864249" y="2894024"/>
              <a:ext cx="386764" cy="226743"/>
              <a:chOff x="5136060" y="1710152"/>
              <a:chExt cx="538831" cy="347248"/>
            </a:xfrm>
          </p:grpSpPr>
          <p:sp>
            <p:nvSpPr>
              <p:cNvPr id="73" name="Oval 5">
                <a:extLst>
                  <a:ext uri="{FF2B5EF4-FFF2-40B4-BE49-F238E27FC236}">
                    <a16:creationId xmlns:a16="http://schemas.microsoft.com/office/drawing/2014/main" id="{06B5A397-66FA-7EA4-D4C7-05C0D985A5E6}"/>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74" name="Group 73">
                <a:extLst>
                  <a:ext uri="{FF2B5EF4-FFF2-40B4-BE49-F238E27FC236}">
                    <a16:creationId xmlns:a16="http://schemas.microsoft.com/office/drawing/2014/main" id="{62F314AA-0C63-66BA-53B2-32E5CB6695F8}"/>
                  </a:ext>
                </a:extLst>
              </p:cNvPr>
              <p:cNvGrpSpPr/>
              <p:nvPr/>
            </p:nvGrpSpPr>
            <p:grpSpPr>
              <a:xfrm rot="20545732">
                <a:off x="5242936" y="1710152"/>
                <a:ext cx="85726" cy="45719"/>
                <a:chOff x="5293988" y="1700325"/>
                <a:chExt cx="85726" cy="42639"/>
              </a:xfrm>
            </p:grpSpPr>
            <p:cxnSp>
              <p:nvCxnSpPr>
                <p:cNvPr id="80" name="Straight Connector 79">
                  <a:extLst>
                    <a:ext uri="{FF2B5EF4-FFF2-40B4-BE49-F238E27FC236}">
                      <a16:creationId xmlns:a16="http://schemas.microsoft.com/office/drawing/2014/main" id="{53AEA047-3B23-FE7B-41ED-E0C930A4E62B}"/>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81" name="Straight Connector 80">
                  <a:extLst>
                    <a:ext uri="{FF2B5EF4-FFF2-40B4-BE49-F238E27FC236}">
                      <a16:creationId xmlns:a16="http://schemas.microsoft.com/office/drawing/2014/main" id="{43964BC4-3017-A1D5-98C5-795CE8C9A2C6}"/>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82" name="Straight Connector 81">
                  <a:extLst>
                    <a:ext uri="{FF2B5EF4-FFF2-40B4-BE49-F238E27FC236}">
                      <a16:creationId xmlns:a16="http://schemas.microsoft.com/office/drawing/2014/main" id="{E446C704-78DF-3088-1FB5-4C62381468D8}"/>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75" name="Oval 4">
                <a:extLst>
                  <a:ext uri="{FF2B5EF4-FFF2-40B4-BE49-F238E27FC236}">
                    <a16:creationId xmlns:a16="http://schemas.microsoft.com/office/drawing/2014/main" id="{6360824D-4E46-A709-D378-D2D833C44E2A}"/>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6" name="Oval 75">
                <a:extLst>
                  <a:ext uri="{FF2B5EF4-FFF2-40B4-BE49-F238E27FC236}">
                    <a16:creationId xmlns:a16="http://schemas.microsoft.com/office/drawing/2014/main" id="{54C9DC85-3979-4669-AA0A-C9CA7AB9150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7" name="Oval 76">
                <a:extLst>
                  <a:ext uri="{FF2B5EF4-FFF2-40B4-BE49-F238E27FC236}">
                    <a16:creationId xmlns:a16="http://schemas.microsoft.com/office/drawing/2014/main" id="{16885122-7DDE-F12B-964E-870228AF3550}"/>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78" name="Oval 77">
                <a:extLst>
                  <a:ext uri="{FF2B5EF4-FFF2-40B4-BE49-F238E27FC236}">
                    <a16:creationId xmlns:a16="http://schemas.microsoft.com/office/drawing/2014/main" id="{6CDE7C37-53F0-0E10-3F20-878BF460153D}"/>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79" name="Oval 78">
                <a:extLst>
                  <a:ext uri="{FF2B5EF4-FFF2-40B4-BE49-F238E27FC236}">
                    <a16:creationId xmlns:a16="http://schemas.microsoft.com/office/drawing/2014/main" id="{4D3AEAB9-3CC1-BA3C-2461-433038C20C66}"/>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308795921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bg>
      <p:bgPr>
        <a:solidFill>
          <a:schemeClr val="bg1">
            <a:lumMod val="95000"/>
          </a:schemeClr>
        </a:solidFill>
        <a:effectLst/>
      </p:bgPr>
    </p:bg>
    <p:spTree>
      <p:nvGrpSpPr>
        <p:cNvPr id="1" name=""/>
        <p:cNvGrpSpPr/>
        <p:nvPr/>
      </p:nvGrpSpPr>
      <p:grpSpPr>
        <a:xfrm>
          <a:off x="0" y="0"/>
          <a:ext cx="0" cy="0"/>
          <a:chOff x="0" y="0"/>
          <a:chExt cx="0" cy="0"/>
        </a:xfrm>
      </p:grpSpPr>
      <p:pic>
        <p:nvPicPr>
          <p:cNvPr id="146" name="Picture 145">
            <a:extLst>
              <a:ext uri="{FF2B5EF4-FFF2-40B4-BE49-F238E27FC236}">
                <a16:creationId xmlns:a16="http://schemas.microsoft.com/office/drawing/2014/main" id="{E1A51BE7-D7CC-BFB3-8757-B1CBDE8FC8FC}"/>
              </a:ext>
            </a:extLst>
          </p:cNvPr>
          <p:cNvPicPr>
            <a:picLocks noChangeAspect="1"/>
          </p:cNvPicPr>
          <p:nvPr/>
        </p:nvPicPr>
        <p:blipFill rotWithShape="1">
          <a:blip r:embed="rId3"/>
          <a:srcRect b="3652"/>
          <a:stretch/>
        </p:blipFill>
        <p:spPr>
          <a:xfrm flipH="1">
            <a:off x="6132662" y="5486796"/>
            <a:ext cx="6478437" cy="1825056"/>
          </a:xfrm>
          <a:prstGeom prst="rect">
            <a:avLst/>
          </a:prstGeom>
          <a:scene3d>
            <a:camera prst="perspectiveRelaxed"/>
            <a:lightRig rig="threePt" dir="t"/>
          </a:scene3d>
        </p:spPr>
      </p:pic>
      <p:pic>
        <p:nvPicPr>
          <p:cNvPr id="145" name="Picture 144">
            <a:extLst>
              <a:ext uri="{FF2B5EF4-FFF2-40B4-BE49-F238E27FC236}">
                <a16:creationId xmlns:a16="http://schemas.microsoft.com/office/drawing/2014/main" id="{3B28C7F7-6F9B-0DCC-F683-80B784BAE12C}"/>
              </a:ext>
            </a:extLst>
          </p:cNvPr>
          <p:cNvPicPr>
            <a:picLocks noChangeAspect="1"/>
          </p:cNvPicPr>
          <p:nvPr/>
        </p:nvPicPr>
        <p:blipFill rotWithShape="1">
          <a:blip r:embed="rId3"/>
          <a:srcRect b="3652"/>
          <a:stretch/>
        </p:blipFill>
        <p:spPr>
          <a:xfrm>
            <a:off x="-152400" y="5461806"/>
            <a:ext cx="6272115" cy="1825056"/>
          </a:xfrm>
          <a:prstGeom prst="rect">
            <a:avLst/>
          </a:prstGeom>
          <a:scene3d>
            <a:camera prst="perspectiveRelaxed"/>
            <a:lightRig rig="threePt" dir="t"/>
          </a:scene3d>
        </p:spPr>
      </p:pic>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Freezer Coin Test </a:t>
            </a:r>
            <a:endParaRPr lang="en-US" sz="4800" dirty="0">
              <a:solidFill>
                <a:schemeClr val="bg1"/>
              </a:solidFill>
              <a:latin typeface="Juice ITC" panose="04040403040A02020202" pitchFamily="82" charset="0"/>
            </a:endParaRPr>
          </a:p>
        </p:txBody>
      </p:sp>
      <p:sp>
        <p:nvSpPr>
          <p:cNvPr id="5" name="TextBox 4"/>
          <p:cNvSpPr txBox="1"/>
          <p:nvPr/>
        </p:nvSpPr>
        <p:spPr>
          <a:xfrm>
            <a:off x="508000" y="1538037"/>
            <a:ext cx="11176000" cy="954107"/>
          </a:xfrm>
          <a:prstGeom prst="rect">
            <a:avLst/>
          </a:prstGeom>
          <a:noFill/>
        </p:spPr>
        <p:txBody>
          <a:bodyPr wrap="square" rtlCol="0">
            <a:spAutoFit/>
          </a:bodyPr>
          <a:lstStyle/>
          <a:p>
            <a:pPr>
              <a:spcBef>
                <a:spcPts val="400"/>
              </a:spcBef>
              <a:spcAft>
                <a:spcPts val="800"/>
              </a:spcAft>
            </a:pPr>
            <a:r>
              <a:rPr lang="en-US" sz="2800" dirty="0">
                <a:solidFill>
                  <a:srgbClr val="000000"/>
                </a:solidFill>
              </a:rPr>
              <a:t>Step 3: Place container on a shelf closest to thermometer near the warmest part of the freezer (top and near door)</a:t>
            </a:r>
            <a:endParaRPr lang="en-US" sz="2400" dirty="0">
              <a:solidFill>
                <a:srgbClr val="000000"/>
              </a:solidFill>
            </a:endParaRPr>
          </a:p>
        </p:txBody>
      </p:sp>
      <p:sp>
        <p:nvSpPr>
          <p:cNvPr id="63" name="Can 5">
            <a:extLst>
              <a:ext uri="{FF2B5EF4-FFF2-40B4-BE49-F238E27FC236}">
                <a16:creationId xmlns:a16="http://schemas.microsoft.com/office/drawing/2014/main" id="{20B057CA-EF53-CEBA-8FC0-D2CED97A78A6}"/>
              </a:ext>
            </a:extLst>
          </p:cNvPr>
          <p:cNvSpPr/>
          <p:nvPr/>
        </p:nvSpPr>
        <p:spPr>
          <a:xfrm>
            <a:off x="9320390" y="3206081"/>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5" name="Can 7">
            <a:extLst>
              <a:ext uri="{FF2B5EF4-FFF2-40B4-BE49-F238E27FC236}">
                <a16:creationId xmlns:a16="http://schemas.microsoft.com/office/drawing/2014/main" id="{F4C022C4-665E-9799-06AC-B0375D18A8BC}"/>
              </a:ext>
            </a:extLst>
          </p:cNvPr>
          <p:cNvSpPr/>
          <p:nvPr/>
        </p:nvSpPr>
        <p:spPr>
          <a:xfrm>
            <a:off x="7412964" y="3215698"/>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6" name="Trapezoid 65">
            <a:extLst>
              <a:ext uri="{FF2B5EF4-FFF2-40B4-BE49-F238E27FC236}">
                <a16:creationId xmlns:a16="http://schemas.microsoft.com/office/drawing/2014/main" id="{B64CA54F-C374-8654-3BB9-2A05DAB2696D}"/>
              </a:ext>
            </a:extLst>
          </p:cNvPr>
          <p:cNvSpPr/>
          <p:nvPr/>
        </p:nvSpPr>
        <p:spPr>
          <a:xfrm>
            <a:off x="7039232" y="3551511"/>
            <a:ext cx="2372839" cy="341434"/>
          </a:xfrm>
          <a:prstGeom prst="trapezoid">
            <a:avLst>
              <a:gd name="adj" fmla="val 109058"/>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7" name="Trapezoid 66">
            <a:extLst>
              <a:ext uri="{FF2B5EF4-FFF2-40B4-BE49-F238E27FC236}">
                <a16:creationId xmlns:a16="http://schemas.microsoft.com/office/drawing/2014/main" id="{E4C86362-9740-FAEE-883E-48AD3C8B2D9D}"/>
              </a:ext>
            </a:extLst>
          </p:cNvPr>
          <p:cNvSpPr/>
          <p:nvPr/>
        </p:nvSpPr>
        <p:spPr>
          <a:xfrm>
            <a:off x="7032172" y="4271032"/>
            <a:ext cx="2415147" cy="322018"/>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8" name="Trapezoid 67">
            <a:extLst>
              <a:ext uri="{FF2B5EF4-FFF2-40B4-BE49-F238E27FC236}">
                <a16:creationId xmlns:a16="http://schemas.microsoft.com/office/drawing/2014/main" id="{075475B5-7671-1C7C-4938-52EA4E754FA9}"/>
              </a:ext>
            </a:extLst>
          </p:cNvPr>
          <p:cNvSpPr/>
          <p:nvPr/>
        </p:nvSpPr>
        <p:spPr>
          <a:xfrm>
            <a:off x="7018075" y="5582691"/>
            <a:ext cx="2429244" cy="383716"/>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69" name="Can 11">
            <a:extLst>
              <a:ext uri="{FF2B5EF4-FFF2-40B4-BE49-F238E27FC236}">
                <a16:creationId xmlns:a16="http://schemas.microsoft.com/office/drawing/2014/main" id="{87CD7CFC-21F5-689D-4840-F4E5A7FFEC84}"/>
              </a:ext>
            </a:extLst>
          </p:cNvPr>
          <p:cNvSpPr/>
          <p:nvPr/>
        </p:nvSpPr>
        <p:spPr>
          <a:xfrm>
            <a:off x="7018072" y="3321949"/>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1" name="Cube 70">
            <a:extLst>
              <a:ext uri="{FF2B5EF4-FFF2-40B4-BE49-F238E27FC236}">
                <a16:creationId xmlns:a16="http://schemas.microsoft.com/office/drawing/2014/main" id="{A0960F8E-23D9-E253-04F9-B98028EAB929}"/>
              </a:ext>
            </a:extLst>
          </p:cNvPr>
          <p:cNvSpPr/>
          <p:nvPr/>
        </p:nvSpPr>
        <p:spPr>
          <a:xfrm>
            <a:off x="7256074" y="3167975"/>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6" name="Cube 75">
            <a:extLst>
              <a:ext uri="{FF2B5EF4-FFF2-40B4-BE49-F238E27FC236}">
                <a16:creationId xmlns:a16="http://schemas.microsoft.com/office/drawing/2014/main" id="{3CFC9648-F0AC-314E-DA49-1F56F426B501}"/>
              </a:ext>
            </a:extLst>
          </p:cNvPr>
          <p:cNvSpPr/>
          <p:nvPr/>
        </p:nvSpPr>
        <p:spPr>
          <a:xfrm>
            <a:off x="7232264" y="4169128"/>
            <a:ext cx="1832505" cy="352302"/>
          </a:xfrm>
          <a:prstGeom prst="cube">
            <a:avLst>
              <a:gd name="adj" fmla="val 49865"/>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7" name="Cube 76">
            <a:extLst>
              <a:ext uri="{FF2B5EF4-FFF2-40B4-BE49-F238E27FC236}">
                <a16:creationId xmlns:a16="http://schemas.microsoft.com/office/drawing/2014/main" id="{AC6A747F-1916-E333-935D-3C4A615E0826}"/>
              </a:ext>
            </a:extLst>
          </p:cNvPr>
          <p:cNvSpPr/>
          <p:nvPr/>
        </p:nvSpPr>
        <p:spPr>
          <a:xfrm>
            <a:off x="7196830" y="4003874"/>
            <a:ext cx="1832505" cy="352302"/>
          </a:xfrm>
          <a:prstGeom prst="cube">
            <a:avLst>
              <a:gd name="adj" fmla="val 49865"/>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78" name="Cube 77">
            <a:extLst>
              <a:ext uri="{FF2B5EF4-FFF2-40B4-BE49-F238E27FC236}">
                <a16:creationId xmlns:a16="http://schemas.microsoft.com/office/drawing/2014/main" id="{1E9DA5E3-0796-2EA5-D82F-572EA754E353}"/>
              </a:ext>
            </a:extLst>
          </p:cNvPr>
          <p:cNvSpPr/>
          <p:nvPr/>
        </p:nvSpPr>
        <p:spPr>
          <a:xfrm>
            <a:off x="7295747" y="5189904"/>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0" name="Cube 79">
            <a:extLst>
              <a:ext uri="{FF2B5EF4-FFF2-40B4-BE49-F238E27FC236}">
                <a16:creationId xmlns:a16="http://schemas.microsoft.com/office/drawing/2014/main" id="{39C60A6D-4EB6-E798-90AA-CA6CFF41B58F}"/>
              </a:ext>
            </a:extLst>
          </p:cNvPr>
          <p:cNvSpPr/>
          <p:nvPr/>
        </p:nvSpPr>
        <p:spPr>
          <a:xfrm>
            <a:off x="8317336" y="5189904"/>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2" name="Trapezoid 81">
            <a:extLst>
              <a:ext uri="{FF2B5EF4-FFF2-40B4-BE49-F238E27FC236}">
                <a16:creationId xmlns:a16="http://schemas.microsoft.com/office/drawing/2014/main" id="{9E322A74-56B3-AF1D-695C-D880EA7CF687}"/>
              </a:ext>
            </a:extLst>
          </p:cNvPr>
          <p:cNvSpPr/>
          <p:nvPr/>
        </p:nvSpPr>
        <p:spPr>
          <a:xfrm>
            <a:off x="7018073" y="4904996"/>
            <a:ext cx="2415148" cy="375823"/>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3" name="Cube 82">
            <a:extLst>
              <a:ext uri="{FF2B5EF4-FFF2-40B4-BE49-F238E27FC236}">
                <a16:creationId xmlns:a16="http://schemas.microsoft.com/office/drawing/2014/main" id="{806CDD94-D042-7EBA-6AD9-1A871B3D2CCF}"/>
              </a:ext>
            </a:extLst>
          </p:cNvPr>
          <p:cNvSpPr/>
          <p:nvPr/>
        </p:nvSpPr>
        <p:spPr>
          <a:xfrm>
            <a:off x="7801857" y="4899299"/>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4" name="Cube 83">
            <a:extLst>
              <a:ext uri="{FF2B5EF4-FFF2-40B4-BE49-F238E27FC236}">
                <a16:creationId xmlns:a16="http://schemas.microsoft.com/office/drawing/2014/main" id="{B3688BBC-6D4F-DA5C-0981-78F387F0B838}"/>
              </a:ext>
            </a:extLst>
          </p:cNvPr>
          <p:cNvSpPr/>
          <p:nvPr/>
        </p:nvSpPr>
        <p:spPr>
          <a:xfrm>
            <a:off x="7770141" y="4629357"/>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5" name="Cube 84">
            <a:extLst>
              <a:ext uri="{FF2B5EF4-FFF2-40B4-BE49-F238E27FC236}">
                <a16:creationId xmlns:a16="http://schemas.microsoft.com/office/drawing/2014/main" id="{422EADCD-81DF-04C8-B747-37AF1918149B}"/>
              </a:ext>
            </a:extLst>
          </p:cNvPr>
          <p:cNvSpPr/>
          <p:nvPr/>
        </p:nvSpPr>
        <p:spPr>
          <a:xfrm>
            <a:off x="8196109" y="4904786"/>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6" name="Cube 85">
            <a:extLst>
              <a:ext uri="{FF2B5EF4-FFF2-40B4-BE49-F238E27FC236}">
                <a16:creationId xmlns:a16="http://schemas.microsoft.com/office/drawing/2014/main" id="{51D3731C-6E36-19D8-7C81-D67B4D657C53}"/>
              </a:ext>
            </a:extLst>
          </p:cNvPr>
          <p:cNvSpPr/>
          <p:nvPr/>
        </p:nvSpPr>
        <p:spPr>
          <a:xfrm>
            <a:off x="8197730" y="463653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7" name="Cube 86">
            <a:extLst>
              <a:ext uri="{FF2B5EF4-FFF2-40B4-BE49-F238E27FC236}">
                <a16:creationId xmlns:a16="http://schemas.microsoft.com/office/drawing/2014/main" id="{E0E0AA48-B539-2351-3C9B-332EB02CCF88}"/>
              </a:ext>
            </a:extLst>
          </p:cNvPr>
          <p:cNvSpPr/>
          <p:nvPr/>
        </p:nvSpPr>
        <p:spPr>
          <a:xfrm>
            <a:off x="8641669" y="4886479"/>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8" name="Cube 87">
            <a:extLst>
              <a:ext uri="{FF2B5EF4-FFF2-40B4-BE49-F238E27FC236}">
                <a16:creationId xmlns:a16="http://schemas.microsoft.com/office/drawing/2014/main" id="{CDEB8938-B283-759E-FC16-12524D527C74}"/>
              </a:ext>
            </a:extLst>
          </p:cNvPr>
          <p:cNvSpPr/>
          <p:nvPr/>
        </p:nvSpPr>
        <p:spPr>
          <a:xfrm>
            <a:off x="8616973" y="4627380"/>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6" name="Can 38">
            <a:extLst>
              <a:ext uri="{FF2B5EF4-FFF2-40B4-BE49-F238E27FC236}">
                <a16:creationId xmlns:a16="http://schemas.microsoft.com/office/drawing/2014/main" id="{CD389992-27DF-AE31-CDED-66136734F4A6}"/>
              </a:ext>
            </a:extLst>
          </p:cNvPr>
          <p:cNvSpPr/>
          <p:nvPr/>
        </p:nvSpPr>
        <p:spPr>
          <a:xfrm>
            <a:off x="9172303" y="3321949"/>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106" name="Group 105">
            <a:extLst>
              <a:ext uri="{FF2B5EF4-FFF2-40B4-BE49-F238E27FC236}">
                <a16:creationId xmlns:a16="http://schemas.microsoft.com/office/drawing/2014/main" id="{6CBA4724-6F44-D390-5403-57C3BE7C4EC7}"/>
              </a:ext>
            </a:extLst>
          </p:cNvPr>
          <p:cNvGrpSpPr/>
          <p:nvPr/>
        </p:nvGrpSpPr>
        <p:grpSpPr>
          <a:xfrm flipH="1">
            <a:off x="2400218" y="2937803"/>
            <a:ext cx="4583476" cy="3330230"/>
            <a:chOff x="7157780" y="2187983"/>
            <a:chExt cx="4583476" cy="3330230"/>
          </a:xfrm>
        </p:grpSpPr>
        <p:sp>
          <p:nvSpPr>
            <p:cNvPr id="107" name="Can 5">
              <a:extLst>
                <a:ext uri="{FF2B5EF4-FFF2-40B4-BE49-F238E27FC236}">
                  <a16:creationId xmlns:a16="http://schemas.microsoft.com/office/drawing/2014/main" id="{8A0216E2-32F2-B690-2195-AC64810FADC1}"/>
                </a:ext>
              </a:extLst>
            </p:cNvPr>
            <p:cNvSpPr/>
            <p:nvPr/>
          </p:nvSpPr>
          <p:spPr>
            <a:xfrm>
              <a:off x="9460098" y="2456014"/>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08" name="Can 6">
              <a:extLst>
                <a:ext uri="{FF2B5EF4-FFF2-40B4-BE49-F238E27FC236}">
                  <a16:creationId xmlns:a16="http://schemas.microsoft.com/office/drawing/2014/main" id="{BA6D3DC6-1081-F252-B5C1-DCA442B35024}"/>
                </a:ext>
              </a:extLst>
            </p:cNvPr>
            <p:cNvSpPr/>
            <p:nvPr/>
          </p:nvSpPr>
          <p:spPr>
            <a:xfrm>
              <a:off x="11226479" y="2472164"/>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09" name="Can 7">
              <a:extLst>
                <a:ext uri="{FF2B5EF4-FFF2-40B4-BE49-F238E27FC236}">
                  <a16:creationId xmlns:a16="http://schemas.microsoft.com/office/drawing/2014/main" id="{6106B060-CD20-CA51-1EBB-B0F37584FBA3}"/>
                </a:ext>
              </a:extLst>
            </p:cNvPr>
            <p:cNvSpPr/>
            <p:nvPr/>
          </p:nvSpPr>
          <p:spPr>
            <a:xfrm>
              <a:off x="7552672" y="2465631"/>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0" name="Trapezoid 109">
              <a:extLst>
                <a:ext uri="{FF2B5EF4-FFF2-40B4-BE49-F238E27FC236}">
                  <a16:creationId xmlns:a16="http://schemas.microsoft.com/office/drawing/2014/main" id="{4696FA2F-9E82-9D26-C5CB-394C328BBC54}"/>
                </a:ext>
              </a:extLst>
            </p:cNvPr>
            <p:cNvSpPr/>
            <p:nvPr/>
          </p:nvSpPr>
          <p:spPr>
            <a:xfrm>
              <a:off x="7178939" y="2801445"/>
              <a:ext cx="4562317" cy="341434"/>
            </a:xfrm>
            <a:prstGeom prst="trapezoid">
              <a:avLst>
                <a:gd name="adj" fmla="val 109058"/>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1" name="Trapezoid 110">
              <a:extLst>
                <a:ext uri="{FF2B5EF4-FFF2-40B4-BE49-F238E27FC236}">
                  <a16:creationId xmlns:a16="http://schemas.microsoft.com/office/drawing/2014/main" id="{013A4C5C-5C56-21FF-0276-D40FBF2E5B42}"/>
                </a:ext>
              </a:extLst>
            </p:cNvPr>
            <p:cNvSpPr/>
            <p:nvPr/>
          </p:nvSpPr>
          <p:spPr>
            <a:xfrm>
              <a:off x="7171879" y="3520966"/>
              <a:ext cx="4562317" cy="322018"/>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2" name="Trapezoid 111">
              <a:extLst>
                <a:ext uri="{FF2B5EF4-FFF2-40B4-BE49-F238E27FC236}">
                  <a16:creationId xmlns:a16="http://schemas.microsoft.com/office/drawing/2014/main" id="{C5413BBA-36D1-AABE-3C24-3DB4AC857610}"/>
                </a:ext>
              </a:extLst>
            </p:cNvPr>
            <p:cNvSpPr/>
            <p:nvPr/>
          </p:nvSpPr>
          <p:spPr>
            <a:xfrm>
              <a:off x="7157782" y="4832625"/>
              <a:ext cx="4562317" cy="383716"/>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3" name="Can 11">
              <a:extLst>
                <a:ext uri="{FF2B5EF4-FFF2-40B4-BE49-F238E27FC236}">
                  <a16:creationId xmlns:a16="http://schemas.microsoft.com/office/drawing/2014/main" id="{FEB0D61E-1DEF-6704-BE59-6566BA7DA9E3}"/>
                </a:ext>
              </a:extLst>
            </p:cNvPr>
            <p:cNvSpPr/>
            <p:nvPr/>
          </p:nvSpPr>
          <p:spPr>
            <a:xfrm>
              <a:off x="7157780"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4" name="Can 12">
              <a:extLst>
                <a:ext uri="{FF2B5EF4-FFF2-40B4-BE49-F238E27FC236}">
                  <a16:creationId xmlns:a16="http://schemas.microsoft.com/office/drawing/2014/main" id="{3165FE9D-CE4C-AB13-88FC-A74D74C16D78}"/>
                </a:ext>
              </a:extLst>
            </p:cNvPr>
            <p:cNvSpPr/>
            <p:nvPr/>
          </p:nvSpPr>
          <p:spPr>
            <a:xfrm>
              <a:off x="11607268"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5" name="Cube 114">
              <a:extLst>
                <a:ext uri="{FF2B5EF4-FFF2-40B4-BE49-F238E27FC236}">
                  <a16:creationId xmlns:a16="http://schemas.microsoft.com/office/drawing/2014/main" id="{B9331BF9-A7C3-7D06-42FE-1D5C9DB887C3}"/>
                </a:ext>
              </a:extLst>
            </p:cNvPr>
            <p:cNvSpPr/>
            <p:nvPr/>
          </p:nvSpPr>
          <p:spPr>
            <a:xfrm>
              <a:off x="7395782" y="2417909"/>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6" name="Cube 115">
              <a:extLst>
                <a:ext uri="{FF2B5EF4-FFF2-40B4-BE49-F238E27FC236}">
                  <a16:creationId xmlns:a16="http://schemas.microsoft.com/office/drawing/2014/main" id="{330F83F1-15DA-0194-F130-BC48B4C8AE87}"/>
                </a:ext>
              </a:extLst>
            </p:cNvPr>
            <p:cNvSpPr/>
            <p:nvPr/>
          </p:nvSpPr>
          <p:spPr>
            <a:xfrm>
              <a:off x="8048045" y="2423358"/>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7" name="Cube 116">
              <a:extLst>
                <a:ext uri="{FF2B5EF4-FFF2-40B4-BE49-F238E27FC236}">
                  <a16:creationId xmlns:a16="http://schemas.microsoft.com/office/drawing/2014/main" id="{AD1F1789-B927-FF31-F496-F98064A343C8}"/>
                </a:ext>
              </a:extLst>
            </p:cNvPr>
            <p:cNvSpPr/>
            <p:nvPr/>
          </p:nvSpPr>
          <p:spPr>
            <a:xfrm>
              <a:off x="8687953" y="2417909"/>
              <a:ext cx="740394" cy="62306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8" name="Cube 117">
              <a:extLst>
                <a:ext uri="{FF2B5EF4-FFF2-40B4-BE49-F238E27FC236}">
                  <a16:creationId xmlns:a16="http://schemas.microsoft.com/office/drawing/2014/main" id="{1453C126-6FCA-17FC-762E-FF5A40071AD0}"/>
                </a:ext>
              </a:extLst>
            </p:cNvPr>
            <p:cNvSpPr/>
            <p:nvPr/>
          </p:nvSpPr>
          <p:spPr>
            <a:xfrm flipH="1">
              <a:off x="10674709" y="2187983"/>
              <a:ext cx="786233" cy="838671"/>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19" name="Cube 118">
              <a:extLst>
                <a:ext uri="{FF2B5EF4-FFF2-40B4-BE49-F238E27FC236}">
                  <a16:creationId xmlns:a16="http://schemas.microsoft.com/office/drawing/2014/main" id="{C27AFD60-BDE9-4AC5-F6CE-CC3C16D74E54}"/>
                </a:ext>
              </a:extLst>
            </p:cNvPr>
            <p:cNvSpPr/>
            <p:nvPr/>
          </p:nvSpPr>
          <p:spPr>
            <a:xfrm flipH="1">
              <a:off x="9682208" y="2197460"/>
              <a:ext cx="1094734" cy="838671"/>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20" name="Cube 119">
              <a:extLst>
                <a:ext uri="{FF2B5EF4-FFF2-40B4-BE49-F238E27FC236}">
                  <a16:creationId xmlns:a16="http://schemas.microsoft.com/office/drawing/2014/main" id="{4FFBD074-8F92-90DC-84F3-8C64F5C510F8}"/>
                </a:ext>
              </a:extLst>
            </p:cNvPr>
            <p:cNvSpPr/>
            <p:nvPr/>
          </p:nvSpPr>
          <p:spPr>
            <a:xfrm>
              <a:off x="7371971" y="3419062"/>
              <a:ext cx="1832505" cy="352302"/>
            </a:xfrm>
            <a:prstGeom prst="cube">
              <a:avLst>
                <a:gd name="adj" fmla="val 49865"/>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21" name="Cube 120">
              <a:extLst>
                <a:ext uri="{FF2B5EF4-FFF2-40B4-BE49-F238E27FC236}">
                  <a16:creationId xmlns:a16="http://schemas.microsoft.com/office/drawing/2014/main" id="{FC81EBC9-1BFA-83BD-CD75-E8AC7B97847C}"/>
                </a:ext>
              </a:extLst>
            </p:cNvPr>
            <p:cNvSpPr/>
            <p:nvPr/>
          </p:nvSpPr>
          <p:spPr>
            <a:xfrm>
              <a:off x="7336537" y="3253808"/>
              <a:ext cx="1832505" cy="352302"/>
            </a:xfrm>
            <a:prstGeom prst="cube">
              <a:avLst>
                <a:gd name="adj" fmla="val 49865"/>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22" name="Cube 121">
              <a:extLst>
                <a:ext uri="{FF2B5EF4-FFF2-40B4-BE49-F238E27FC236}">
                  <a16:creationId xmlns:a16="http://schemas.microsoft.com/office/drawing/2014/main" id="{1B804665-EB96-0A1B-689E-88359491CEF2}"/>
                </a:ext>
              </a:extLst>
            </p:cNvPr>
            <p:cNvSpPr/>
            <p:nvPr/>
          </p:nvSpPr>
          <p:spPr>
            <a:xfrm>
              <a:off x="7435455" y="4439838"/>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23" name="Cube 122">
              <a:extLst>
                <a:ext uri="{FF2B5EF4-FFF2-40B4-BE49-F238E27FC236}">
                  <a16:creationId xmlns:a16="http://schemas.microsoft.com/office/drawing/2014/main" id="{A13828DF-E3A8-BB9D-231B-45D2107EAB5E}"/>
                </a:ext>
              </a:extLst>
            </p:cNvPr>
            <p:cNvSpPr/>
            <p:nvPr/>
          </p:nvSpPr>
          <p:spPr>
            <a:xfrm flipH="1">
              <a:off x="10374150" y="4456584"/>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24" name="Cube 123">
              <a:extLst>
                <a:ext uri="{FF2B5EF4-FFF2-40B4-BE49-F238E27FC236}">
                  <a16:creationId xmlns:a16="http://schemas.microsoft.com/office/drawing/2014/main" id="{96471DE3-B196-C16A-3973-9673092E7573}"/>
                </a:ext>
              </a:extLst>
            </p:cNvPr>
            <p:cNvSpPr/>
            <p:nvPr/>
          </p:nvSpPr>
          <p:spPr>
            <a:xfrm>
              <a:off x="8457044" y="4439838"/>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25" name="Cube 124">
              <a:extLst>
                <a:ext uri="{FF2B5EF4-FFF2-40B4-BE49-F238E27FC236}">
                  <a16:creationId xmlns:a16="http://schemas.microsoft.com/office/drawing/2014/main" id="{2B95843F-590A-76CE-A041-77AFB611BDD2}"/>
                </a:ext>
              </a:extLst>
            </p:cNvPr>
            <p:cNvSpPr/>
            <p:nvPr/>
          </p:nvSpPr>
          <p:spPr>
            <a:xfrm flipH="1">
              <a:off x="9336715" y="4459577"/>
              <a:ext cx="1094734" cy="712168"/>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26" name="Trapezoid 125">
              <a:extLst>
                <a:ext uri="{FF2B5EF4-FFF2-40B4-BE49-F238E27FC236}">
                  <a16:creationId xmlns:a16="http://schemas.microsoft.com/office/drawing/2014/main" id="{855F4C1F-1EEC-4FDA-61C8-9E64415A8DAC}"/>
                </a:ext>
              </a:extLst>
            </p:cNvPr>
            <p:cNvSpPr/>
            <p:nvPr/>
          </p:nvSpPr>
          <p:spPr>
            <a:xfrm>
              <a:off x="7157780" y="4154929"/>
              <a:ext cx="4562317" cy="375823"/>
            </a:xfrm>
            <a:prstGeom prst="trapezoid">
              <a:avLst>
                <a:gd name="adj" fmla="val 109058"/>
              </a:avLst>
            </a:prstGeom>
            <a:solidFill>
              <a:srgbClr val="C4C4CB"/>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27" name="Cube 126">
              <a:extLst>
                <a:ext uri="{FF2B5EF4-FFF2-40B4-BE49-F238E27FC236}">
                  <a16:creationId xmlns:a16="http://schemas.microsoft.com/office/drawing/2014/main" id="{4E2431EF-0CC6-E375-5ABE-F9FB72256EC2}"/>
                </a:ext>
              </a:extLst>
            </p:cNvPr>
            <p:cNvSpPr/>
            <p:nvPr/>
          </p:nvSpPr>
          <p:spPr>
            <a:xfrm>
              <a:off x="7420864" y="414923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28" name="Cube 127">
              <a:extLst>
                <a:ext uri="{FF2B5EF4-FFF2-40B4-BE49-F238E27FC236}">
                  <a16:creationId xmlns:a16="http://schemas.microsoft.com/office/drawing/2014/main" id="{212D665B-158E-550F-DEC5-543361C70CAB}"/>
                </a:ext>
              </a:extLst>
            </p:cNvPr>
            <p:cNvSpPr/>
            <p:nvPr/>
          </p:nvSpPr>
          <p:spPr>
            <a:xfrm>
              <a:off x="7389148" y="3879291"/>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29" name="Cube 128">
              <a:extLst>
                <a:ext uri="{FF2B5EF4-FFF2-40B4-BE49-F238E27FC236}">
                  <a16:creationId xmlns:a16="http://schemas.microsoft.com/office/drawing/2014/main" id="{9721F29A-340D-A4D7-0D74-0458676226A8}"/>
                </a:ext>
              </a:extLst>
            </p:cNvPr>
            <p:cNvSpPr/>
            <p:nvPr/>
          </p:nvSpPr>
          <p:spPr>
            <a:xfrm>
              <a:off x="7815116" y="4154720"/>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30" name="Cube 129">
              <a:extLst>
                <a:ext uri="{FF2B5EF4-FFF2-40B4-BE49-F238E27FC236}">
                  <a16:creationId xmlns:a16="http://schemas.microsoft.com/office/drawing/2014/main" id="{D7DEBF29-B59E-ABB7-E568-F92506CFA339}"/>
                </a:ext>
              </a:extLst>
            </p:cNvPr>
            <p:cNvSpPr/>
            <p:nvPr/>
          </p:nvSpPr>
          <p:spPr>
            <a:xfrm>
              <a:off x="7816737" y="3886467"/>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31" name="Cube 130">
              <a:extLst>
                <a:ext uri="{FF2B5EF4-FFF2-40B4-BE49-F238E27FC236}">
                  <a16:creationId xmlns:a16="http://schemas.microsoft.com/office/drawing/2014/main" id="{98F300A1-2EE6-1E69-753C-2DC5BE270C0D}"/>
                </a:ext>
              </a:extLst>
            </p:cNvPr>
            <p:cNvSpPr/>
            <p:nvPr/>
          </p:nvSpPr>
          <p:spPr>
            <a:xfrm>
              <a:off x="8260676" y="413641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32" name="Cube 131">
              <a:extLst>
                <a:ext uri="{FF2B5EF4-FFF2-40B4-BE49-F238E27FC236}">
                  <a16:creationId xmlns:a16="http://schemas.microsoft.com/office/drawing/2014/main" id="{C7BB31D9-6D86-833E-818E-15C92AA4EC96}"/>
                </a:ext>
              </a:extLst>
            </p:cNvPr>
            <p:cNvSpPr/>
            <p:nvPr/>
          </p:nvSpPr>
          <p:spPr>
            <a:xfrm>
              <a:off x="8235980" y="3877314"/>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33" name="Cube 132">
              <a:extLst>
                <a:ext uri="{FF2B5EF4-FFF2-40B4-BE49-F238E27FC236}">
                  <a16:creationId xmlns:a16="http://schemas.microsoft.com/office/drawing/2014/main" id="{D1188E1A-6FD3-5BD9-79E5-BCE200C49D97}"/>
                </a:ext>
              </a:extLst>
            </p:cNvPr>
            <p:cNvSpPr/>
            <p:nvPr/>
          </p:nvSpPr>
          <p:spPr>
            <a:xfrm flipH="1">
              <a:off x="10912703" y="347120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34" name="Cube 133">
              <a:extLst>
                <a:ext uri="{FF2B5EF4-FFF2-40B4-BE49-F238E27FC236}">
                  <a16:creationId xmlns:a16="http://schemas.microsoft.com/office/drawing/2014/main" id="{5534633C-32E8-00AF-B71C-FB5769E365C3}"/>
                </a:ext>
              </a:extLst>
            </p:cNvPr>
            <p:cNvSpPr/>
            <p:nvPr/>
          </p:nvSpPr>
          <p:spPr>
            <a:xfrm flipH="1">
              <a:off x="10919741" y="3207433"/>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35" name="Cube 134">
              <a:extLst>
                <a:ext uri="{FF2B5EF4-FFF2-40B4-BE49-F238E27FC236}">
                  <a16:creationId xmlns:a16="http://schemas.microsoft.com/office/drawing/2014/main" id="{03CFB969-2A34-65D3-3012-40BF6BE62B17}"/>
                </a:ext>
              </a:extLst>
            </p:cNvPr>
            <p:cNvSpPr/>
            <p:nvPr/>
          </p:nvSpPr>
          <p:spPr>
            <a:xfrm flipH="1">
              <a:off x="10443080" y="3471282"/>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36" name="Cube 135">
              <a:extLst>
                <a:ext uri="{FF2B5EF4-FFF2-40B4-BE49-F238E27FC236}">
                  <a16:creationId xmlns:a16="http://schemas.microsoft.com/office/drawing/2014/main" id="{8EEF139C-4889-7977-A5AB-E3266EB8437C}"/>
                </a:ext>
              </a:extLst>
            </p:cNvPr>
            <p:cNvSpPr/>
            <p:nvPr/>
          </p:nvSpPr>
          <p:spPr>
            <a:xfrm flipH="1">
              <a:off x="10459412" y="3227524"/>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37" name="Cube 136">
              <a:extLst>
                <a:ext uri="{FF2B5EF4-FFF2-40B4-BE49-F238E27FC236}">
                  <a16:creationId xmlns:a16="http://schemas.microsoft.com/office/drawing/2014/main" id="{717A5E4F-924E-00AD-285F-7D0B46A5F41F}"/>
                </a:ext>
              </a:extLst>
            </p:cNvPr>
            <p:cNvSpPr/>
            <p:nvPr/>
          </p:nvSpPr>
          <p:spPr>
            <a:xfrm flipH="1">
              <a:off x="9990278" y="3465107"/>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38" name="Cube 137">
              <a:extLst>
                <a:ext uri="{FF2B5EF4-FFF2-40B4-BE49-F238E27FC236}">
                  <a16:creationId xmlns:a16="http://schemas.microsoft.com/office/drawing/2014/main" id="{E3AB9203-BB47-3C82-9A0D-28F60282EA37}"/>
                </a:ext>
              </a:extLst>
            </p:cNvPr>
            <p:cNvSpPr/>
            <p:nvPr/>
          </p:nvSpPr>
          <p:spPr>
            <a:xfrm flipH="1">
              <a:off x="9995993" y="3195648"/>
              <a:ext cx="477301" cy="339526"/>
            </a:xfrm>
            <a:prstGeom prst="cube">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39" name="Cube 138">
              <a:extLst>
                <a:ext uri="{FF2B5EF4-FFF2-40B4-BE49-F238E27FC236}">
                  <a16:creationId xmlns:a16="http://schemas.microsoft.com/office/drawing/2014/main" id="{590BFDD6-31D8-5D9D-D4E7-67FB75B024BF}"/>
                </a:ext>
              </a:extLst>
            </p:cNvPr>
            <p:cNvSpPr/>
            <p:nvPr/>
          </p:nvSpPr>
          <p:spPr>
            <a:xfrm flipH="1">
              <a:off x="9357377" y="4027631"/>
              <a:ext cx="1832505" cy="454496"/>
            </a:xfrm>
            <a:prstGeom prst="cube">
              <a:avLst>
                <a:gd name="adj" fmla="val 35030"/>
              </a:avLst>
            </a:prstGeom>
            <a:solidFill>
              <a:srgbClr val="ECB87A"/>
            </a:solidFill>
            <a:ln w="15875" cap="flat" cmpd="sng" algn="ctr">
              <a:solidFill>
                <a:srgbClr val="DF8822">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140" name="Can 38">
              <a:extLst>
                <a:ext uri="{FF2B5EF4-FFF2-40B4-BE49-F238E27FC236}">
                  <a16:creationId xmlns:a16="http://schemas.microsoft.com/office/drawing/2014/main" id="{1247B486-3A89-2DF9-D20C-70B6FD53743C}"/>
                </a:ext>
              </a:extLst>
            </p:cNvPr>
            <p:cNvSpPr/>
            <p:nvPr/>
          </p:nvSpPr>
          <p:spPr>
            <a:xfrm>
              <a:off x="9312011" y="2571882"/>
              <a:ext cx="126928" cy="2946331"/>
            </a:xfrm>
            <a:prstGeom prst="can">
              <a:avLst/>
            </a:prstGeom>
            <a:solidFill>
              <a:sysClr val="window" lastClr="FFFFFF">
                <a:lumMod val="65000"/>
              </a:sysClr>
            </a:solidFill>
            <a:ln w="15875" cap="flat" cmpd="sng" algn="ctr">
              <a:solidFill>
                <a:sysClr val="windowText" lastClr="000000">
                  <a:lumMod val="95000"/>
                  <a:lumOff val="5000"/>
                </a:sys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nvGrpSpPr>
          <p:cNvPr id="147" name="Group 146">
            <a:extLst>
              <a:ext uri="{FF2B5EF4-FFF2-40B4-BE49-F238E27FC236}">
                <a16:creationId xmlns:a16="http://schemas.microsoft.com/office/drawing/2014/main" id="{CE6BA343-266A-F31A-23A0-464096FEB167}"/>
              </a:ext>
            </a:extLst>
          </p:cNvPr>
          <p:cNvGrpSpPr/>
          <p:nvPr/>
        </p:nvGrpSpPr>
        <p:grpSpPr>
          <a:xfrm>
            <a:off x="8243738" y="3279280"/>
            <a:ext cx="543355" cy="560273"/>
            <a:chOff x="325920" y="4805480"/>
            <a:chExt cx="1055931" cy="1092702"/>
          </a:xfrm>
        </p:grpSpPr>
        <p:sp>
          <p:nvSpPr>
            <p:cNvPr id="148" name="Flowchart: Magnetic Disk 27">
              <a:extLst>
                <a:ext uri="{FF2B5EF4-FFF2-40B4-BE49-F238E27FC236}">
                  <a16:creationId xmlns:a16="http://schemas.microsoft.com/office/drawing/2014/main" id="{C60BF8B0-678E-7AF6-17B9-79C7B6DA695B}"/>
                </a:ext>
              </a:extLst>
            </p:cNvPr>
            <p:cNvSpPr/>
            <p:nvPr/>
          </p:nvSpPr>
          <p:spPr>
            <a:xfrm>
              <a:off x="354736" y="5167698"/>
              <a:ext cx="971642" cy="674864"/>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000 h 10888"/>
                <a:gd name="connsiteX5" fmla="*/ 0 w 10000"/>
                <a:gd name="connsiteY5" fmla="*/ 8333 h 10888"/>
                <a:gd name="connsiteX6" fmla="*/ 0 w 10000"/>
                <a:gd name="connsiteY6" fmla="*/ 1667 h 10888"/>
                <a:gd name="connsiteX0" fmla="*/ 10000 w 10000"/>
                <a:gd name="connsiteY0" fmla="*/ 1667 h 10888"/>
                <a:gd name="connsiteX1" fmla="*/ 5000 w 10000"/>
                <a:gd name="connsiteY1" fmla="*/ 3334 h 10888"/>
                <a:gd name="connsiteX2" fmla="*/ 0 w 10000"/>
                <a:gd name="connsiteY2"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 name="connsiteX0" fmla="*/ 10000 w 10000"/>
                <a:gd name="connsiteY0" fmla="*/ 1667 h 10888"/>
                <a:gd name="connsiteX1" fmla="*/ 5000 w 10000"/>
                <a:gd name="connsiteY1" fmla="*/ 3334 h 10888"/>
                <a:gd name="connsiteX2" fmla="*/ 0 w 10000"/>
                <a:gd name="connsiteY2"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888" stroke="0" extrusionOk="0">
                  <a:moveTo>
                    <a:pt x="0" y="1667"/>
                  </a:moveTo>
                  <a:cubicBezTo>
                    <a:pt x="0" y="746"/>
                    <a:pt x="2239" y="0"/>
                    <a:pt x="5000" y="0"/>
                  </a:cubicBezTo>
                  <a:cubicBezTo>
                    <a:pt x="7761" y="0"/>
                    <a:pt x="10000" y="746"/>
                    <a:pt x="10000" y="1667"/>
                  </a:cubicBezTo>
                  <a:lnTo>
                    <a:pt x="10000" y="8333"/>
                  </a:lnTo>
                  <a:cubicBezTo>
                    <a:pt x="10000" y="9254"/>
                    <a:pt x="7761" y="10888"/>
                    <a:pt x="5000" y="10888"/>
                  </a:cubicBezTo>
                  <a:cubicBezTo>
                    <a:pt x="2239" y="10888"/>
                    <a:pt x="0" y="9254"/>
                    <a:pt x="0" y="8333"/>
                  </a:cubicBezTo>
                  <a:lnTo>
                    <a:pt x="0" y="1667"/>
                  </a:lnTo>
                  <a:close/>
                </a:path>
                <a:path w="10000" h="10888" fill="none" extrusionOk="0">
                  <a:moveTo>
                    <a:pt x="10000" y="1667"/>
                  </a:moveTo>
                  <a:cubicBezTo>
                    <a:pt x="10000" y="2588"/>
                    <a:pt x="7761" y="3334"/>
                    <a:pt x="5000" y="3334"/>
                  </a:cubicBezTo>
                  <a:cubicBezTo>
                    <a:pt x="2239" y="3334"/>
                    <a:pt x="0" y="2588"/>
                    <a:pt x="0" y="1667"/>
                  </a:cubicBezTo>
                </a:path>
                <a:path w="10000" h="10888" fill="none">
                  <a:moveTo>
                    <a:pt x="0" y="1667"/>
                  </a:moveTo>
                  <a:cubicBezTo>
                    <a:pt x="0" y="746"/>
                    <a:pt x="2239" y="0"/>
                    <a:pt x="5000" y="0"/>
                  </a:cubicBezTo>
                  <a:cubicBezTo>
                    <a:pt x="7761" y="0"/>
                    <a:pt x="10000" y="746"/>
                    <a:pt x="10000" y="1667"/>
                  </a:cubicBezTo>
                  <a:lnTo>
                    <a:pt x="10000" y="8333"/>
                  </a:lnTo>
                  <a:cubicBezTo>
                    <a:pt x="10000" y="9254"/>
                    <a:pt x="7761" y="10888"/>
                    <a:pt x="5000" y="10888"/>
                  </a:cubicBezTo>
                  <a:cubicBezTo>
                    <a:pt x="2239" y="10888"/>
                    <a:pt x="0" y="9254"/>
                    <a:pt x="0" y="8333"/>
                  </a:cubicBezTo>
                  <a:lnTo>
                    <a:pt x="0" y="1667"/>
                  </a:lnTo>
                  <a:close/>
                </a:path>
              </a:pathLst>
            </a:custGeom>
          </p:spPr>
          <p:style>
            <a:lnRef idx="1">
              <a:schemeClr val="accent5"/>
            </a:lnRef>
            <a:fillRef idx="3">
              <a:schemeClr val="accent5"/>
            </a:fillRef>
            <a:effectRef idx="2">
              <a:schemeClr val="accent5"/>
            </a:effectRef>
            <a:fontRef idx="minor">
              <a:schemeClr val="lt1"/>
            </a:fontRef>
          </p:style>
          <p:txBody>
            <a:bodyPr rtlCol="0" anchor="ctr"/>
            <a:lstStyle/>
            <a:p>
              <a:pPr algn="ctr"/>
              <a:endParaRPr lang="en-US"/>
            </a:p>
          </p:txBody>
        </p:sp>
        <p:grpSp>
          <p:nvGrpSpPr>
            <p:cNvPr id="149" name="Group 148">
              <a:extLst>
                <a:ext uri="{FF2B5EF4-FFF2-40B4-BE49-F238E27FC236}">
                  <a16:creationId xmlns:a16="http://schemas.microsoft.com/office/drawing/2014/main" id="{CDDC721B-6AC1-40F5-CEA3-0E7ECFBBE597}"/>
                </a:ext>
              </a:extLst>
            </p:cNvPr>
            <p:cNvGrpSpPr/>
            <p:nvPr/>
          </p:nvGrpSpPr>
          <p:grpSpPr>
            <a:xfrm>
              <a:off x="325920" y="4805480"/>
              <a:ext cx="1055931" cy="1092702"/>
              <a:chOff x="591108" y="2162175"/>
              <a:chExt cx="1782856" cy="1890331"/>
            </a:xfrm>
          </p:grpSpPr>
          <p:pic>
            <p:nvPicPr>
              <p:cNvPr id="151" name="Picture 150" descr="A picture containing cup, coffee cup&#10;&#10;Description automatically generated">
                <a:extLst>
                  <a:ext uri="{FF2B5EF4-FFF2-40B4-BE49-F238E27FC236}">
                    <a16:creationId xmlns:a16="http://schemas.microsoft.com/office/drawing/2014/main" id="{A7EB4552-D866-7A0C-AD08-24EB912F9C21}"/>
                  </a:ext>
                </a:extLst>
              </p:cNvPr>
              <p:cNvPicPr>
                <a:picLocks noChangeAspect="1"/>
              </p:cNvPicPr>
              <p:nvPr/>
            </p:nvPicPr>
            <p:blipFill rotWithShape="1">
              <a:blip r:embed="rId4"/>
              <a:srcRect t="29903"/>
              <a:stretch/>
            </p:blipFill>
            <p:spPr>
              <a:xfrm>
                <a:off x="591108" y="2162175"/>
                <a:ext cx="1782856" cy="1890331"/>
              </a:xfrm>
              <a:prstGeom prst="rect">
                <a:avLst/>
              </a:prstGeom>
            </p:spPr>
          </p:pic>
          <p:cxnSp>
            <p:nvCxnSpPr>
              <p:cNvPr id="152" name="Straight Connector 151">
                <a:extLst>
                  <a:ext uri="{FF2B5EF4-FFF2-40B4-BE49-F238E27FC236}">
                    <a16:creationId xmlns:a16="http://schemas.microsoft.com/office/drawing/2014/main" id="{D2F83103-F6B6-18A7-D2A2-3DB370F16514}"/>
                  </a:ext>
                </a:extLst>
              </p:cNvPr>
              <p:cNvCxnSpPr/>
              <p:nvPr/>
            </p:nvCxnSpPr>
            <p:spPr>
              <a:xfrm>
                <a:off x="591108" y="2162175"/>
                <a:ext cx="1782856" cy="0"/>
              </a:xfrm>
              <a:prstGeom prst="line">
                <a:avLst/>
              </a:prstGeom>
              <a:ln>
                <a:solidFill>
                  <a:srgbClr val="000000"/>
                </a:solidFill>
              </a:ln>
            </p:spPr>
            <p:style>
              <a:lnRef idx="2">
                <a:schemeClr val="accent1"/>
              </a:lnRef>
              <a:fillRef idx="0">
                <a:schemeClr val="accent1"/>
              </a:fillRef>
              <a:effectRef idx="1">
                <a:schemeClr val="accent1"/>
              </a:effectRef>
              <a:fontRef idx="minor">
                <a:schemeClr val="tx1"/>
              </a:fontRef>
            </p:style>
          </p:cxnSp>
        </p:grpSp>
        <p:pic>
          <p:nvPicPr>
            <p:cNvPr id="150" name="Picture 149" descr="Icon&#10;&#10;Description automatically generated with medium confidence">
              <a:extLst>
                <a:ext uri="{FF2B5EF4-FFF2-40B4-BE49-F238E27FC236}">
                  <a16:creationId xmlns:a16="http://schemas.microsoft.com/office/drawing/2014/main" id="{2958F193-12E6-C0C7-045A-3C1FAAFD539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1215" t="20411" r="21202" b="20411"/>
            <a:stretch/>
          </p:blipFill>
          <p:spPr>
            <a:xfrm>
              <a:off x="628125" y="5046644"/>
              <a:ext cx="421386" cy="433053"/>
            </a:xfrm>
            <a:prstGeom prst="rect">
              <a:avLst/>
            </a:prstGeom>
            <a:scene3d>
              <a:camera prst="isometricOffAxis2Top"/>
              <a:lightRig rig="threePt" dir="t"/>
            </a:scene3d>
          </p:spPr>
        </p:pic>
      </p:grpSp>
      <p:pic>
        <p:nvPicPr>
          <p:cNvPr id="154" name="Picture 153" descr="A picture containing device, gauge&#10;&#10;Description automatically generated">
            <a:extLst>
              <a:ext uri="{FF2B5EF4-FFF2-40B4-BE49-F238E27FC236}">
                <a16:creationId xmlns:a16="http://schemas.microsoft.com/office/drawing/2014/main" id="{1BB5771A-393C-F60F-1B79-F71741D3D862}"/>
              </a:ext>
            </a:extLst>
          </p:cNvPr>
          <p:cNvPicPr>
            <a:picLocks noChangeAspect="1"/>
          </p:cNvPicPr>
          <p:nvPr/>
        </p:nvPicPr>
        <p:blipFill>
          <a:blip r:embed="rId7">
            <a:extLst>
              <a:ext uri="{BEBA8EAE-BF5A-486C-A8C5-ECC9F3942E4B}">
                <a14:imgProps xmlns:a14="http://schemas.microsoft.com/office/drawing/2010/main">
                  <a14:imgLayer r:embed="rId8">
                    <a14:imgEffect>
                      <a14:backgroundRemoval t="1400" b="98200" l="10000" r="90000">
                        <a14:foregroundMark x1="23000" y1="92400" x2="71800" y2="93400"/>
                        <a14:foregroundMark x1="82000" y1="90800" x2="22200" y2="95000"/>
                        <a14:foregroundMark x1="58200" y1="98200" x2="58200" y2="98200"/>
                        <a14:foregroundMark x1="55200" y1="6200" x2="55200" y2="6200"/>
                        <a14:foregroundMark x1="49200" y1="1800" x2="49200" y2="1800"/>
                        <a14:foregroundMark x1="36600" y1="20000" x2="56200" y2="19000"/>
                        <a14:foregroundMark x1="56200" y1="19000" x2="57600" y2="19000"/>
                        <a14:foregroundMark x1="59200" y1="17400" x2="42800" y2="17200"/>
                        <a14:foregroundMark x1="42800" y1="17200" x2="37600" y2="19800"/>
                        <a14:foregroundMark x1="42600" y1="2400" x2="52800" y2="2400"/>
                        <a14:foregroundMark x1="52800" y1="2400" x2="56000" y2="2200"/>
                        <a14:foregroundMark x1="57200" y1="1400" x2="56600" y2="4600"/>
                        <a14:foregroundMark x1="41000" y1="1600" x2="42200" y2="4800"/>
                      </a14:backgroundRemoval>
                    </a14:imgEffect>
                  </a14:imgLayer>
                </a14:imgProps>
              </a:ext>
            </a:extLst>
          </a:blip>
          <a:stretch>
            <a:fillRect/>
          </a:stretch>
        </p:blipFill>
        <p:spPr>
          <a:xfrm>
            <a:off x="8796807" y="3813901"/>
            <a:ext cx="407123" cy="407123"/>
          </a:xfrm>
          <a:prstGeom prst="rect">
            <a:avLst/>
          </a:prstGeom>
        </p:spPr>
      </p:pic>
    </p:spTree>
    <p:extLst>
      <p:ext uri="{BB962C8B-B14F-4D97-AF65-F5344CB8AC3E}">
        <p14:creationId xmlns:p14="http://schemas.microsoft.com/office/powerpoint/2010/main" val="37809032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Freezer Coin Test </a:t>
            </a:r>
            <a:endParaRPr lang="en-US" sz="4800" dirty="0">
              <a:solidFill>
                <a:schemeClr val="bg1"/>
              </a:solidFill>
              <a:latin typeface="Juice ITC" panose="04040403040A02020202" pitchFamily="82" charset="0"/>
            </a:endParaRPr>
          </a:p>
        </p:txBody>
      </p:sp>
      <p:sp>
        <p:nvSpPr>
          <p:cNvPr id="5" name="TextBox 4"/>
          <p:cNvSpPr txBox="1"/>
          <p:nvPr/>
        </p:nvSpPr>
        <p:spPr>
          <a:xfrm>
            <a:off x="469901" y="1399815"/>
            <a:ext cx="10054666" cy="954107"/>
          </a:xfrm>
          <a:prstGeom prst="rect">
            <a:avLst/>
          </a:prstGeom>
          <a:noFill/>
        </p:spPr>
        <p:txBody>
          <a:bodyPr wrap="square" rtlCol="0">
            <a:spAutoFit/>
          </a:bodyPr>
          <a:lstStyle/>
          <a:p>
            <a:pPr>
              <a:spcBef>
                <a:spcPts val="400"/>
              </a:spcBef>
              <a:spcAft>
                <a:spcPts val="800"/>
              </a:spcAft>
            </a:pPr>
            <a:r>
              <a:rPr lang="en-US" sz="2800" dirty="0">
                <a:solidFill>
                  <a:srgbClr val="000000"/>
                </a:solidFill>
              </a:rPr>
              <a:t>Step 4: If the coin is still resting on ice, freezer did not lose power and food quality was not compromised.  </a:t>
            </a:r>
            <a:endParaRPr lang="en-US" sz="2400" dirty="0">
              <a:solidFill>
                <a:srgbClr val="000000"/>
              </a:solidFill>
            </a:endParaRPr>
          </a:p>
        </p:txBody>
      </p:sp>
      <p:sp>
        <p:nvSpPr>
          <p:cNvPr id="15" name="Freeform: Shape 3"/>
          <p:cNvSpPr/>
          <p:nvPr/>
        </p:nvSpPr>
        <p:spPr>
          <a:xfrm flipH="1">
            <a:off x="-114300" y="4499041"/>
            <a:ext cx="15125700" cy="2387535"/>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3"/>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nvGrpSpPr>
          <p:cNvPr id="64" name="Group 63">
            <a:extLst>
              <a:ext uri="{FF2B5EF4-FFF2-40B4-BE49-F238E27FC236}">
                <a16:creationId xmlns:a16="http://schemas.microsoft.com/office/drawing/2014/main" id="{516647F5-6EF0-392E-39C9-87C483783DD4}"/>
              </a:ext>
            </a:extLst>
          </p:cNvPr>
          <p:cNvGrpSpPr/>
          <p:nvPr/>
        </p:nvGrpSpPr>
        <p:grpSpPr>
          <a:xfrm>
            <a:off x="5308602" y="4192027"/>
            <a:ext cx="2293686" cy="1828333"/>
            <a:chOff x="325920" y="4805480"/>
            <a:chExt cx="1055931" cy="1092702"/>
          </a:xfrm>
        </p:grpSpPr>
        <p:sp>
          <p:nvSpPr>
            <p:cNvPr id="58" name="Flowchart: Magnetic Disk 27">
              <a:extLst>
                <a:ext uri="{FF2B5EF4-FFF2-40B4-BE49-F238E27FC236}">
                  <a16:creationId xmlns:a16="http://schemas.microsoft.com/office/drawing/2014/main" id="{6117F45B-3105-E0BA-C72C-888D755596FD}"/>
                </a:ext>
              </a:extLst>
            </p:cNvPr>
            <p:cNvSpPr/>
            <p:nvPr/>
          </p:nvSpPr>
          <p:spPr>
            <a:xfrm>
              <a:off x="354736" y="5167698"/>
              <a:ext cx="971642" cy="674864"/>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000 h 10888"/>
                <a:gd name="connsiteX5" fmla="*/ 0 w 10000"/>
                <a:gd name="connsiteY5" fmla="*/ 8333 h 10888"/>
                <a:gd name="connsiteX6" fmla="*/ 0 w 10000"/>
                <a:gd name="connsiteY6" fmla="*/ 1667 h 10888"/>
                <a:gd name="connsiteX0" fmla="*/ 10000 w 10000"/>
                <a:gd name="connsiteY0" fmla="*/ 1667 h 10888"/>
                <a:gd name="connsiteX1" fmla="*/ 5000 w 10000"/>
                <a:gd name="connsiteY1" fmla="*/ 3334 h 10888"/>
                <a:gd name="connsiteX2" fmla="*/ 0 w 10000"/>
                <a:gd name="connsiteY2"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 name="connsiteX0" fmla="*/ 10000 w 10000"/>
                <a:gd name="connsiteY0" fmla="*/ 1667 h 10888"/>
                <a:gd name="connsiteX1" fmla="*/ 5000 w 10000"/>
                <a:gd name="connsiteY1" fmla="*/ 3334 h 10888"/>
                <a:gd name="connsiteX2" fmla="*/ 0 w 10000"/>
                <a:gd name="connsiteY2"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888" stroke="0" extrusionOk="0">
                  <a:moveTo>
                    <a:pt x="0" y="1667"/>
                  </a:moveTo>
                  <a:cubicBezTo>
                    <a:pt x="0" y="746"/>
                    <a:pt x="2239" y="0"/>
                    <a:pt x="5000" y="0"/>
                  </a:cubicBezTo>
                  <a:cubicBezTo>
                    <a:pt x="7761" y="0"/>
                    <a:pt x="10000" y="746"/>
                    <a:pt x="10000" y="1667"/>
                  </a:cubicBezTo>
                  <a:lnTo>
                    <a:pt x="10000" y="8333"/>
                  </a:lnTo>
                  <a:cubicBezTo>
                    <a:pt x="10000" y="9254"/>
                    <a:pt x="7761" y="10888"/>
                    <a:pt x="5000" y="10888"/>
                  </a:cubicBezTo>
                  <a:cubicBezTo>
                    <a:pt x="2239" y="10888"/>
                    <a:pt x="0" y="9254"/>
                    <a:pt x="0" y="8333"/>
                  </a:cubicBezTo>
                  <a:lnTo>
                    <a:pt x="0" y="1667"/>
                  </a:lnTo>
                  <a:close/>
                </a:path>
                <a:path w="10000" h="10888" fill="none" extrusionOk="0">
                  <a:moveTo>
                    <a:pt x="10000" y="1667"/>
                  </a:moveTo>
                  <a:cubicBezTo>
                    <a:pt x="10000" y="2588"/>
                    <a:pt x="7761" y="3334"/>
                    <a:pt x="5000" y="3334"/>
                  </a:cubicBezTo>
                  <a:cubicBezTo>
                    <a:pt x="2239" y="3334"/>
                    <a:pt x="0" y="2588"/>
                    <a:pt x="0" y="1667"/>
                  </a:cubicBezTo>
                </a:path>
                <a:path w="10000" h="10888" fill="none">
                  <a:moveTo>
                    <a:pt x="0" y="1667"/>
                  </a:moveTo>
                  <a:cubicBezTo>
                    <a:pt x="0" y="746"/>
                    <a:pt x="2239" y="0"/>
                    <a:pt x="5000" y="0"/>
                  </a:cubicBezTo>
                  <a:cubicBezTo>
                    <a:pt x="7761" y="0"/>
                    <a:pt x="10000" y="746"/>
                    <a:pt x="10000" y="1667"/>
                  </a:cubicBezTo>
                  <a:lnTo>
                    <a:pt x="10000" y="8333"/>
                  </a:lnTo>
                  <a:cubicBezTo>
                    <a:pt x="10000" y="9254"/>
                    <a:pt x="7761" y="10888"/>
                    <a:pt x="5000" y="10888"/>
                  </a:cubicBezTo>
                  <a:cubicBezTo>
                    <a:pt x="2239" y="10888"/>
                    <a:pt x="0" y="9254"/>
                    <a:pt x="0" y="8333"/>
                  </a:cubicBezTo>
                  <a:lnTo>
                    <a:pt x="0" y="1667"/>
                  </a:lnTo>
                  <a:close/>
                </a:path>
              </a:pathLst>
            </a:custGeom>
          </p:spPr>
          <p:style>
            <a:lnRef idx="1">
              <a:schemeClr val="accent5"/>
            </a:lnRef>
            <a:fillRef idx="3">
              <a:schemeClr val="accent5"/>
            </a:fillRef>
            <a:effectRef idx="2">
              <a:schemeClr val="accent5"/>
            </a:effectRef>
            <a:fontRef idx="minor">
              <a:schemeClr val="lt1"/>
            </a:fontRef>
          </p:style>
          <p:txBody>
            <a:bodyPr rtlCol="0" anchor="ctr"/>
            <a:lstStyle/>
            <a:p>
              <a:pPr algn="ctr"/>
              <a:endParaRPr lang="en-US"/>
            </a:p>
          </p:txBody>
        </p:sp>
        <p:grpSp>
          <p:nvGrpSpPr>
            <p:cNvPr id="59" name="Group 58">
              <a:extLst>
                <a:ext uri="{FF2B5EF4-FFF2-40B4-BE49-F238E27FC236}">
                  <a16:creationId xmlns:a16="http://schemas.microsoft.com/office/drawing/2014/main" id="{B989E4EC-3F60-BC3A-6078-7F522F54CCA4}"/>
                </a:ext>
              </a:extLst>
            </p:cNvPr>
            <p:cNvGrpSpPr/>
            <p:nvPr/>
          </p:nvGrpSpPr>
          <p:grpSpPr>
            <a:xfrm>
              <a:off x="325920" y="4805480"/>
              <a:ext cx="1055931" cy="1092702"/>
              <a:chOff x="591108" y="2162175"/>
              <a:chExt cx="1782856" cy="1890331"/>
            </a:xfrm>
          </p:grpSpPr>
          <p:pic>
            <p:nvPicPr>
              <p:cNvPr id="60" name="Picture 59" descr="A picture containing cup, coffee cup&#10;&#10;Description automatically generated">
                <a:extLst>
                  <a:ext uri="{FF2B5EF4-FFF2-40B4-BE49-F238E27FC236}">
                    <a16:creationId xmlns:a16="http://schemas.microsoft.com/office/drawing/2014/main" id="{E6E896C2-828C-E180-13F2-588DCE92C08C}"/>
                  </a:ext>
                </a:extLst>
              </p:cNvPr>
              <p:cNvPicPr>
                <a:picLocks noChangeAspect="1"/>
              </p:cNvPicPr>
              <p:nvPr/>
            </p:nvPicPr>
            <p:blipFill rotWithShape="1">
              <a:blip r:embed="rId4"/>
              <a:srcRect t="29903"/>
              <a:stretch/>
            </p:blipFill>
            <p:spPr>
              <a:xfrm>
                <a:off x="591108" y="2162175"/>
                <a:ext cx="1782856" cy="1890331"/>
              </a:xfrm>
              <a:prstGeom prst="rect">
                <a:avLst/>
              </a:prstGeom>
            </p:spPr>
          </p:pic>
          <p:cxnSp>
            <p:nvCxnSpPr>
              <p:cNvPr id="61" name="Straight Connector 60">
                <a:extLst>
                  <a:ext uri="{FF2B5EF4-FFF2-40B4-BE49-F238E27FC236}">
                    <a16:creationId xmlns:a16="http://schemas.microsoft.com/office/drawing/2014/main" id="{B9EE66E2-507A-4BD4-0859-1D57FFE115F0}"/>
                  </a:ext>
                </a:extLst>
              </p:cNvPr>
              <p:cNvCxnSpPr/>
              <p:nvPr/>
            </p:nvCxnSpPr>
            <p:spPr>
              <a:xfrm>
                <a:off x="591108" y="2162175"/>
                <a:ext cx="1782856" cy="0"/>
              </a:xfrm>
              <a:prstGeom prst="line">
                <a:avLst/>
              </a:prstGeom>
              <a:ln>
                <a:solidFill>
                  <a:srgbClr val="000000"/>
                </a:solidFill>
              </a:ln>
            </p:spPr>
            <p:style>
              <a:lnRef idx="2">
                <a:schemeClr val="accent1"/>
              </a:lnRef>
              <a:fillRef idx="0">
                <a:schemeClr val="accent1"/>
              </a:fillRef>
              <a:effectRef idx="1">
                <a:schemeClr val="accent1"/>
              </a:effectRef>
              <a:fontRef idx="minor">
                <a:schemeClr val="tx1"/>
              </a:fontRef>
            </p:style>
          </p:cxnSp>
        </p:grpSp>
        <p:pic>
          <p:nvPicPr>
            <p:cNvPr id="63" name="Picture 62" descr="Icon&#10;&#10;Description automatically generated with medium confidence">
              <a:extLst>
                <a:ext uri="{FF2B5EF4-FFF2-40B4-BE49-F238E27FC236}">
                  <a16:creationId xmlns:a16="http://schemas.microsoft.com/office/drawing/2014/main" id="{F5236678-A82B-35F7-66D1-D6AB76C2039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1215" t="20411" r="21202" b="20411"/>
            <a:stretch/>
          </p:blipFill>
          <p:spPr>
            <a:xfrm>
              <a:off x="628125" y="5046644"/>
              <a:ext cx="421386" cy="433053"/>
            </a:xfrm>
            <a:prstGeom prst="rect">
              <a:avLst/>
            </a:prstGeom>
            <a:scene3d>
              <a:camera prst="isometricOffAxis2Top"/>
              <a:lightRig rig="threePt" dir="t"/>
            </a:scene3d>
          </p:spPr>
        </p:pic>
      </p:grpSp>
      <p:pic>
        <p:nvPicPr>
          <p:cNvPr id="28" name="Picture 27" descr="Shape, arrow&#10;&#10;Description automatically generated">
            <a:extLst>
              <a:ext uri="{FF2B5EF4-FFF2-40B4-BE49-F238E27FC236}">
                <a16:creationId xmlns:a16="http://schemas.microsoft.com/office/drawing/2014/main" id="{3D0EC838-8331-F415-B0AC-7349E4FEBF2B}"/>
              </a:ext>
            </a:extLst>
          </p:cNvPr>
          <p:cNvPicPr>
            <a:picLocks noChangeAspect="1"/>
          </p:cNvPicPr>
          <p:nvPr/>
        </p:nvPicPr>
        <p:blipFill>
          <a:blip r:embed="rId7"/>
          <a:stretch>
            <a:fillRect/>
          </a:stretch>
        </p:blipFill>
        <p:spPr>
          <a:xfrm>
            <a:off x="7192422" y="3480483"/>
            <a:ext cx="1066314" cy="1116075"/>
          </a:xfrm>
          <a:prstGeom prst="rect">
            <a:avLst/>
          </a:prstGeom>
        </p:spPr>
      </p:pic>
    </p:spTree>
    <p:extLst>
      <p:ext uri="{BB962C8B-B14F-4D97-AF65-F5344CB8AC3E}">
        <p14:creationId xmlns:p14="http://schemas.microsoft.com/office/powerpoint/2010/main" val="275783511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85" name="Group 284">
            <a:extLst>
              <a:ext uri="{FF2B5EF4-FFF2-40B4-BE49-F238E27FC236}">
                <a16:creationId xmlns:a16="http://schemas.microsoft.com/office/drawing/2014/main" id="{48BB7675-58DA-2C68-39A9-762115DF3F87}"/>
              </a:ext>
            </a:extLst>
          </p:cNvPr>
          <p:cNvGrpSpPr/>
          <p:nvPr/>
        </p:nvGrpSpPr>
        <p:grpSpPr>
          <a:xfrm>
            <a:off x="7214071" y="2918546"/>
            <a:ext cx="2982307" cy="3699774"/>
            <a:chOff x="-1291755" y="2720076"/>
            <a:chExt cx="2982307" cy="3699774"/>
          </a:xfrm>
        </p:grpSpPr>
        <p:sp>
          <p:nvSpPr>
            <p:cNvPr id="3" name="Oval 2">
              <a:extLst>
                <a:ext uri="{FF2B5EF4-FFF2-40B4-BE49-F238E27FC236}">
                  <a16:creationId xmlns:a16="http://schemas.microsoft.com/office/drawing/2014/main" id="{FC0901C4-0BD9-5776-08D9-F4537B1057FF}"/>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7F344B35-3DB5-BF05-1268-538F777EBC5E}"/>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84" name="Group 283">
              <a:extLst>
                <a:ext uri="{FF2B5EF4-FFF2-40B4-BE49-F238E27FC236}">
                  <a16:creationId xmlns:a16="http://schemas.microsoft.com/office/drawing/2014/main" id="{1602627A-E8AE-DA36-CD7F-787CF70482D7}"/>
                </a:ext>
              </a:extLst>
            </p:cNvPr>
            <p:cNvGrpSpPr/>
            <p:nvPr/>
          </p:nvGrpSpPr>
          <p:grpSpPr>
            <a:xfrm flipH="1">
              <a:off x="-1205954" y="2720076"/>
              <a:ext cx="2290770" cy="3649875"/>
              <a:chOff x="720551" y="1573392"/>
              <a:chExt cx="2290770" cy="3649875"/>
            </a:xfrm>
          </p:grpSpPr>
          <p:sp>
            <p:nvSpPr>
              <p:cNvPr id="60" name="Freeform: Shape 59">
                <a:extLst>
                  <a:ext uri="{FF2B5EF4-FFF2-40B4-BE49-F238E27FC236}">
                    <a16:creationId xmlns:a16="http://schemas.microsoft.com/office/drawing/2014/main" id="{720F0E84-AAE8-EB4A-1637-261B8B3812F4}"/>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61" name="Flowchart: Terminator 60">
                <a:extLst>
                  <a:ext uri="{FF2B5EF4-FFF2-40B4-BE49-F238E27FC236}">
                    <a16:creationId xmlns:a16="http://schemas.microsoft.com/office/drawing/2014/main" id="{E92D77C0-AD9D-5370-522A-C6C4962E756E}"/>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62" name="Flowchart: Delay 61">
                <a:extLst>
                  <a:ext uri="{FF2B5EF4-FFF2-40B4-BE49-F238E27FC236}">
                    <a16:creationId xmlns:a16="http://schemas.microsoft.com/office/drawing/2014/main" id="{BE3133B4-BAA7-F994-5BCE-892BEC54CF15}"/>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63" name="Group 62">
                <a:extLst>
                  <a:ext uri="{FF2B5EF4-FFF2-40B4-BE49-F238E27FC236}">
                    <a16:creationId xmlns:a16="http://schemas.microsoft.com/office/drawing/2014/main" id="{778200D4-B48F-6A72-F5D5-C28D9B08DACE}"/>
                  </a:ext>
                </a:extLst>
              </p:cNvPr>
              <p:cNvGrpSpPr/>
              <p:nvPr/>
            </p:nvGrpSpPr>
            <p:grpSpPr>
              <a:xfrm>
                <a:off x="720551" y="1574772"/>
                <a:ext cx="1581557" cy="3648495"/>
                <a:chOff x="701501" y="393208"/>
                <a:chExt cx="1581557" cy="3648495"/>
              </a:xfrm>
            </p:grpSpPr>
            <p:sp>
              <p:nvSpPr>
                <p:cNvPr id="193" name="Flowchart: Manual Operation 26">
                  <a:extLst>
                    <a:ext uri="{FF2B5EF4-FFF2-40B4-BE49-F238E27FC236}">
                      <a16:creationId xmlns:a16="http://schemas.microsoft.com/office/drawing/2014/main" id="{2E2309BD-C03D-6B9A-1A3A-27ED3E41B50C}"/>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5" name="Rectangle: Single Corner Snipped 29">
                  <a:extLst>
                    <a:ext uri="{FF2B5EF4-FFF2-40B4-BE49-F238E27FC236}">
                      <a16:creationId xmlns:a16="http://schemas.microsoft.com/office/drawing/2014/main" id="{6A7B8078-FD86-E13C-62D8-E17ACCC5DD82}"/>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6" name="Oval 195">
                  <a:extLst>
                    <a:ext uri="{FF2B5EF4-FFF2-40B4-BE49-F238E27FC236}">
                      <a16:creationId xmlns:a16="http://schemas.microsoft.com/office/drawing/2014/main" id="{B40D04EA-2728-B756-0B30-88EA22B459A8}"/>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97" name="Oval 196">
                  <a:extLst>
                    <a:ext uri="{FF2B5EF4-FFF2-40B4-BE49-F238E27FC236}">
                      <a16:creationId xmlns:a16="http://schemas.microsoft.com/office/drawing/2014/main" id="{D075C01E-A321-9B50-859D-B642435BEFCF}"/>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8" name="Flowchart: Off-page Connector 197">
                  <a:extLst>
                    <a:ext uri="{FF2B5EF4-FFF2-40B4-BE49-F238E27FC236}">
                      <a16:creationId xmlns:a16="http://schemas.microsoft.com/office/drawing/2014/main" id="{AFD29D70-02B9-7061-F849-94DEB7C601E7}"/>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99" name="Oval 198">
                  <a:extLst>
                    <a:ext uri="{FF2B5EF4-FFF2-40B4-BE49-F238E27FC236}">
                      <a16:creationId xmlns:a16="http://schemas.microsoft.com/office/drawing/2014/main" id="{D6BD3276-6180-02A4-B085-9FCEB0C2E1DC}"/>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0" name="Flowchart: Terminator 199">
                  <a:extLst>
                    <a:ext uri="{FF2B5EF4-FFF2-40B4-BE49-F238E27FC236}">
                      <a16:creationId xmlns:a16="http://schemas.microsoft.com/office/drawing/2014/main" id="{12920D43-B7A9-A7B6-A659-343072272783}"/>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1" name="Flowchart: Delay 200">
                  <a:extLst>
                    <a:ext uri="{FF2B5EF4-FFF2-40B4-BE49-F238E27FC236}">
                      <a16:creationId xmlns:a16="http://schemas.microsoft.com/office/drawing/2014/main" id="{A7D5D5B8-442C-6304-A4BF-1D906D4465B7}"/>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02" name="Isosceles Triangle 201">
                  <a:extLst>
                    <a:ext uri="{FF2B5EF4-FFF2-40B4-BE49-F238E27FC236}">
                      <a16:creationId xmlns:a16="http://schemas.microsoft.com/office/drawing/2014/main" id="{F35168E4-B9FA-8635-E159-2C2D2F75AB28}"/>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3" name="Oval 202">
                  <a:extLst>
                    <a:ext uri="{FF2B5EF4-FFF2-40B4-BE49-F238E27FC236}">
                      <a16:creationId xmlns:a16="http://schemas.microsoft.com/office/drawing/2014/main" id="{2B6049CC-0FE9-E0C3-1845-39F60369ADD0}"/>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5" name="Oval 204">
                  <a:extLst>
                    <a:ext uri="{FF2B5EF4-FFF2-40B4-BE49-F238E27FC236}">
                      <a16:creationId xmlns:a16="http://schemas.microsoft.com/office/drawing/2014/main" id="{D3D5A7C6-32D0-8A6C-DABC-7B20C19B6AA9}"/>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6" name="Oval 205">
                  <a:extLst>
                    <a:ext uri="{FF2B5EF4-FFF2-40B4-BE49-F238E27FC236}">
                      <a16:creationId xmlns:a16="http://schemas.microsoft.com/office/drawing/2014/main" id="{8F1629A8-D735-0BA7-8542-7D2A456B2FED}"/>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7" name="Oval 206">
                  <a:extLst>
                    <a:ext uri="{FF2B5EF4-FFF2-40B4-BE49-F238E27FC236}">
                      <a16:creationId xmlns:a16="http://schemas.microsoft.com/office/drawing/2014/main" id="{BCECF546-8D65-66F7-9B8D-326E540D9B3C}"/>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8" name="Flowchart: Terminator 207">
                  <a:extLst>
                    <a:ext uri="{FF2B5EF4-FFF2-40B4-BE49-F238E27FC236}">
                      <a16:creationId xmlns:a16="http://schemas.microsoft.com/office/drawing/2014/main" id="{911FCE9C-AD77-53E1-4195-3CD43D606F11}"/>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09" name="Flowchart: Terminator 208">
                  <a:extLst>
                    <a:ext uri="{FF2B5EF4-FFF2-40B4-BE49-F238E27FC236}">
                      <a16:creationId xmlns:a16="http://schemas.microsoft.com/office/drawing/2014/main" id="{25AEF971-8774-B940-AE15-CCFA5893977B}"/>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10" name="Moon 209">
                  <a:extLst>
                    <a:ext uri="{FF2B5EF4-FFF2-40B4-BE49-F238E27FC236}">
                      <a16:creationId xmlns:a16="http://schemas.microsoft.com/office/drawing/2014/main" id="{BB851F5C-32DA-7F2F-4FB4-98A52EDDF685}"/>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11" name="Moon 210">
                  <a:extLst>
                    <a:ext uri="{FF2B5EF4-FFF2-40B4-BE49-F238E27FC236}">
                      <a16:creationId xmlns:a16="http://schemas.microsoft.com/office/drawing/2014/main" id="{BA836B63-2326-F084-39DF-D5A185DE8306}"/>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12" name="Oval 211">
                  <a:extLst>
                    <a:ext uri="{FF2B5EF4-FFF2-40B4-BE49-F238E27FC236}">
                      <a16:creationId xmlns:a16="http://schemas.microsoft.com/office/drawing/2014/main" id="{13BF2308-530F-3DC5-F999-E2684E614FF3}"/>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13" name="Flowchart: Delay 212">
                  <a:extLst>
                    <a:ext uri="{FF2B5EF4-FFF2-40B4-BE49-F238E27FC236}">
                      <a16:creationId xmlns:a16="http://schemas.microsoft.com/office/drawing/2014/main" id="{6031E0BB-C0CF-2EC9-51F9-AA0D40B76987}"/>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14" name="Right Triangle 213">
                  <a:extLst>
                    <a:ext uri="{FF2B5EF4-FFF2-40B4-BE49-F238E27FC236}">
                      <a16:creationId xmlns:a16="http://schemas.microsoft.com/office/drawing/2014/main" id="{70574EEB-19BE-00F5-D640-DFD4FA18A8B2}"/>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15" name="Right Triangle 214">
                  <a:extLst>
                    <a:ext uri="{FF2B5EF4-FFF2-40B4-BE49-F238E27FC236}">
                      <a16:creationId xmlns:a16="http://schemas.microsoft.com/office/drawing/2014/main" id="{51EB338B-505D-E49A-C0F9-EE22D49BCC85}"/>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16" name="Flowchart: Manual Operation 26">
                  <a:extLst>
                    <a:ext uri="{FF2B5EF4-FFF2-40B4-BE49-F238E27FC236}">
                      <a16:creationId xmlns:a16="http://schemas.microsoft.com/office/drawing/2014/main" id="{B27BBE31-A0A2-4CF5-B5AF-60B1C3014F39}"/>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17" name="Flowchart: Terminator 216">
                  <a:extLst>
                    <a:ext uri="{FF2B5EF4-FFF2-40B4-BE49-F238E27FC236}">
                      <a16:creationId xmlns:a16="http://schemas.microsoft.com/office/drawing/2014/main" id="{B836324A-FDFE-C101-F260-1899A49F591A}"/>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18" name="Flowchart: Connector 217">
                  <a:extLst>
                    <a:ext uri="{FF2B5EF4-FFF2-40B4-BE49-F238E27FC236}">
                      <a16:creationId xmlns:a16="http://schemas.microsoft.com/office/drawing/2014/main" id="{104F9F0D-84DC-BC85-5FA9-120DE0572CBE}"/>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19" name="Flowchart: Connector 218">
                  <a:extLst>
                    <a:ext uri="{FF2B5EF4-FFF2-40B4-BE49-F238E27FC236}">
                      <a16:creationId xmlns:a16="http://schemas.microsoft.com/office/drawing/2014/main" id="{41A13047-40F5-C752-AD42-8F702DF0814F}"/>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220" name="Group 219">
                  <a:extLst>
                    <a:ext uri="{FF2B5EF4-FFF2-40B4-BE49-F238E27FC236}">
                      <a16:creationId xmlns:a16="http://schemas.microsoft.com/office/drawing/2014/main" id="{5695034F-3E6D-53E8-1858-1F8D9D91C02C}"/>
                    </a:ext>
                  </a:extLst>
                </p:cNvPr>
                <p:cNvGrpSpPr/>
                <p:nvPr/>
              </p:nvGrpSpPr>
              <p:grpSpPr>
                <a:xfrm>
                  <a:off x="1717423" y="2352216"/>
                  <a:ext cx="325110" cy="522802"/>
                  <a:chOff x="859632" y="2338402"/>
                  <a:chExt cx="571500" cy="788345"/>
                </a:xfrm>
              </p:grpSpPr>
              <p:sp>
                <p:nvSpPr>
                  <p:cNvPr id="222" name="Rectangle 221">
                    <a:extLst>
                      <a:ext uri="{FF2B5EF4-FFF2-40B4-BE49-F238E27FC236}">
                        <a16:creationId xmlns:a16="http://schemas.microsoft.com/office/drawing/2014/main" id="{2B756A81-F319-EC53-5744-3E3E69AC1492}"/>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223" name="Picture 222">
                    <a:extLst>
                      <a:ext uri="{FF2B5EF4-FFF2-40B4-BE49-F238E27FC236}">
                        <a16:creationId xmlns:a16="http://schemas.microsoft.com/office/drawing/2014/main" id="{0B5901F9-EA2F-150D-6F72-23CD3CEE1AF3}"/>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21" name="Freeform: Shape 220">
                  <a:extLst>
                    <a:ext uri="{FF2B5EF4-FFF2-40B4-BE49-F238E27FC236}">
                      <a16:creationId xmlns:a16="http://schemas.microsoft.com/office/drawing/2014/main" id="{1656E075-2ECE-A1FD-C36E-8858B37E1977}"/>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237" name="Rectangle: Single Corner Snipped 29">
                <a:extLst>
                  <a:ext uri="{FF2B5EF4-FFF2-40B4-BE49-F238E27FC236}">
                    <a16:creationId xmlns:a16="http://schemas.microsoft.com/office/drawing/2014/main" id="{2E69AF5D-2767-6AC4-B95B-F946B7BCAA79}"/>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38" name="Oval 237">
                <a:extLst>
                  <a:ext uri="{FF2B5EF4-FFF2-40B4-BE49-F238E27FC236}">
                    <a16:creationId xmlns:a16="http://schemas.microsoft.com/office/drawing/2014/main" id="{19AFD190-7EF0-46F6-DC31-BE4072052351}"/>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39" name="Oval 238">
                <a:extLst>
                  <a:ext uri="{FF2B5EF4-FFF2-40B4-BE49-F238E27FC236}">
                    <a16:creationId xmlns:a16="http://schemas.microsoft.com/office/drawing/2014/main" id="{C21CB9A7-E156-A632-63C9-4DA607E9CD37}"/>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0" name="Flowchart: Off-page Connector 239">
                <a:extLst>
                  <a:ext uri="{FF2B5EF4-FFF2-40B4-BE49-F238E27FC236}">
                    <a16:creationId xmlns:a16="http://schemas.microsoft.com/office/drawing/2014/main" id="{4BD8B585-3F32-80B6-2C30-E32C35A4560E}"/>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1" name="Oval 240">
                <a:extLst>
                  <a:ext uri="{FF2B5EF4-FFF2-40B4-BE49-F238E27FC236}">
                    <a16:creationId xmlns:a16="http://schemas.microsoft.com/office/drawing/2014/main" id="{E9DD996E-38C8-BFCA-2486-20C5EAF04B8B}"/>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2" name="Flowchart: Terminator 241">
                <a:extLst>
                  <a:ext uri="{FF2B5EF4-FFF2-40B4-BE49-F238E27FC236}">
                    <a16:creationId xmlns:a16="http://schemas.microsoft.com/office/drawing/2014/main" id="{9B58EC39-42D1-BF9D-9388-14D2BC1C7FD8}"/>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3" name="Flowchart: Delay 242">
                <a:extLst>
                  <a:ext uri="{FF2B5EF4-FFF2-40B4-BE49-F238E27FC236}">
                    <a16:creationId xmlns:a16="http://schemas.microsoft.com/office/drawing/2014/main" id="{10AB2982-7AEC-0614-4BD5-170630F58072}"/>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44" name="Moon 243">
                <a:extLst>
                  <a:ext uri="{FF2B5EF4-FFF2-40B4-BE49-F238E27FC236}">
                    <a16:creationId xmlns:a16="http://schemas.microsoft.com/office/drawing/2014/main" id="{CBBB1D30-8D95-5B20-117C-71C57B539DA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45" name="Moon 244">
                <a:extLst>
                  <a:ext uri="{FF2B5EF4-FFF2-40B4-BE49-F238E27FC236}">
                    <a16:creationId xmlns:a16="http://schemas.microsoft.com/office/drawing/2014/main" id="{1128CB07-A53A-EDC7-7DA8-600396067E48}"/>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46" name="Oval 245">
                <a:extLst>
                  <a:ext uri="{FF2B5EF4-FFF2-40B4-BE49-F238E27FC236}">
                    <a16:creationId xmlns:a16="http://schemas.microsoft.com/office/drawing/2014/main" id="{231BFC5C-3092-0DAD-A373-4A274EC94F17}"/>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47" name="Right Triangle 246">
                <a:extLst>
                  <a:ext uri="{FF2B5EF4-FFF2-40B4-BE49-F238E27FC236}">
                    <a16:creationId xmlns:a16="http://schemas.microsoft.com/office/drawing/2014/main" id="{A4C56E86-A8C3-6D44-7A54-0604E54BD2BA}"/>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8" name="Right Triangle 247">
                <a:extLst>
                  <a:ext uri="{FF2B5EF4-FFF2-40B4-BE49-F238E27FC236}">
                    <a16:creationId xmlns:a16="http://schemas.microsoft.com/office/drawing/2014/main" id="{44838E2A-683F-BE36-BF98-41E4B436B586}"/>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9" name="Flowchart: Terminator 248">
                <a:extLst>
                  <a:ext uri="{FF2B5EF4-FFF2-40B4-BE49-F238E27FC236}">
                    <a16:creationId xmlns:a16="http://schemas.microsoft.com/office/drawing/2014/main" id="{1AF1A484-3849-166E-79CC-C5FAAC2A8E4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50" name="Flowchart: Connector 249">
                <a:extLst>
                  <a:ext uri="{FF2B5EF4-FFF2-40B4-BE49-F238E27FC236}">
                    <a16:creationId xmlns:a16="http://schemas.microsoft.com/office/drawing/2014/main" id="{8DADC3BB-26CF-E0A7-4925-8979D1636369}"/>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51" name="Flowchart: Connector 250">
                <a:extLst>
                  <a:ext uri="{FF2B5EF4-FFF2-40B4-BE49-F238E27FC236}">
                    <a16:creationId xmlns:a16="http://schemas.microsoft.com/office/drawing/2014/main" id="{1FBADB7A-1B7F-8EA3-9BD5-B652CB3F0054}"/>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52" name="Freeform: Shape 251">
                <a:extLst>
                  <a:ext uri="{FF2B5EF4-FFF2-40B4-BE49-F238E27FC236}">
                    <a16:creationId xmlns:a16="http://schemas.microsoft.com/office/drawing/2014/main" id="{234E9A68-8817-D8F2-19B9-B597AE210A62}"/>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253" name="Group 252">
                <a:extLst>
                  <a:ext uri="{FF2B5EF4-FFF2-40B4-BE49-F238E27FC236}">
                    <a16:creationId xmlns:a16="http://schemas.microsoft.com/office/drawing/2014/main" id="{F6C03EE0-D3FA-3D76-6A91-159FADC3A667}"/>
                  </a:ext>
                </a:extLst>
              </p:cNvPr>
              <p:cNvGrpSpPr/>
              <p:nvPr/>
            </p:nvGrpSpPr>
            <p:grpSpPr>
              <a:xfrm>
                <a:off x="1736703" y="3532400"/>
                <a:ext cx="325110" cy="522802"/>
                <a:chOff x="859632" y="2338402"/>
                <a:chExt cx="571500" cy="788345"/>
              </a:xfrm>
            </p:grpSpPr>
            <p:sp>
              <p:nvSpPr>
                <p:cNvPr id="254" name="Rectangle 253">
                  <a:extLst>
                    <a:ext uri="{FF2B5EF4-FFF2-40B4-BE49-F238E27FC236}">
                      <a16:creationId xmlns:a16="http://schemas.microsoft.com/office/drawing/2014/main" id="{00A3151E-48F7-323D-0B7D-F8EA305CA969}"/>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255" name="Picture 254">
                  <a:extLst>
                    <a:ext uri="{FF2B5EF4-FFF2-40B4-BE49-F238E27FC236}">
                      <a16:creationId xmlns:a16="http://schemas.microsoft.com/office/drawing/2014/main" id="{5991C607-5981-5CB6-091C-F23894FF43C5}"/>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256" name="Group 255">
                <a:extLst>
                  <a:ext uri="{FF2B5EF4-FFF2-40B4-BE49-F238E27FC236}">
                    <a16:creationId xmlns:a16="http://schemas.microsoft.com/office/drawing/2014/main" id="{8517D936-3FBF-255E-1CE0-7ECBE6E6A162}"/>
                  </a:ext>
                </a:extLst>
              </p:cNvPr>
              <p:cNvGrpSpPr/>
              <p:nvPr/>
            </p:nvGrpSpPr>
            <p:grpSpPr>
              <a:xfrm rot="19720146">
                <a:off x="1182580" y="2371883"/>
                <a:ext cx="386764" cy="226743"/>
                <a:chOff x="5136060" y="1710152"/>
                <a:chExt cx="538831" cy="347248"/>
              </a:xfrm>
            </p:grpSpPr>
            <p:sp>
              <p:nvSpPr>
                <p:cNvPr id="257" name="Oval 5">
                  <a:extLst>
                    <a:ext uri="{FF2B5EF4-FFF2-40B4-BE49-F238E27FC236}">
                      <a16:creationId xmlns:a16="http://schemas.microsoft.com/office/drawing/2014/main" id="{E58C04A4-FF24-7ECA-A540-2CEB0B31AFE5}"/>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258" name="Group 257">
                  <a:extLst>
                    <a:ext uri="{FF2B5EF4-FFF2-40B4-BE49-F238E27FC236}">
                      <a16:creationId xmlns:a16="http://schemas.microsoft.com/office/drawing/2014/main" id="{E9A9B2FC-19AE-C946-300E-C3E1C6F489ED}"/>
                    </a:ext>
                  </a:extLst>
                </p:cNvPr>
                <p:cNvGrpSpPr/>
                <p:nvPr/>
              </p:nvGrpSpPr>
              <p:grpSpPr>
                <a:xfrm rot="20545732">
                  <a:off x="5242936" y="1710152"/>
                  <a:ext cx="85726" cy="45719"/>
                  <a:chOff x="5293988" y="1700325"/>
                  <a:chExt cx="85726" cy="42639"/>
                </a:xfrm>
              </p:grpSpPr>
              <p:cxnSp>
                <p:nvCxnSpPr>
                  <p:cNvPr id="264" name="Straight Connector 263">
                    <a:extLst>
                      <a:ext uri="{FF2B5EF4-FFF2-40B4-BE49-F238E27FC236}">
                        <a16:creationId xmlns:a16="http://schemas.microsoft.com/office/drawing/2014/main" id="{0581F3A8-FD7D-BEF3-2CF2-D6056C957F3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65" name="Straight Connector 264">
                    <a:extLst>
                      <a:ext uri="{FF2B5EF4-FFF2-40B4-BE49-F238E27FC236}">
                        <a16:creationId xmlns:a16="http://schemas.microsoft.com/office/drawing/2014/main" id="{5E40C873-E88B-A686-171C-A2BDA8A3765F}"/>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66" name="Straight Connector 265">
                    <a:extLst>
                      <a:ext uri="{FF2B5EF4-FFF2-40B4-BE49-F238E27FC236}">
                        <a16:creationId xmlns:a16="http://schemas.microsoft.com/office/drawing/2014/main" id="{4E273C5C-23D5-9C81-4268-76B5B508F238}"/>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59" name="Oval 4">
                  <a:extLst>
                    <a:ext uri="{FF2B5EF4-FFF2-40B4-BE49-F238E27FC236}">
                      <a16:creationId xmlns:a16="http://schemas.microsoft.com/office/drawing/2014/main" id="{2CCF8114-3456-B2FC-D8A4-E79E5378B44A}"/>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60" name="Oval 259">
                  <a:extLst>
                    <a:ext uri="{FF2B5EF4-FFF2-40B4-BE49-F238E27FC236}">
                      <a16:creationId xmlns:a16="http://schemas.microsoft.com/office/drawing/2014/main" id="{5A04961D-FBF9-420A-B23B-0ADB9F04CF59}"/>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61" name="Oval 260">
                  <a:extLst>
                    <a:ext uri="{FF2B5EF4-FFF2-40B4-BE49-F238E27FC236}">
                      <a16:creationId xmlns:a16="http://schemas.microsoft.com/office/drawing/2014/main" id="{74E0BF7D-E04B-A8B7-78AD-3CC3839AF47D}"/>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62" name="Oval 261">
                  <a:extLst>
                    <a:ext uri="{FF2B5EF4-FFF2-40B4-BE49-F238E27FC236}">
                      <a16:creationId xmlns:a16="http://schemas.microsoft.com/office/drawing/2014/main" id="{348E1765-053C-34F5-EE9A-86F27EB8FBAD}"/>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63" name="Oval 262">
                  <a:extLst>
                    <a:ext uri="{FF2B5EF4-FFF2-40B4-BE49-F238E27FC236}">
                      <a16:creationId xmlns:a16="http://schemas.microsoft.com/office/drawing/2014/main" id="{F59B42F3-9595-8B76-E991-BCA63A440B59}"/>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267" name="Group 266">
                <a:extLst>
                  <a:ext uri="{FF2B5EF4-FFF2-40B4-BE49-F238E27FC236}">
                    <a16:creationId xmlns:a16="http://schemas.microsoft.com/office/drawing/2014/main" id="{2B90B58A-9571-F25C-6834-5AD0D133BD63}"/>
                  </a:ext>
                </a:extLst>
              </p:cNvPr>
              <p:cNvGrpSpPr/>
              <p:nvPr/>
            </p:nvGrpSpPr>
            <p:grpSpPr>
              <a:xfrm rot="1705800" flipH="1">
                <a:off x="1678571" y="2367738"/>
                <a:ext cx="386764" cy="226743"/>
                <a:chOff x="5136060" y="1710152"/>
                <a:chExt cx="538831" cy="347248"/>
              </a:xfrm>
            </p:grpSpPr>
            <p:sp>
              <p:nvSpPr>
                <p:cNvPr id="268" name="Oval 5">
                  <a:extLst>
                    <a:ext uri="{FF2B5EF4-FFF2-40B4-BE49-F238E27FC236}">
                      <a16:creationId xmlns:a16="http://schemas.microsoft.com/office/drawing/2014/main" id="{E2F3623F-5E59-42A1-85E3-8BCAA41B8035}"/>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269" name="Group 268">
                  <a:extLst>
                    <a:ext uri="{FF2B5EF4-FFF2-40B4-BE49-F238E27FC236}">
                      <a16:creationId xmlns:a16="http://schemas.microsoft.com/office/drawing/2014/main" id="{B5253FDE-ACAA-D933-C753-FAFD3FDDF104}"/>
                    </a:ext>
                  </a:extLst>
                </p:cNvPr>
                <p:cNvGrpSpPr/>
                <p:nvPr/>
              </p:nvGrpSpPr>
              <p:grpSpPr>
                <a:xfrm rot="20545732">
                  <a:off x="5242936" y="1710152"/>
                  <a:ext cx="85726" cy="45719"/>
                  <a:chOff x="5293988" y="1700325"/>
                  <a:chExt cx="85726" cy="42639"/>
                </a:xfrm>
              </p:grpSpPr>
              <p:cxnSp>
                <p:nvCxnSpPr>
                  <p:cNvPr id="275" name="Straight Connector 274">
                    <a:extLst>
                      <a:ext uri="{FF2B5EF4-FFF2-40B4-BE49-F238E27FC236}">
                        <a16:creationId xmlns:a16="http://schemas.microsoft.com/office/drawing/2014/main" id="{0E00F824-A3D9-1560-6494-C0D3932F6BEE}"/>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76" name="Straight Connector 275">
                    <a:extLst>
                      <a:ext uri="{FF2B5EF4-FFF2-40B4-BE49-F238E27FC236}">
                        <a16:creationId xmlns:a16="http://schemas.microsoft.com/office/drawing/2014/main" id="{C2168C31-11DA-D6DC-AA28-04162130C411}"/>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77" name="Straight Connector 276">
                    <a:extLst>
                      <a:ext uri="{FF2B5EF4-FFF2-40B4-BE49-F238E27FC236}">
                        <a16:creationId xmlns:a16="http://schemas.microsoft.com/office/drawing/2014/main" id="{D0DC8368-147D-269D-557E-80B0C186DDCD}"/>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70" name="Oval 4">
                  <a:extLst>
                    <a:ext uri="{FF2B5EF4-FFF2-40B4-BE49-F238E27FC236}">
                      <a16:creationId xmlns:a16="http://schemas.microsoft.com/office/drawing/2014/main" id="{4DFCF64C-A8ED-3BC8-9318-ED9D78DEC34F}"/>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71" name="Oval 270">
                  <a:extLst>
                    <a:ext uri="{FF2B5EF4-FFF2-40B4-BE49-F238E27FC236}">
                      <a16:creationId xmlns:a16="http://schemas.microsoft.com/office/drawing/2014/main" id="{7A01AC02-CE90-2807-909E-558C5BB4E0DE}"/>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72" name="Oval 271">
                  <a:extLst>
                    <a:ext uri="{FF2B5EF4-FFF2-40B4-BE49-F238E27FC236}">
                      <a16:creationId xmlns:a16="http://schemas.microsoft.com/office/drawing/2014/main" id="{830C6FB2-4307-AD09-B168-39B35AF1703A}"/>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73" name="Oval 272">
                  <a:extLst>
                    <a:ext uri="{FF2B5EF4-FFF2-40B4-BE49-F238E27FC236}">
                      <a16:creationId xmlns:a16="http://schemas.microsoft.com/office/drawing/2014/main" id="{1A83CB24-E792-C7A6-1681-0755516F13F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74" name="Oval 273">
                  <a:extLst>
                    <a:ext uri="{FF2B5EF4-FFF2-40B4-BE49-F238E27FC236}">
                      <a16:creationId xmlns:a16="http://schemas.microsoft.com/office/drawing/2014/main" id="{312EBE09-5FB9-E22D-F2C9-3D4C5B567A9F}"/>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278" name="Freeform: Shape 277">
                <a:extLst>
                  <a:ext uri="{FF2B5EF4-FFF2-40B4-BE49-F238E27FC236}">
                    <a16:creationId xmlns:a16="http://schemas.microsoft.com/office/drawing/2014/main" id="{A4CCD742-99AD-2741-C39C-61749E260A3F}"/>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79" name="Oval 278">
                <a:extLst>
                  <a:ext uri="{FF2B5EF4-FFF2-40B4-BE49-F238E27FC236}">
                    <a16:creationId xmlns:a16="http://schemas.microsoft.com/office/drawing/2014/main" id="{E6D73FBC-BCFA-FAF7-5889-E01B4BF885FE}"/>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80" name="Oval 279">
                <a:extLst>
                  <a:ext uri="{FF2B5EF4-FFF2-40B4-BE49-F238E27FC236}">
                    <a16:creationId xmlns:a16="http://schemas.microsoft.com/office/drawing/2014/main" id="{1D2B04EA-C3D0-7B76-19FF-FBCD93AC6E57}"/>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81" name="Diagonal Stripe 280">
                <a:extLst>
                  <a:ext uri="{FF2B5EF4-FFF2-40B4-BE49-F238E27FC236}">
                    <a16:creationId xmlns:a16="http://schemas.microsoft.com/office/drawing/2014/main" id="{A52DF172-EF10-581E-99B6-2F12905DC537}"/>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82" name="Diagonal Stripe 281">
                <a:extLst>
                  <a:ext uri="{FF2B5EF4-FFF2-40B4-BE49-F238E27FC236}">
                    <a16:creationId xmlns:a16="http://schemas.microsoft.com/office/drawing/2014/main" id="{F894D887-42BF-209E-2763-C274DFBABCFA}"/>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83" name="Isosceles Triangle 282">
                <a:extLst>
                  <a:ext uri="{FF2B5EF4-FFF2-40B4-BE49-F238E27FC236}">
                    <a16:creationId xmlns:a16="http://schemas.microsoft.com/office/drawing/2014/main" id="{5CE904B7-2D61-9ED3-4683-2766B847773A}"/>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
        <p:nvSpPr>
          <p:cNvPr id="7" name="Title 1"/>
          <p:cNvSpPr>
            <a:spLocks noGrp="1"/>
          </p:cNvSpPr>
          <p:nvPr>
            <p:ph type="title"/>
          </p:nvPr>
        </p:nvSpPr>
        <p:spPr>
          <a:xfrm>
            <a:off x="0" y="0"/>
            <a:ext cx="12192000" cy="1097280"/>
          </a:xfrm>
          <a:solidFill>
            <a:srgbClr val="712766"/>
          </a:solidFill>
        </p:spPr>
        <p:txBody>
          <a:bodyPr anchor="ctr">
            <a:noAutofit/>
          </a:bodyPr>
          <a:lstStyle/>
          <a:p>
            <a:pPr marL="457200" algn="l"/>
            <a:endParaRPr lang="en-US" sz="4000" b="1" dirty="0">
              <a:solidFill>
                <a:schemeClr val="bg1"/>
              </a:solidFill>
            </a:endParaRPr>
          </a:p>
        </p:txBody>
      </p:sp>
      <p:sp>
        <p:nvSpPr>
          <p:cNvPr id="204" name="Speech Bubble: Oval 238">
            <a:extLst>
              <a:ext uri="{FF2B5EF4-FFF2-40B4-BE49-F238E27FC236}">
                <a16:creationId xmlns:a16="http://schemas.microsoft.com/office/drawing/2014/main" id="{1F96F706-1081-4347-A187-06733E077082}"/>
              </a:ext>
            </a:extLst>
          </p:cNvPr>
          <p:cNvSpPr/>
          <p:nvPr/>
        </p:nvSpPr>
        <p:spPr>
          <a:xfrm>
            <a:off x="2209800" y="714376"/>
            <a:ext cx="5425440" cy="3267075"/>
          </a:xfrm>
          <a:prstGeom prst="wedgeEllipseCallout">
            <a:avLst>
              <a:gd name="adj1" fmla="val 51874"/>
              <a:gd name="adj2" fmla="val 63597"/>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defTabSz="914400">
              <a:defRPr/>
            </a:pPr>
            <a:r>
              <a:rPr lang="en-US" sz="2600" kern="0" dirty="0">
                <a:solidFill>
                  <a:sysClr val="windowText" lastClr="000000"/>
                </a:solidFill>
                <a:latin typeface="Calibri"/>
              </a:rPr>
              <a:t>I will be your guide today talking about Active Managerial Control to make our operations FIT for food safety.</a:t>
            </a:r>
          </a:p>
        </p:txBody>
      </p:sp>
    </p:spTree>
    <p:extLst>
      <p:ext uri="{BB962C8B-B14F-4D97-AF65-F5344CB8AC3E}">
        <p14:creationId xmlns:p14="http://schemas.microsoft.com/office/powerpoint/2010/main" val="3301436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 grpId="0" animBg="1"/>
    </p:bldLst>
  </p:timing>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Freezer Coin Test </a:t>
            </a:r>
            <a:endParaRPr lang="en-US" sz="4800" dirty="0">
              <a:solidFill>
                <a:schemeClr val="bg1"/>
              </a:solidFill>
              <a:latin typeface="Juice ITC" panose="04040403040A02020202" pitchFamily="82" charset="0"/>
            </a:endParaRPr>
          </a:p>
        </p:txBody>
      </p:sp>
      <p:sp>
        <p:nvSpPr>
          <p:cNvPr id="5" name="TextBox 4"/>
          <p:cNvSpPr txBox="1"/>
          <p:nvPr/>
        </p:nvSpPr>
        <p:spPr>
          <a:xfrm>
            <a:off x="482600" y="1264254"/>
            <a:ext cx="11709400" cy="1969770"/>
          </a:xfrm>
          <a:prstGeom prst="rect">
            <a:avLst/>
          </a:prstGeom>
          <a:noFill/>
        </p:spPr>
        <p:txBody>
          <a:bodyPr wrap="square" rtlCol="0">
            <a:spAutoFit/>
          </a:bodyPr>
          <a:lstStyle/>
          <a:p>
            <a:pPr>
              <a:spcBef>
                <a:spcPts val="400"/>
              </a:spcBef>
              <a:spcAft>
                <a:spcPts val="800"/>
              </a:spcAft>
            </a:pPr>
            <a:r>
              <a:rPr lang="en-US" sz="2800" dirty="0">
                <a:solidFill>
                  <a:srgbClr val="000000"/>
                </a:solidFill>
              </a:rPr>
              <a:t>If the coin is now sitting at the bottom of container, or submerged below water, the freezer’s internal temperature may have become warm enough to compromise food. </a:t>
            </a:r>
          </a:p>
          <a:p>
            <a:pPr>
              <a:spcBef>
                <a:spcPts val="400"/>
              </a:spcBef>
              <a:spcAft>
                <a:spcPts val="800"/>
              </a:spcAft>
            </a:pPr>
            <a:r>
              <a:rPr lang="en-US" sz="2800" dirty="0">
                <a:solidFill>
                  <a:srgbClr val="000000"/>
                </a:solidFill>
              </a:rPr>
              <a:t>Assess and take necessary action.</a:t>
            </a:r>
            <a:endParaRPr lang="en-US" sz="2400" dirty="0">
              <a:solidFill>
                <a:srgbClr val="000000"/>
              </a:solidFill>
            </a:endParaRPr>
          </a:p>
        </p:txBody>
      </p:sp>
      <p:sp>
        <p:nvSpPr>
          <p:cNvPr id="15" name="Freeform: Shape 3"/>
          <p:cNvSpPr/>
          <p:nvPr/>
        </p:nvSpPr>
        <p:spPr>
          <a:xfrm flipH="1">
            <a:off x="-114302" y="3429001"/>
            <a:ext cx="15189201" cy="3457575"/>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3"/>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nvGrpSpPr>
          <p:cNvPr id="3" name="Group 2">
            <a:extLst>
              <a:ext uri="{FF2B5EF4-FFF2-40B4-BE49-F238E27FC236}">
                <a16:creationId xmlns:a16="http://schemas.microsoft.com/office/drawing/2014/main" id="{A0BC14AE-915A-7CBD-CD22-587D237E17AE}"/>
              </a:ext>
            </a:extLst>
          </p:cNvPr>
          <p:cNvGrpSpPr/>
          <p:nvPr/>
        </p:nvGrpSpPr>
        <p:grpSpPr>
          <a:xfrm>
            <a:off x="7118400" y="4336770"/>
            <a:ext cx="2293686" cy="1828333"/>
            <a:chOff x="325920" y="4805480"/>
            <a:chExt cx="1055931" cy="1092702"/>
          </a:xfrm>
        </p:grpSpPr>
        <p:sp>
          <p:nvSpPr>
            <p:cNvPr id="4" name="Flowchart: Magnetic Disk 27">
              <a:extLst>
                <a:ext uri="{FF2B5EF4-FFF2-40B4-BE49-F238E27FC236}">
                  <a16:creationId xmlns:a16="http://schemas.microsoft.com/office/drawing/2014/main" id="{7A66EA21-5A4D-7C08-A2F5-C6859E644CF4}"/>
                </a:ext>
              </a:extLst>
            </p:cNvPr>
            <p:cNvSpPr/>
            <p:nvPr/>
          </p:nvSpPr>
          <p:spPr>
            <a:xfrm>
              <a:off x="354736" y="5167698"/>
              <a:ext cx="971642" cy="674864"/>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000 h 10888"/>
                <a:gd name="connsiteX5" fmla="*/ 0 w 10000"/>
                <a:gd name="connsiteY5" fmla="*/ 8333 h 10888"/>
                <a:gd name="connsiteX6" fmla="*/ 0 w 10000"/>
                <a:gd name="connsiteY6" fmla="*/ 1667 h 10888"/>
                <a:gd name="connsiteX0" fmla="*/ 10000 w 10000"/>
                <a:gd name="connsiteY0" fmla="*/ 1667 h 10888"/>
                <a:gd name="connsiteX1" fmla="*/ 5000 w 10000"/>
                <a:gd name="connsiteY1" fmla="*/ 3334 h 10888"/>
                <a:gd name="connsiteX2" fmla="*/ 0 w 10000"/>
                <a:gd name="connsiteY2"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 name="connsiteX0" fmla="*/ 10000 w 10000"/>
                <a:gd name="connsiteY0" fmla="*/ 1667 h 10888"/>
                <a:gd name="connsiteX1" fmla="*/ 5000 w 10000"/>
                <a:gd name="connsiteY1" fmla="*/ 3334 h 10888"/>
                <a:gd name="connsiteX2" fmla="*/ 0 w 10000"/>
                <a:gd name="connsiteY2"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888" stroke="0" extrusionOk="0">
                  <a:moveTo>
                    <a:pt x="0" y="1667"/>
                  </a:moveTo>
                  <a:cubicBezTo>
                    <a:pt x="0" y="746"/>
                    <a:pt x="2239" y="0"/>
                    <a:pt x="5000" y="0"/>
                  </a:cubicBezTo>
                  <a:cubicBezTo>
                    <a:pt x="7761" y="0"/>
                    <a:pt x="10000" y="746"/>
                    <a:pt x="10000" y="1667"/>
                  </a:cubicBezTo>
                  <a:lnTo>
                    <a:pt x="10000" y="8333"/>
                  </a:lnTo>
                  <a:cubicBezTo>
                    <a:pt x="10000" y="9254"/>
                    <a:pt x="7761" y="10888"/>
                    <a:pt x="5000" y="10888"/>
                  </a:cubicBezTo>
                  <a:cubicBezTo>
                    <a:pt x="2239" y="10888"/>
                    <a:pt x="0" y="9254"/>
                    <a:pt x="0" y="8333"/>
                  </a:cubicBezTo>
                  <a:lnTo>
                    <a:pt x="0" y="1667"/>
                  </a:lnTo>
                  <a:close/>
                </a:path>
                <a:path w="10000" h="10888" fill="none" extrusionOk="0">
                  <a:moveTo>
                    <a:pt x="10000" y="1667"/>
                  </a:moveTo>
                  <a:cubicBezTo>
                    <a:pt x="10000" y="2588"/>
                    <a:pt x="7761" y="3334"/>
                    <a:pt x="5000" y="3334"/>
                  </a:cubicBezTo>
                  <a:cubicBezTo>
                    <a:pt x="2239" y="3334"/>
                    <a:pt x="0" y="2588"/>
                    <a:pt x="0" y="1667"/>
                  </a:cubicBezTo>
                </a:path>
                <a:path w="10000" h="10888" fill="none">
                  <a:moveTo>
                    <a:pt x="0" y="1667"/>
                  </a:moveTo>
                  <a:cubicBezTo>
                    <a:pt x="0" y="746"/>
                    <a:pt x="2239" y="0"/>
                    <a:pt x="5000" y="0"/>
                  </a:cubicBezTo>
                  <a:cubicBezTo>
                    <a:pt x="7761" y="0"/>
                    <a:pt x="10000" y="746"/>
                    <a:pt x="10000" y="1667"/>
                  </a:cubicBezTo>
                  <a:lnTo>
                    <a:pt x="10000" y="8333"/>
                  </a:lnTo>
                  <a:cubicBezTo>
                    <a:pt x="10000" y="9254"/>
                    <a:pt x="7761" y="10888"/>
                    <a:pt x="5000" y="10888"/>
                  </a:cubicBezTo>
                  <a:cubicBezTo>
                    <a:pt x="2239" y="10888"/>
                    <a:pt x="0" y="9254"/>
                    <a:pt x="0" y="8333"/>
                  </a:cubicBezTo>
                  <a:lnTo>
                    <a:pt x="0" y="1667"/>
                  </a:lnTo>
                  <a:close/>
                </a:path>
              </a:pathLst>
            </a:custGeom>
          </p:spPr>
          <p:style>
            <a:lnRef idx="1">
              <a:schemeClr val="accent5"/>
            </a:lnRef>
            <a:fillRef idx="3">
              <a:schemeClr val="accent5"/>
            </a:fillRef>
            <a:effectRef idx="2">
              <a:schemeClr val="accent5"/>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CA2A74D3-A70C-CDE1-1432-5C7C9DD21208}"/>
                </a:ext>
              </a:extLst>
            </p:cNvPr>
            <p:cNvGrpSpPr/>
            <p:nvPr/>
          </p:nvGrpSpPr>
          <p:grpSpPr>
            <a:xfrm>
              <a:off x="325920" y="4805480"/>
              <a:ext cx="1055931" cy="1092702"/>
              <a:chOff x="591108" y="2162175"/>
              <a:chExt cx="1782856" cy="1890331"/>
            </a:xfrm>
          </p:grpSpPr>
          <p:pic>
            <p:nvPicPr>
              <p:cNvPr id="23" name="Picture 22" descr="A picture containing cup, coffee cup&#10;&#10;Description automatically generated">
                <a:extLst>
                  <a:ext uri="{FF2B5EF4-FFF2-40B4-BE49-F238E27FC236}">
                    <a16:creationId xmlns:a16="http://schemas.microsoft.com/office/drawing/2014/main" id="{A638D77C-2CB1-3DF5-E47E-C88AA9C85479}"/>
                  </a:ext>
                </a:extLst>
              </p:cNvPr>
              <p:cNvPicPr>
                <a:picLocks noChangeAspect="1"/>
              </p:cNvPicPr>
              <p:nvPr/>
            </p:nvPicPr>
            <p:blipFill rotWithShape="1">
              <a:blip r:embed="rId4"/>
              <a:srcRect t="29903"/>
              <a:stretch/>
            </p:blipFill>
            <p:spPr>
              <a:xfrm>
                <a:off x="591108" y="2162175"/>
                <a:ext cx="1782856" cy="1890331"/>
              </a:xfrm>
              <a:prstGeom prst="rect">
                <a:avLst/>
              </a:prstGeom>
            </p:spPr>
          </p:pic>
          <p:cxnSp>
            <p:nvCxnSpPr>
              <p:cNvPr id="24" name="Straight Connector 23">
                <a:extLst>
                  <a:ext uri="{FF2B5EF4-FFF2-40B4-BE49-F238E27FC236}">
                    <a16:creationId xmlns:a16="http://schemas.microsoft.com/office/drawing/2014/main" id="{959042D3-A1CF-43A3-020E-877D0EECD7B3}"/>
                  </a:ext>
                </a:extLst>
              </p:cNvPr>
              <p:cNvCxnSpPr/>
              <p:nvPr/>
            </p:nvCxnSpPr>
            <p:spPr>
              <a:xfrm>
                <a:off x="591108" y="2162175"/>
                <a:ext cx="1782856" cy="0"/>
              </a:xfrm>
              <a:prstGeom prst="line">
                <a:avLst/>
              </a:prstGeom>
              <a:ln>
                <a:solidFill>
                  <a:srgbClr val="000000"/>
                </a:solidFill>
              </a:ln>
            </p:spPr>
            <p:style>
              <a:lnRef idx="2">
                <a:schemeClr val="accent1"/>
              </a:lnRef>
              <a:fillRef idx="0">
                <a:schemeClr val="accent1"/>
              </a:fillRef>
              <a:effectRef idx="1">
                <a:schemeClr val="accent1"/>
              </a:effectRef>
              <a:fontRef idx="minor">
                <a:schemeClr val="tx1"/>
              </a:fontRef>
            </p:style>
          </p:cxnSp>
        </p:grpSp>
        <p:pic>
          <p:nvPicPr>
            <p:cNvPr id="22" name="Picture 21" descr="Icon&#10;&#10;Description automatically generated with medium confidence">
              <a:extLst>
                <a:ext uri="{FF2B5EF4-FFF2-40B4-BE49-F238E27FC236}">
                  <a16:creationId xmlns:a16="http://schemas.microsoft.com/office/drawing/2014/main" id="{9B94779E-CC1A-0CEB-4025-C4716125AB38}"/>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1215" t="20411" r="21202" b="20411"/>
            <a:stretch/>
          </p:blipFill>
          <p:spPr>
            <a:xfrm rot="1062017">
              <a:off x="786079" y="5288603"/>
              <a:ext cx="421386" cy="433053"/>
            </a:xfrm>
            <a:prstGeom prst="rect">
              <a:avLst/>
            </a:prstGeom>
            <a:scene3d>
              <a:camera prst="isometricOffAxis2Top"/>
              <a:lightRig rig="threePt" dir="t"/>
            </a:scene3d>
          </p:spPr>
        </p:pic>
      </p:grpSp>
      <p:sp>
        <p:nvSpPr>
          <p:cNvPr id="25" name="Multiplication Sign 24">
            <a:extLst>
              <a:ext uri="{FF2B5EF4-FFF2-40B4-BE49-F238E27FC236}">
                <a16:creationId xmlns:a16="http://schemas.microsoft.com/office/drawing/2014/main" id="{A5F3DD19-07E7-393C-CA67-67D35668BB24}"/>
              </a:ext>
            </a:extLst>
          </p:cNvPr>
          <p:cNvSpPr/>
          <p:nvPr/>
        </p:nvSpPr>
        <p:spPr>
          <a:xfrm>
            <a:off x="8565030" y="3640014"/>
            <a:ext cx="1607873" cy="1544712"/>
          </a:xfrm>
          <a:prstGeom prst="mathMultiply">
            <a:avLst>
              <a:gd name="adj1" fmla="val 9234"/>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6" name="Group 55">
            <a:extLst>
              <a:ext uri="{FF2B5EF4-FFF2-40B4-BE49-F238E27FC236}">
                <a16:creationId xmlns:a16="http://schemas.microsoft.com/office/drawing/2014/main" id="{C39EAB8A-91EC-2533-9713-64D59853999E}"/>
              </a:ext>
            </a:extLst>
          </p:cNvPr>
          <p:cNvGrpSpPr/>
          <p:nvPr/>
        </p:nvGrpSpPr>
        <p:grpSpPr>
          <a:xfrm>
            <a:off x="2487001" y="4254402"/>
            <a:ext cx="2293686" cy="1970144"/>
            <a:chOff x="325920" y="4805480"/>
            <a:chExt cx="1055931" cy="1177455"/>
          </a:xfrm>
        </p:grpSpPr>
        <p:sp>
          <p:nvSpPr>
            <p:cNvPr id="57" name="Flowchart: Magnetic Disk 27">
              <a:extLst>
                <a:ext uri="{FF2B5EF4-FFF2-40B4-BE49-F238E27FC236}">
                  <a16:creationId xmlns:a16="http://schemas.microsoft.com/office/drawing/2014/main" id="{52367E81-E5E7-FF3F-CF75-4C621473E93B}"/>
                </a:ext>
              </a:extLst>
            </p:cNvPr>
            <p:cNvSpPr/>
            <p:nvPr/>
          </p:nvSpPr>
          <p:spPr>
            <a:xfrm>
              <a:off x="354736" y="5167698"/>
              <a:ext cx="971642" cy="674864"/>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000 h 10888"/>
                <a:gd name="connsiteX5" fmla="*/ 0 w 10000"/>
                <a:gd name="connsiteY5" fmla="*/ 8333 h 10888"/>
                <a:gd name="connsiteX6" fmla="*/ 0 w 10000"/>
                <a:gd name="connsiteY6" fmla="*/ 1667 h 10888"/>
                <a:gd name="connsiteX0" fmla="*/ 10000 w 10000"/>
                <a:gd name="connsiteY0" fmla="*/ 1667 h 10888"/>
                <a:gd name="connsiteX1" fmla="*/ 5000 w 10000"/>
                <a:gd name="connsiteY1" fmla="*/ 3334 h 10888"/>
                <a:gd name="connsiteX2" fmla="*/ 0 w 10000"/>
                <a:gd name="connsiteY2"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 name="connsiteX0" fmla="*/ 10000 w 10000"/>
                <a:gd name="connsiteY0" fmla="*/ 1667 h 10888"/>
                <a:gd name="connsiteX1" fmla="*/ 5000 w 10000"/>
                <a:gd name="connsiteY1" fmla="*/ 3334 h 10888"/>
                <a:gd name="connsiteX2" fmla="*/ 0 w 10000"/>
                <a:gd name="connsiteY2" fmla="*/ 1667 h 10888"/>
                <a:gd name="connsiteX0" fmla="*/ 0 w 10000"/>
                <a:gd name="connsiteY0" fmla="*/ 1667 h 10888"/>
                <a:gd name="connsiteX1" fmla="*/ 5000 w 10000"/>
                <a:gd name="connsiteY1" fmla="*/ 0 h 10888"/>
                <a:gd name="connsiteX2" fmla="*/ 10000 w 10000"/>
                <a:gd name="connsiteY2" fmla="*/ 1667 h 10888"/>
                <a:gd name="connsiteX3" fmla="*/ 10000 w 10000"/>
                <a:gd name="connsiteY3" fmla="*/ 8333 h 10888"/>
                <a:gd name="connsiteX4" fmla="*/ 5000 w 10000"/>
                <a:gd name="connsiteY4" fmla="*/ 10888 h 10888"/>
                <a:gd name="connsiteX5" fmla="*/ 0 w 10000"/>
                <a:gd name="connsiteY5" fmla="*/ 8333 h 10888"/>
                <a:gd name="connsiteX6" fmla="*/ 0 w 10000"/>
                <a:gd name="connsiteY6" fmla="*/ 1667 h 1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888" stroke="0" extrusionOk="0">
                  <a:moveTo>
                    <a:pt x="0" y="1667"/>
                  </a:moveTo>
                  <a:cubicBezTo>
                    <a:pt x="0" y="746"/>
                    <a:pt x="2239" y="0"/>
                    <a:pt x="5000" y="0"/>
                  </a:cubicBezTo>
                  <a:cubicBezTo>
                    <a:pt x="7761" y="0"/>
                    <a:pt x="10000" y="746"/>
                    <a:pt x="10000" y="1667"/>
                  </a:cubicBezTo>
                  <a:lnTo>
                    <a:pt x="10000" y="8333"/>
                  </a:lnTo>
                  <a:cubicBezTo>
                    <a:pt x="10000" y="9254"/>
                    <a:pt x="7761" y="10888"/>
                    <a:pt x="5000" y="10888"/>
                  </a:cubicBezTo>
                  <a:cubicBezTo>
                    <a:pt x="2239" y="10888"/>
                    <a:pt x="0" y="9254"/>
                    <a:pt x="0" y="8333"/>
                  </a:cubicBezTo>
                  <a:lnTo>
                    <a:pt x="0" y="1667"/>
                  </a:lnTo>
                  <a:close/>
                </a:path>
                <a:path w="10000" h="10888" fill="none" extrusionOk="0">
                  <a:moveTo>
                    <a:pt x="10000" y="1667"/>
                  </a:moveTo>
                  <a:cubicBezTo>
                    <a:pt x="10000" y="2588"/>
                    <a:pt x="7761" y="3334"/>
                    <a:pt x="5000" y="3334"/>
                  </a:cubicBezTo>
                  <a:cubicBezTo>
                    <a:pt x="2239" y="3334"/>
                    <a:pt x="0" y="2588"/>
                    <a:pt x="0" y="1667"/>
                  </a:cubicBezTo>
                </a:path>
                <a:path w="10000" h="10888" fill="none">
                  <a:moveTo>
                    <a:pt x="0" y="1667"/>
                  </a:moveTo>
                  <a:cubicBezTo>
                    <a:pt x="0" y="746"/>
                    <a:pt x="2239" y="0"/>
                    <a:pt x="5000" y="0"/>
                  </a:cubicBezTo>
                  <a:cubicBezTo>
                    <a:pt x="7761" y="0"/>
                    <a:pt x="10000" y="746"/>
                    <a:pt x="10000" y="1667"/>
                  </a:cubicBezTo>
                  <a:lnTo>
                    <a:pt x="10000" y="8333"/>
                  </a:lnTo>
                  <a:cubicBezTo>
                    <a:pt x="10000" y="9254"/>
                    <a:pt x="7761" y="10888"/>
                    <a:pt x="5000" y="10888"/>
                  </a:cubicBezTo>
                  <a:cubicBezTo>
                    <a:pt x="2239" y="10888"/>
                    <a:pt x="0" y="9254"/>
                    <a:pt x="0" y="8333"/>
                  </a:cubicBezTo>
                  <a:lnTo>
                    <a:pt x="0" y="1667"/>
                  </a:lnTo>
                  <a:close/>
                </a:path>
              </a:pathLst>
            </a:custGeom>
          </p:spPr>
          <p:style>
            <a:lnRef idx="1">
              <a:schemeClr val="accent5"/>
            </a:lnRef>
            <a:fillRef idx="3">
              <a:schemeClr val="accent5"/>
            </a:fillRef>
            <a:effectRef idx="2">
              <a:schemeClr val="accent5"/>
            </a:effectRef>
            <a:fontRef idx="minor">
              <a:schemeClr val="lt1"/>
            </a:fontRef>
          </p:style>
          <p:txBody>
            <a:bodyPr rtlCol="0" anchor="ctr"/>
            <a:lstStyle/>
            <a:p>
              <a:pPr algn="ctr"/>
              <a:endParaRPr lang="en-US"/>
            </a:p>
          </p:txBody>
        </p:sp>
        <p:grpSp>
          <p:nvGrpSpPr>
            <p:cNvPr id="62" name="Group 61">
              <a:extLst>
                <a:ext uri="{FF2B5EF4-FFF2-40B4-BE49-F238E27FC236}">
                  <a16:creationId xmlns:a16="http://schemas.microsoft.com/office/drawing/2014/main" id="{25734AFF-88E4-6610-E3F2-53E231495F4A}"/>
                </a:ext>
              </a:extLst>
            </p:cNvPr>
            <p:cNvGrpSpPr/>
            <p:nvPr/>
          </p:nvGrpSpPr>
          <p:grpSpPr>
            <a:xfrm>
              <a:off x="325920" y="4805480"/>
              <a:ext cx="1055931" cy="1092702"/>
              <a:chOff x="591108" y="2162175"/>
              <a:chExt cx="1782856" cy="1890331"/>
            </a:xfrm>
          </p:grpSpPr>
          <p:pic>
            <p:nvPicPr>
              <p:cNvPr id="66" name="Picture 65" descr="A picture containing cup, coffee cup&#10;&#10;Description automatically generated">
                <a:extLst>
                  <a:ext uri="{FF2B5EF4-FFF2-40B4-BE49-F238E27FC236}">
                    <a16:creationId xmlns:a16="http://schemas.microsoft.com/office/drawing/2014/main" id="{7494D7E5-0602-E96B-740D-511AE0390A29}"/>
                  </a:ext>
                </a:extLst>
              </p:cNvPr>
              <p:cNvPicPr>
                <a:picLocks noChangeAspect="1"/>
              </p:cNvPicPr>
              <p:nvPr/>
            </p:nvPicPr>
            <p:blipFill rotWithShape="1">
              <a:blip r:embed="rId4"/>
              <a:srcRect t="29903"/>
              <a:stretch/>
            </p:blipFill>
            <p:spPr>
              <a:xfrm>
                <a:off x="591108" y="2162175"/>
                <a:ext cx="1782856" cy="1890331"/>
              </a:xfrm>
              <a:prstGeom prst="rect">
                <a:avLst/>
              </a:prstGeom>
            </p:spPr>
          </p:pic>
          <p:cxnSp>
            <p:nvCxnSpPr>
              <p:cNvPr id="67" name="Straight Connector 66">
                <a:extLst>
                  <a:ext uri="{FF2B5EF4-FFF2-40B4-BE49-F238E27FC236}">
                    <a16:creationId xmlns:a16="http://schemas.microsoft.com/office/drawing/2014/main" id="{8142F0A9-C665-E760-AD17-6B8BA1C73B46}"/>
                  </a:ext>
                </a:extLst>
              </p:cNvPr>
              <p:cNvCxnSpPr/>
              <p:nvPr/>
            </p:nvCxnSpPr>
            <p:spPr>
              <a:xfrm>
                <a:off x="591108" y="2162175"/>
                <a:ext cx="1782856" cy="0"/>
              </a:xfrm>
              <a:prstGeom prst="line">
                <a:avLst/>
              </a:prstGeom>
              <a:ln>
                <a:solidFill>
                  <a:srgbClr val="000000"/>
                </a:solidFill>
              </a:ln>
            </p:spPr>
            <p:style>
              <a:lnRef idx="2">
                <a:schemeClr val="accent1"/>
              </a:lnRef>
              <a:fillRef idx="0">
                <a:schemeClr val="accent1"/>
              </a:fillRef>
              <a:effectRef idx="1">
                <a:schemeClr val="accent1"/>
              </a:effectRef>
              <a:fontRef idx="minor">
                <a:schemeClr val="tx1"/>
              </a:fontRef>
            </p:style>
          </p:cxnSp>
        </p:grpSp>
        <p:pic>
          <p:nvPicPr>
            <p:cNvPr id="65" name="Picture 64" descr="Icon&#10;&#10;Description automatically generated with medium confidence">
              <a:extLst>
                <a:ext uri="{FF2B5EF4-FFF2-40B4-BE49-F238E27FC236}">
                  <a16:creationId xmlns:a16="http://schemas.microsoft.com/office/drawing/2014/main" id="{24EF479F-46EC-2C9D-94C8-3A53840C7DB0}"/>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Lst>
            </a:blip>
            <a:srcRect l="21215" t="20411" r="21202" b="20411"/>
            <a:stretch/>
          </p:blipFill>
          <p:spPr>
            <a:xfrm>
              <a:off x="643192" y="5549882"/>
              <a:ext cx="421386" cy="433053"/>
            </a:xfrm>
            <a:prstGeom prst="rect">
              <a:avLst/>
            </a:prstGeom>
            <a:scene3d>
              <a:camera prst="isometricOffAxis2Top"/>
              <a:lightRig rig="threePt" dir="t"/>
            </a:scene3d>
          </p:spPr>
        </p:pic>
      </p:grpSp>
      <p:sp>
        <p:nvSpPr>
          <p:cNvPr id="68" name="Multiplication Sign 67">
            <a:extLst>
              <a:ext uri="{FF2B5EF4-FFF2-40B4-BE49-F238E27FC236}">
                <a16:creationId xmlns:a16="http://schemas.microsoft.com/office/drawing/2014/main" id="{58AD1DC2-0733-1138-AC96-BE288F196655}"/>
              </a:ext>
            </a:extLst>
          </p:cNvPr>
          <p:cNvSpPr/>
          <p:nvPr/>
        </p:nvSpPr>
        <p:spPr>
          <a:xfrm>
            <a:off x="3897574" y="3565288"/>
            <a:ext cx="1607873" cy="1544712"/>
          </a:xfrm>
          <a:prstGeom prst="mathMultiply">
            <a:avLst>
              <a:gd name="adj1" fmla="val 9234"/>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5994619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6ACB36AA-C271-4C6E-86A4-6441C9973081}"/>
              </a:ext>
            </a:extLst>
          </p:cNvPr>
          <p:cNvSpPr/>
          <p:nvPr/>
        </p:nvSpPr>
        <p:spPr>
          <a:xfrm>
            <a:off x="1369018" y="5691243"/>
            <a:ext cx="9593451" cy="119678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0" y="-8538"/>
            <a:ext cx="12192000" cy="1097280"/>
          </a:xfrm>
          <a:solidFill>
            <a:srgbClr val="712766"/>
          </a:solidFill>
        </p:spPr>
        <p:txBody>
          <a:bodyPr>
            <a:noAutofit/>
          </a:bodyPr>
          <a:lstStyle/>
          <a:p>
            <a:pPr marL="457200" algn="l"/>
            <a:r>
              <a:rPr lang="en-US" sz="4800" b="1" dirty="0">
                <a:latin typeface="Juice ITC" panose="04040403040A02020202" pitchFamily="82" charset="0"/>
              </a:rPr>
              <a:t> </a:t>
            </a:r>
            <a:r>
              <a:rPr lang="en-US" sz="4800" b="1" dirty="0">
                <a:solidFill>
                  <a:schemeClr val="bg1"/>
                </a:solidFill>
                <a:latin typeface="Juice ITC" panose="04040403040A02020202" pitchFamily="82" charset="0"/>
              </a:rPr>
              <a:t>Freezer Coin Test</a:t>
            </a:r>
            <a:endParaRPr lang="en-US" sz="4800" b="1" dirty="0">
              <a:latin typeface="Juice ITC" panose="04040403040A02020202" pitchFamily="82" charset="0"/>
            </a:endParaRPr>
          </a:p>
        </p:txBody>
      </p:sp>
      <p:grpSp>
        <p:nvGrpSpPr>
          <p:cNvPr id="6" name="Group 5">
            <a:extLst>
              <a:ext uri="{FF2B5EF4-FFF2-40B4-BE49-F238E27FC236}">
                <a16:creationId xmlns:a16="http://schemas.microsoft.com/office/drawing/2014/main" id="{B1C93EC0-92D8-0BF8-621C-4D16868F1721}"/>
              </a:ext>
            </a:extLst>
          </p:cNvPr>
          <p:cNvGrpSpPr/>
          <p:nvPr/>
        </p:nvGrpSpPr>
        <p:grpSpPr>
          <a:xfrm>
            <a:off x="-128952" y="5251360"/>
            <a:ext cx="12613052" cy="2000341"/>
            <a:chOff x="4670" y="4705259"/>
            <a:chExt cx="9347052" cy="2000341"/>
          </a:xfrm>
        </p:grpSpPr>
        <p:sp>
          <p:nvSpPr>
            <p:cNvPr id="7" name="Rectangle 6">
              <a:extLst>
                <a:ext uri="{FF2B5EF4-FFF2-40B4-BE49-F238E27FC236}">
                  <a16:creationId xmlns:a16="http://schemas.microsoft.com/office/drawing/2014/main" id="{CD1F08E4-BFBE-9EBB-B288-6EC233D4E876}"/>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505BE0C9-7EFF-1D3A-7976-E9502D70BDAE}"/>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92" name="Rectangle 91">
              <a:extLst>
                <a:ext uri="{FF2B5EF4-FFF2-40B4-BE49-F238E27FC236}">
                  <a16:creationId xmlns:a16="http://schemas.microsoft.com/office/drawing/2014/main" id="{F3FF7E98-EA80-3902-0BA5-F769630EE51C}"/>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93" name="Speech Bubble: Oval 238">
            <a:extLst>
              <a:ext uri="{FF2B5EF4-FFF2-40B4-BE49-F238E27FC236}">
                <a16:creationId xmlns:a16="http://schemas.microsoft.com/office/drawing/2014/main" id="{6C1909C5-A789-0D64-67F7-E54889A05AF1}"/>
              </a:ext>
            </a:extLst>
          </p:cNvPr>
          <p:cNvSpPr/>
          <p:nvPr/>
        </p:nvSpPr>
        <p:spPr>
          <a:xfrm>
            <a:off x="4285129" y="1298708"/>
            <a:ext cx="5480702" cy="2985224"/>
          </a:xfrm>
          <a:prstGeom prst="wedgeEllipseCallout">
            <a:avLst>
              <a:gd name="adj1" fmla="val -72216"/>
              <a:gd name="adj2" fmla="val 48469"/>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a:r>
              <a:rPr lang="en-US" sz="2400" dirty="0">
                <a:solidFill>
                  <a:srgbClr val="000000"/>
                </a:solidFill>
              </a:rPr>
              <a:t>This test does not only have to be conducted during breaks and long weekends. Make it a habit for your staff to check the coin daily for any overnight malfunctioning.</a:t>
            </a:r>
          </a:p>
        </p:txBody>
      </p:sp>
      <p:grpSp>
        <p:nvGrpSpPr>
          <p:cNvPr id="94" name="Group 93">
            <a:extLst>
              <a:ext uri="{FF2B5EF4-FFF2-40B4-BE49-F238E27FC236}">
                <a16:creationId xmlns:a16="http://schemas.microsoft.com/office/drawing/2014/main" id="{C69AFB3B-0CE5-932E-70D4-0A33075B3F73}"/>
              </a:ext>
            </a:extLst>
          </p:cNvPr>
          <p:cNvGrpSpPr/>
          <p:nvPr/>
        </p:nvGrpSpPr>
        <p:grpSpPr>
          <a:xfrm>
            <a:off x="1791680" y="3511241"/>
            <a:ext cx="1344090" cy="2865661"/>
            <a:chOff x="267680" y="3511240"/>
            <a:chExt cx="1344090" cy="2865661"/>
          </a:xfrm>
        </p:grpSpPr>
        <p:grpSp>
          <p:nvGrpSpPr>
            <p:cNvPr id="95" name="Group 94">
              <a:extLst>
                <a:ext uri="{FF2B5EF4-FFF2-40B4-BE49-F238E27FC236}">
                  <a16:creationId xmlns:a16="http://schemas.microsoft.com/office/drawing/2014/main" id="{5FA13AE6-9830-B61D-5D4B-62A720173BAF}"/>
                </a:ext>
              </a:extLst>
            </p:cNvPr>
            <p:cNvGrpSpPr/>
            <p:nvPr/>
          </p:nvGrpSpPr>
          <p:grpSpPr>
            <a:xfrm>
              <a:off x="267680" y="3511240"/>
              <a:ext cx="1344090" cy="2865661"/>
              <a:chOff x="-2807430" y="2957609"/>
              <a:chExt cx="1476222" cy="3049055"/>
            </a:xfrm>
          </p:grpSpPr>
          <p:grpSp>
            <p:nvGrpSpPr>
              <p:cNvPr id="126" name="Group 125">
                <a:extLst>
                  <a:ext uri="{FF2B5EF4-FFF2-40B4-BE49-F238E27FC236}">
                    <a16:creationId xmlns:a16="http://schemas.microsoft.com/office/drawing/2014/main" id="{AFBCFDEE-6F04-8CD1-38CA-1A1AF59F0BB2}"/>
                  </a:ext>
                </a:extLst>
              </p:cNvPr>
              <p:cNvGrpSpPr/>
              <p:nvPr/>
            </p:nvGrpSpPr>
            <p:grpSpPr>
              <a:xfrm>
                <a:off x="-2125247" y="5735089"/>
                <a:ext cx="222681" cy="271575"/>
                <a:chOff x="3312043" y="4084938"/>
                <a:chExt cx="189762" cy="211269"/>
              </a:xfrm>
            </p:grpSpPr>
            <p:sp>
              <p:nvSpPr>
                <p:cNvPr id="157" name="Chord 156">
                  <a:extLst>
                    <a:ext uri="{FF2B5EF4-FFF2-40B4-BE49-F238E27FC236}">
                      <a16:creationId xmlns:a16="http://schemas.microsoft.com/office/drawing/2014/main" id="{12CB66F1-0796-B38E-D4AB-9D96B7DE863A}"/>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58" name="Chord 157">
                  <a:extLst>
                    <a:ext uri="{FF2B5EF4-FFF2-40B4-BE49-F238E27FC236}">
                      <a16:creationId xmlns:a16="http://schemas.microsoft.com/office/drawing/2014/main" id="{28A9A76A-3F54-F025-83E6-3D7BBF5E4A9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sp>
            <p:nvSpPr>
              <p:cNvPr id="127" name="Flowchart: Manual Operation 26">
                <a:extLst>
                  <a:ext uri="{FF2B5EF4-FFF2-40B4-BE49-F238E27FC236}">
                    <a16:creationId xmlns:a16="http://schemas.microsoft.com/office/drawing/2014/main" id="{2C965148-CF2B-8B20-9905-A393D4B6BF99}"/>
                  </a:ext>
                </a:extLst>
              </p:cNvPr>
              <p:cNvSpPr/>
              <p:nvPr/>
            </p:nvSpPr>
            <p:spPr>
              <a:xfrm rot="21326916" flipV="1">
                <a:off x="-2199305" y="4995570"/>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128" name="Group 127">
                <a:extLst>
                  <a:ext uri="{FF2B5EF4-FFF2-40B4-BE49-F238E27FC236}">
                    <a16:creationId xmlns:a16="http://schemas.microsoft.com/office/drawing/2014/main" id="{E31A52DD-BD49-2D85-AFB1-519A519AFAD4}"/>
                  </a:ext>
                </a:extLst>
              </p:cNvPr>
              <p:cNvGrpSpPr/>
              <p:nvPr/>
            </p:nvGrpSpPr>
            <p:grpSpPr>
              <a:xfrm>
                <a:off x="-2484197" y="5714408"/>
                <a:ext cx="222681" cy="271575"/>
                <a:chOff x="3312043" y="4084938"/>
                <a:chExt cx="189762" cy="211269"/>
              </a:xfrm>
            </p:grpSpPr>
            <p:sp>
              <p:nvSpPr>
                <p:cNvPr id="155" name="Chord 154">
                  <a:extLst>
                    <a:ext uri="{FF2B5EF4-FFF2-40B4-BE49-F238E27FC236}">
                      <a16:creationId xmlns:a16="http://schemas.microsoft.com/office/drawing/2014/main" id="{A2223E4F-78A8-A3F8-ABD2-C1E369D7ECE4}"/>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56" name="Chord 155">
                  <a:extLst>
                    <a:ext uri="{FF2B5EF4-FFF2-40B4-BE49-F238E27FC236}">
                      <a16:creationId xmlns:a16="http://schemas.microsoft.com/office/drawing/2014/main" id="{180F8038-C7A3-3919-0278-D6D4BAA42567}"/>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sp>
            <p:nvSpPr>
              <p:cNvPr id="129" name="Rectangle: Single Corner Snipped 29">
                <a:extLst>
                  <a:ext uri="{FF2B5EF4-FFF2-40B4-BE49-F238E27FC236}">
                    <a16:creationId xmlns:a16="http://schemas.microsoft.com/office/drawing/2014/main" id="{8970FE26-5931-D4DD-5FE3-2585F23C2B65}"/>
                  </a:ext>
                </a:extLst>
              </p:cNvPr>
              <p:cNvSpPr/>
              <p:nvPr/>
            </p:nvSpPr>
            <p:spPr>
              <a:xfrm flipH="1">
                <a:off x="-2499286" y="4178008"/>
                <a:ext cx="568860" cy="827358"/>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0" name="Oval 129">
                <a:extLst>
                  <a:ext uri="{FF2B5EF4-FFF2-40B4-BE49-F238E27FC236}">
                    <a16:creationId xmlns:a16="http://schemas.microsoft.com/office/drawing/2014/main" id="{F8E3FD42-84C2-B0BD-FE77-DBDDB0ACBE54}"/>
                  </a:ext>
                </a:extLst>
              </p:cNvPr>
              <p:cNvSpPr/>
              <p:nvPr/>
            </p:nvSpPr>
            <p:spPr>
              <a:xfrm>
                <a:off x="-2642508" y="3512248"/>
                <a:ext cx="124405" cy="276019"/>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31" name="Oval 130">
                <a:extLst>
                  <a:ext uri="{FF2B5EF4-FFF2-40B4-BE49-F238E27FC236}">
                    <a16:creationId xmlns:a16="http://schemas.microsoft.com/office/drawing/2014/main" id="{C62F4456-F2B5-AC58-A6EC-BABD14E1D978}"/>
                  </a:ext>
                </a:extLst>
              </p:cNvPr>
              <p:cNvSpPr/>
              <p:nvPr/>
            </p:nvSpPr>
            <p:spPr>
              <a:xfrm>
                <a:off x="-1866898" y="3503731"/>
                <a:ext cx="124405" cy="276019"/>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2" name="Flowchart: Off-page Connector 131">
                <a:extLst>
                  <a:ext uri="{FF2B5EF4-FFF2-40B4-BE49-F238E27FC236}">
                    <a16:creationId xmlns:a16="http://schemas.microsoft.com/office/drawing/2014/main" id="{27668096-AFBD-A276-3823-C229C929FD9F}"/>
                  </a:ext>
                </a:extLst>
              </p:cNvPr>
              <p:cNvSpPr/>
              <p:nvPr/>
            </p:nvSpPr>
            <p:spPr>
              <a:xfrm>
                <a:off x="-2302333" y="3983370"/>
                <a:ext cx="223549" cy="293853"/>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3" name="Oval 132">
                <a:extLst>
                  <a:ext uri="{FF2B5EF4-FFF2-40B4-BE49-F238E27FC236}">
                    <a16:creationId xmlns:a16="http://schemas.microsoft.com/office/drawing/2014/main" id="{43C91C69-9E29-1E19-1CC8-42A3DF61B793}"/>
                  </a:ext>
                </a:extLst>
              </p:cNvPr>
              <p:cNvSpPr/>
              <p:nvPr/>
            </p:nvSpPr>
            <p:spPr>
              <a:xfrm>
                <a:off x="-2588081" y="3101811"/>
                <a:ext cx="777555" cy="979510"/>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4" name="Flowchart: Terminator 133">
                <a:extLst>
                  <a:ext uri="{FF2B5EF4-FFF2-40B4-BE49-F238E27FC236}">
                    <a16:creationId xmlns:a16="http://schemas.microsoft.com/office/drawing/2014/main" id="{731FC4C6-3519-23D0-2E84-8EF4D87FC86A}"/>
                  </a:ext>
                </a:extLst>
              </p:cNvPr>
              <p:cNvSpPr/>
              <p:nvPr/>
            </p:nvSpPr>
            <p:spPr>
              <a:xfrm rot="1600366">
                <a:off x="-2721995" y="4367141"/>
                <a:ext cx="151903" cy="478994"/>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5" name="Flowchart: Terminator 134">
                <a:extLst>
                  <a:ext uri="{FF2B5EF4-FFF2-40B4-BE49-F238E27FC236}">
                    <a16:creationId xmlns:a16="http://schemas.microsoft.com/office/drawing/2014/main" id="{5FF5A3C0-ABD4-AF23-A028-D8A416101A1D}"/>
                  </a:ext>
                </a:extLst>
              </p:cNvPr>
              <p:cNvSpPr/>
              <p:nvPr/>
            </p:nvSpPr>
            <p:spPr>
              <a:xfrm rot="21089715">
                <a:off x="-1896262" y="4371274"/>
                <a:ext cx="125421" cy="477717"/>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6" name="Flowchart: Delay 135">
                <a:extLst>
                  <a:ext uri="{FF2B5EF4-FFF2-40B4-BE49-F238E27FC236}">
                    <a16:creationId xmlns:a16="http://schemas.microsoft.com/office/drawing/2014/main" id="{C96BFF3C-4BDE-2A22-50BB-4FDF4D3C52BF}"/>
                  </a:ext>
                </a:extLst>
              </p:cNvPr>
              <p:cNvSpPr/>
              <p:nvPr/>
            </p:nvSpPr>
            <p:spPr>
              <a:xfrm rot="2022916" flipH="1">
                <a:off x="-2634761" y="4154053"/>
                <a:ext cx="215771" cy="442399"/>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37" name="Moon 136">
                <a:extLst>
                  <a:ext uri="{FF2B5EF4-FFF2-40B4-BE49-F238E27FC236}">
                    <a16:creationId xmlns:a16="http://schemas.microsoft.com/office/drawing/2014/main" id="{E7E9D85B-BEEA-B47A-AE56-F08CD8E841F6}"/>
                  </a:ext>
                </a:extLst>
              </p:cNvPr>
              <p:cNvSpPr/>
              <p:nvPr/>
            </p:nvSpPr>
            <p:spPr>
              <a:xfrm rot="5400000">
                <a:off x="-2468073" y="2845301"/>
                <a:ext cx="574130" cy="798746"/>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38" name="Moon 137">
                <a:extLst>
                  <a:ext uri="{FF2B5EF4-FFF2-40B4-BE49-F238E27FC236}">
                    <a16:creationId xmlns:a16="http://schemas.microsoft.com/office/drawing/2014/main" id="{1AFB25C0-644E-9CB8-0999-04EA2F52ED01}"/>
                  </a:ext>
                </a:extLst>
              </p:cNvPr>
              <p:cNvSpPr/>
              <p:nvPr/>
            </p:nvSpPr>
            <p:spPr>
              <a:xfrm rot="5400000">
                <a:off x="-2404865" y="2918594"/>
                <a:ext cx="412827" cy="779261"/>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39" name="Oval 138">
                <a:extLst>
                  <a:ext uri="{FF2B5EF4-FFF2-40B4-BE49-F238E27FC236}">
                    <a16:creationId xmlns:a16="http://schemas.microsoft.com/office/drawing/2014/main" id="{8DC788CE-E44D-4C70-4D3F-363B663747B5}"/>
                  </a:ext>
                </a:extLst>
              </p:cNvPr>
              <p:cNvSpPr/>
              <p:nvPr/>
            </p:nvSpPr>
            <p:spPr>
              <a:xfrm>
                <a:off x="-2346964" y="2996066"/>
                <a:ext cx="308584" cy="13145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40" name="Flowchart: Delay 139">
                <a:extLst>
                  <a:ext uri="{FF2B5EF4-FFF2-40B4-BE49-F238E27FC236}">
                    <a16:creationId xmlns:a16="http://schemas.microsoft.com/office/drawing/2014/main" id="{21599726-422C-BF15-48CF-44314CFDDC8A}"/>
                  </a:ext>
                </a:extLst>
              </p:cNvPr>
              <p:cNvSpPr/>
              <p:nvPr/>
            </p:nvSpPr>
            <p:spPr>
              <a:xfrm rot="19976169">
                <a:off x="-2017770" y="4144258"/>
                <a:ext cx="215771" cy="442399"/>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41" name="Right Triangle 140">
                <a:extLst>
                  <a:ext uri="{FF2B5EF4-FFF2-40B4-BE49-F238E27FC236}">
                    <a16:creationId xmlns:a16="http://schemas.microsoft.com/office/drawing/2014/main" id="{6C604CA1-F732-AE81-4047-7CF6496CF57E}"/>
                  </a:ext>
                </a:extLst>
              </p:cNvPr>
              <p:cNvSpPr/>
              <p:nvPr/>
            </p:nvSpPr>
            <p:spPr>
              <a:xfrm rot="8699319">
                <a:off x="-2411672" y="4150943"/>
                <a:ext cx="166967" cy="196483"/>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42" name="Right Triangle 141">
                <a:extLst>
                  <a:ext uri="{FF2B5EF4-FFF2-40B4-BE49-F238E27FC236}">
                    <a16:creationId xmlns:a16="http://schemas.microsoft.com/office/drawing/2014/main" id="{2C3612C2-95A2-4619-D9A8-2B7D5E577407}"/>
                  </a:ext>
                </a:extLst>
              </p:cNvPr>
              <p:cNvSpPr/>
              <p:nvPr/>
            </p:nvSpPr>
            <p:spPr>
              <a:xfrm rot="12900681" flipH="1">
                <a:off x="-2131171" y="4150943"/>
                <a:ext cx="166967" cy="196483"/>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43" name="Flowchart: Manual Operation 26">
                <a:extLst>
                  <a:ext uri="{FF2B5EF4-FFF2-40B4-BE49-F238E27FC236}">
                    <a16:creationId xmlns:a16="http://schemas.microsoft.com/office/drawing/2014/main" id="{782B658A-2A90-77C5-69F6-CA851E6F3FD5}"/>
                  </a:ext>
                </a:extLst>
              </p:cNvPr>
              <p:cNvSpPr/>
              <p:nvPr/>
            </p:nvSpPr>
            <p:spPr>
              <a:xfrm rot="230863" flipV="1">
                <a:off x="-2487781" y="4999311"/>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44" name="Flowchart: Terminator 143">
                <a:extLst>
                  <a:ext uri="{FF2B5EF4-FFF2-40B4-BE49-F238E27FC236}">
                    <a16:creationId xmlns:a16="http://schemas.microsoft.com/office/drawing/2014/main" id="{3F557564-DABC-FFE6-103F-5C9D9849E858}"/>
                  </a:ext>
                </a:extLst>
              </p:cNvPr>
              <p:cNvSpPr/>
              <p:nvPr/>
            </p:nvSpPr>
            <p:spPr>
              <a:xfrm rot="2262586">
                <a:off x="-1739384" y="4455383"/>
                <a:ext cx="121632" cy="4068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45" name="Flowchart: Terminator 144">
                <a:extLst>
                  <a:ext uri="{FF2B5EF4-FFF2-40B4-BE49-F238E27FC236}">
                    <a16:creationId xmlns:a16="http://schemas.microsoft.com/office/drawing/2014/main" id="{9D31528F-6A50-5F79-88F5-37C5A6F8B28D}"/>
                  </a:ext>
                </a:extLst>
              </p:cNvPr>
              <p:cNvSpPr/>
              <p:nvPr/>
            </p:nvSpPr>
            <p:spPr>
              <a:xfrm rot="18705810" flipH="1">
                <a:off x="-2714969" y="4736489"/>
                <a:ext cx="95213" cy="280136"/>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46" name="Flowchart: Connector 145">
                <a:extLst>
                  <a:ext uri="{FF2B5EF4-FFF2-40B4-BE49-F238E27FC236}">
                    <a16:creationId xmlns:a16="http://schemas.microsoft.com/office/drawing/2014/main" id="{DB97D95B-62C4-8EB9-CD71-D3D62EED6FF2}"/>
                  </a:ext>
                </a:extLst>
              </p:cNvPr>
              <p:cNvSpPr/>
              <p:nvPr/>
            </p:nvSpPr>
            <p:spPr>
              <a:xfrm>
                <a:off x="-2225278" y="4320573"/>
                <a:ext cx="53650" cy="5876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47" name="Flowchart: Connector 146">
                <a:extLst>
                  <a:ext uri="{FF2B5EF4-FFF2-40B4-BE49-F238E27FC236}">
                    <a16:creationId xmlns:a16="http://schemas.microsoft.com/office/drawing/2014/main" id="{23097EED-D333-3D7E-B193-41317288568B}"/>
                  </a:ext>
                </a:extLst>
              </p:cNvPr>
              <p:cNvSpPr/>
              <p:nvPr/>
            </p:nvSpPr>
            <p:spPr>
              <a:xfrm>
                <a:off x="-2225278" y="4405700"/>
                <a:ext cx="53650" cy="5876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nvGrpSpPr>
              <p:cNvPr id="148" name="Group 147">
                <a:extLst>
                  <a:ext uri="{FF2B5EF4-FFF2-40B4-BE49-F238E27FC236}">
                    <a16:creationId xmlns:a16="http://schemas.microsoft.com/office/drawing/2014/main" id="{9F1B4987-E36D-C806-C704-0DEA41DFA673}"/>
                  </a:ext>
                </a:extLst>
              </p:cNvPr>
              <p:cNvGrpSpPr/>
              <p:nvPr/>
            </p:nvGrpSpPr>
            <p:grpSpPr>
              <a:xfrm>
                <a:off x="-2123362" y="4260410"/>
                <a:ext cx="218912" cy="352027"/>
                <a:chOff x="859632" y="2338402"/>
                <a:chExt cx="571500" cy="788345"/>
              </a:xfrm>
            </p:grpSpPr>
            <p:sp>
              <p:nvSpPr>
                <p:cNvPr id="153" name="Rectangle 152">
                  <a:extLst>
                    <a:ext uri="{FF2B5EF4-FFF2-40B4-BE49-F238E27FC236}">
                      <a16:creationId xmlns:a16="http://schemas.microsoft.com/office/drawing/2014/main" id="{4EF5944D-B5EA-0F13-FCEC-1C6B797F2193}"/>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pic>
              <p:nvPicPr>
                <p:cNvPr id="154" name="Picture 153">
                  <a:extLst>
                    <a:ext uri="{FF2B5EF4-FFF2-40B4-BE49-F238E27FC236}">
                      <a16:creationId xmlns:a16="http://schemas.microsoft.com/office/drawing/2014/main" id="{25EFC920-A747-252F-74D8-CBA4E69A0C04}"/>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49" name="Freeform: Shape 233">
                <a:extLst>
                  <a:ext uri="{FF2B5EF4-FFF2-40B4-BE49-F238E27FC236}">
                    <a16:creationId xmlns:a16="http://schemas.microsoft.com/office/drawing/2014/main" id="{FCBFDD44-852A-721E-C217-5BF6A9D193C8}"/>
                  </a:ext>
                </a:extLst>
              </p:cNvPr>
              <p:cNvSpPr/>
              <p:nvPr/>
            </p:nvSpPr>
            <p:spPr>
              <a:xfrm rot="14816196">
                <a:off x="-2606070" y="4897498"/>
                <a:ext cx="184707" cy="177059"/>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0" name="Group 149">
                <a:extLst>
                  <a:ext uri="{FF2B5EF4-FFF2-40B4-BE49-F238E27FC236}">
                    <a16:creationId xmlns:a16="http://schemas.microsoft.com/office/drawing/2014/main" id="{145174C9-1064-FE74-2F02-C8CA4C875AEB}"/>
                  </a:ext>
                </a:extLst>
              </p:cNvPr>
              <p:cNvGrpSpPr/>
              <p:nvPr/>
            </p:nvGrpSpPr>
            <p:grpSpPr>
              <a:xfrm rot="20979317">
                <a:off x="-1622790" y="4356147"/>
                <a:ext cx="291582" cy="209055"/>
                <a:chOff x="2687747" y="3880759"/>
                <a:chExt cx="433033" cy="310471"/>
              </a:xfrm>
            </p:grpSpPr>
            <p:sp>
              <p:nvSpPr>
                <p:cNvPr id="151" name="Freeform: Shape 235">
                  <a:extLst>
                    <a:ext uri="{FF2B5EF4-FFF2-40B4-BE49-F238E27FC236}">
                      <a16:creationId xmlns:a16="http://schemas.microsoft.com/office/drawing/2014/main" id="{D0F5F72A-22E5-71DC-4DA2-5557E0306F3F}"/>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52" name="Freeform: Shape 236">
                  <a:extLst>
                    <a:ext uri="{FF2B5EF4-FFF2-40B4-BE49-F238E27FC236}">
                      <a16:creationId xmlns:a16="http://schemas.microsoft.com/office/drawing/2014/main" id="{A6923E6C-1D22-3978-4B02-E4D0F37A6862}"/>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96" name="Group 95">
              <a:extLst>
                <a:ext uri="{FF2B5EF4-FFF2-40B4-BE49-F238E27FC236}">
                  <a16:creationId xmlns:a16="http://schemas.microsoft.com/office/drawing/2014/main" id="{BC58913F-DF20-CED0-D0C9-5F840EF11F24}"/>
                </a:ext>
              </a:extLst>
            </p:cNvPr>
            <p:cNvGrpSpPr/>
            <p:nvPr/>
          </p:nvGrpSpPr>
          <p:grpSpPr>
            <a:xfrm>
              <a:off x="547975" y="3995683"/>
              <a:ext cx="546804" cy="508076"/>
              <a:chOff x="1851368" y="2814054"/>
              <a:chExt cx="889770" cy="864887"/>
            </a:xfrm>
          </p:grpSpPr>
          <p:grpSp>
            <p:nvGrpSpPr>
              <p:cNvPr id="97" name="Group 96">
                <a:extLst>
                  <a:ext uri="{FF2B5EF4-FFF2-40B4-BE49-F238E27FC236}">
                    <a16:creationId xmlns:a16="http://schemas.microsoft.com/office/drawing/2014/main" id="{B7FC39A4-5CC4-4C17-BC73-F90E9684B502}"/>
                  </a:ext>
                </a:extLst>
              </p:cNvPr>
              <p:cNvGrpSpPr/>
              <p:nvPr/>
            </p:nvGrpSpPr>
            <p:grpSpPr>
              <a:xfrm>
                <a:off x="1851368" y="2814054"/>
                <a:ext cx="889770" cy="864887"/>
                <a:chOff x="6728293" y="3633510"/>
                <a:chExt cx="889770" cy="864887"/>
              </a:xfrm>
            </p:grpSpPr>
            <p:grpSp>
              <p:nvGrpSpPr>
                <p:cNvPr id="109" name="Group 108">
                  <a:extLst>
                    <a:ext uri="{FF2B5EF4-FFF2-40B4-BE49-F238E27FC236}">
                      <a16:creationId xmlns:a16="http://schemas.microsoft.com/office/drawing/2014/main" id="{49A5A3B1-7CE7-4F1F-EFD4-F1C36308AFC5}"/>
                    </a:ext>
                  </a:extLst>
                </p:cNvPr>
                <p:cNvGrpSpPr/>
                <p:nvPr/>
              </p:nvGrpSpPr>
              <p:grpSpPr>
                <a:xfrm rot="1879854" flipH="1">
                  <a:off x="7217848" y="3717037"/>
                  <a:ext cx="386764" cy="226743"/>
                  <a:chOff x="5136060" y="1710152"/>
                  <a:chExt cx="538831" cy="347248"/>
                </a:xfrm>
              </p:grpSpPr>
              <p:sp>
                <p:nvSpPr>
                  <p:cNvPr id="116" name="Oval 5">
                    <a:extLst>
                      <a:ext uri="{FF2B5EF4-FFF2-40B4-BE49-F238E27FC236}">
                        <a16:creationId xmlns:a16="http://schemas.microsoft.com/office/drawing/2014/main" id="{67815252-F944-C4E2-C96A-21B4471E9904}"/>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17" name="Group 116">
                    <a:extLst>
                      <a:ext uri="{FF2B5EF4-FFF2-40B4-BE49-F238E27FC236}">
                        <a16:creationId xmlns:a16="http://schemas.microsoft.com/office/drawing/2014/main" id="{567111F1-DBF7-5728-1E32-0B6E739A46FA}"/>
                      </a:ext>
                    </a:extLst>
                  </p:cNvPr>
                  <p:cNvGrpSpPr/>
                  <p:nvPr/>
                </p:nvGrpSpPr>
                <p:grpSpPr>
                  <a:xfrm rot="20545732">
                    <a:off x="5242936" y="1710152"/>
                    <a:ext cx="85726" cy="45719"/>
                    <a:chOff x="5293988" y="1700325"/>
                    <a:chExt cx="85726" cy="42639"/>
                  </a:xfrm>
                </p:grpSpPr>
                <p:cxnSp>
                  <p:nvCxnSpPr>
                    <p:cNvPr id="123" name="Straight Connector 122">
                      <a:extLst>
                        <a:ext uri="{FF2B5EF4-FFF2-40B4-BE49-F238E27FC236}">
                          <a16:creationId xmlns:a16="http://schemas.microsoft.com/office/drawing/2014/main" id="{5F9F2A44-0BC3-E578-E751-8EB46450F78F}"/>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24" name="Straight Connector 123">
                      <a:extLst>
                        <a:ext uri="{FF2B5EF4-FFF2-40B4-BE49-F238E27FC236}">
                          <a16:creationId xmlns:a16="http://schemas.microsoft.com/office/drawing/2014/main" id="{3FD9B014-260D-9F8F-BF38-D511F20AD440}"/>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25" name="Straight Connector 124">
                      <a:extLst>
                        <a:ext uri="{FF2B5EF4-FFF2-40B4-BE49-F238E27FC236}">
                          <a16:creationId xmlns:a16="http://schemas.microsoft.com/office/drawing/2014/main" id="{B74C5FF9-3AEC-11DD-4D12-6FE4440126EC}"/>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18" name="Oval 4">
                    <a:extLst>
                      <a:ext uri="{FF2B5EF4-FFF2-40B4-BE49-F238E27FC236}">
                        <a16:creationId xmlns:a16="http://schemas.microsoft.com/office/drawing/2014/main" id="{0C5B09EA-4F92-CAE3-8069-18F361A84D0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19" name="Oval 118">
                    <a:extLst>
                      <a:ext uri="{FF2B5EF4-FFF2-40B4-BE49-F238E27FC236}">
                        <a16:creationId xmlns:a16="http://schemas.microsoft.com/office/drawing/2014/main" id="{4A5137F4-3D40-2514-6F73-56857DCA53D0}"/>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0" name="Oval 119">
                    <a:extLst>
                      <a:ext uri="{FF2B5EF4-FFF2-40B4-BE49-F238E27FC236}">
                        <a16:creationId xmlns:a16="http://schemas.microsoft.com/office/drawing/2014/main" id="{F7C6DB98-D52A-4F7C-8C78-64BEA034026B}"/>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21" name="Oval 120">
                    <a:extLst>
                      <a:ext uri="{FF2B5EF4-FFF2-40B4-BE49-F238E27FC236}">
                        <a16:creationId xmlns:a16="http://schemas.microsoft.com/office/drawing/2014/main" id="{90D4EC43-FFB9-3F04-76D5-97EAE015B421}"/>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2" name="Oval 121">
                    <a:extLst>
                      <a:ext uri="{FF2B5EF4-FFF2-40B4-BE49-F238E27FC236}">
                        <a16:creationId xmlns:a16="http://schemas.microsoft.com/office/drawing/2014/main" id="{C0EC9B03-6D2C-7140-28B4-C1FC71A596FB}"/>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10" name="Freeform: Shape 109">
                  <a:extLst>
                    <a:ext uri="{FF2B5EF4-FFF2-40B4-BE49-F238E27FC236}">
                      <a16:creationId xmlns:a16="http://schemas.microsoft.com/office/drawing/2014/main" id="{3C738D87-CA14-40DC-7107-D3D89F02D9FA}"/>
                    </a:ext>
                  </a:extLst>
                </p:cNvPr>
                <p:cNvSpPr/>
                <p:nvPr/>
              </p:nvSpPr>
              <p:spPr>
                <a:xfrm flipH="1">
                  <a:off x="7139714" y="4060428"/>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11" name="Oval 110">
                  <a:extLst>
                    <a:ext uri="{FF2B5EF4-FFF2-40B4-BE49-F238E27FC236}">
                      <a16:creationId xmlns:a16="http://schemas.microsoft.com/office/drawing/2014/main" id="{B52ACCA0-EE5A-DE03-9723-6260160D6847}"/>
                    </a:ext>
                  </a:extLst>
                </p:cNvPr>
                <p:cNvSpPr/>
                <p:nvPr/>
              </p:nvSpPr>
              <p:spPr>
                <a:xfrm flipH="1">
                  <a:off x="7370494" y="4013886"/>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12" name="Oval 111">
                  <a:extLst>
                    <a:ext uri="{FF2B5EF4-FFF2-40B4-BE49-F238E27FC236}">
                      <a16:creationId xmlns:a16="http://schemas.microsoft.com/office/drawing/2014/main" id="{EB129D48-E9C0-CA40-3EDD-AC79CBA5623B}"/>
                    </a:ext>
                  </a:extLst>
                </p:cNvPr>
                <p:cNvSpPr/>
                <p:nvPr/>
              </p:nvSpPr>
              <p:spPr>
                <a:xfrm flipH="1">
                  <a:off x="6740737" y="4015344"/>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13" name="Diagonal Stripe 112">
                  <a:extLst>
                    <a:ext uri="{FF2B5EF4-FFF2-40B4-BE49-F238E27FC236}">
                      <a16:creationId xmlns:a16="http://schemas.microsoft.com/office/drawing/2014/main" id="{D9611B54-B618-3D59-258F-722DAA0CE1BA}"/>
                    </a:ext>
                  </a:extLst>
                </p:cNvPr>
                <p:cNvSpPr/>
                <p:nvPr/>
              </p:nvSpPr>
              <p:spPr>
                <a:xfrm rot="609218">
                  <a:off x="7217412" y="3641433"/>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14" name="Diagonal Stripe 113">
                  <a:extLst>
                    <a:ext uri="{FF2B5EF4-FFF2-40B4-BE49-F238E27FC236}">
                      <a16:creationId xmlns:a16="http://schemas.microsoft.com/office/drawing/2014/main" id="{60869AA3-3F18-8D47-CEC5-C5D31C3DE928}"/>
                    </a:ext>
                  </a:extLst>
                </p:cNvPr>
                <p:cNvSpPr/>
                <p:nvPr/>
              </p:nvSpPr>
              <p:spPr>
                <a:xfrm rot="20990782" flipH="1">
                  <a:off x="6728293" y="3633510"/>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15" name="Isosceles Triangle 114">
                  <a:extLst>
                    <a:ext uri="{FF2B5EF4-FFF2-40B4-BE49-F238E27FC236}">
                      <a16:creationId xmlns:a16="http://schemas.microsoft.com/office/drawing/2014/main" id="{C04D3399-ADE9-6C9D-17D8-D695B5A04D9A}"/>
                    </a:ext>
                  </a:extLst>
                </p:cNvPr>
                <p:cNvSpPr/>
                <p:nvPr/>
              </p:nvSpPr>
              <p:spPr>
                <a:xfrm rot="10800000" flipH="1">
                  <a:off x="7003386" y="4334486"/>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nvGrpSpPr>
              <p:cNvPr id="98" name="Group 97">
                <a:extLst>
                  <a:ext uri="{FF2B5EF4-FFF2-40B4-BE49-F238E27FC236}">
                    <a16:creationId xmlns:a16="http://schemas.microsoft.com/office/drawing/2014/main" id="{61CAC9BD-FC13-037A-9924-2A3231758896}"/>
                  </a:ext>
                </a:extLst>
              </p:cNvPr>
              <p:cNvGrpSpPr/>
              <p:nvPr/>
            </p:nvGrpSpPr>
            <p:grpSpPr>
              <a:xfrm rot="19894200">
                <a:off x="1864249" y="2894024"/>
                <a:ext cx="386764" cy="226743"/>
                <a:chOff x="5136060" y="1710152"/>
                <a:chExt cx="538831" cy="347248"/>
              </a:xfrm>
            </p:grpSpPr>
            <p:sp>
              <p:nvSpPr>
                <p:cNvPr id="99" name="Oval 5">
                  <a:extLst>
                    <a:ext uri="{FF2B5EF4-FFF2-40B4-BE49-F238E27FC236}">
                      <a16:creationId xmlns:a16="http://schemas.microsoft.com/office/drawing/2014/main" id="{89E63690-E440-18DB-ACA4-43CD7E5DA50A}"/>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00" name="Group 99">
                  <a:extLst>
                    <a:ext uri="{FF2B5EF4-FFF2-40B4-BE49-F238E27FC236}">
                      <a16:creationId xmlns:a16="http://schemas.microsoft.com/office/drawing/2014/main" id="{44CD7FC8-D35A-4F77-1196-FD3D19EED6E6}"/>
                    </a:ext>
                  </a:extLst>
                </p:cNvPr>
                <p:cNvGrpSpPr/>
                <p:nvPr/>
              </p:nvGrpSpPr>
              <p:grpSpPr>
                <a:xfrm rot="20545732">
                  <a:off x="5242936" y="1710152"/>
                  <a:ext cx="85726" cy="45719"/>
                  <a:chOff x="5293988" y="1700325"/>
                  <a:chExt cx="85726" cy="42639"/>
                </a:xfrm>
              </p:grpSpPr>
              <p:cxnSp>
                <p:nvCxnSpPr>
                  <p:cNvPr id="106" name="Straight Connector 105">
                    <a:extLst>
                      <a:ext uri="{FF2B5EF4-FFF2-40B4-BE49-F238E27FC236}">
                        <a16:creationId xmlns:a16="http://schemas.microsoft.com/office/drawing/2014/main" id="{71CD15E5-E332-AA29-24C8-02209BCA0A3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7" name="Straight Connector 106">
                    <a:extLst>
                      <a:ext uri="{FF2B5EF4-FFF2-40B4-BE49-F238E27FC236}">
                        <a16:creationId xmlns:a16="http://schemas.microsoft.com/office/drawing/2014/main" id="{9FC4B75B-006D-DAF0-3531-704565EBC499}"/>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8" name="Straight Connector 107">
                    <a:extLst>
                      <a:ext uri="{FF2B5EF4-FFF2-40B4-BE49-F238E27FC236}">
                        <a16:creationId xmlns:a16="http://schemas.microsoft.com/office/drawing/2014/main" id="{16229383-B0D4-A560-937C-5570C6D2E60F}"/>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01" name="Oval 4">
                  <a:extLst>
                    <a:ext uri="{FF2B5EF4-FFF2-40B4-BE49-F238E27FC236}">
                      <a16:creationId xmlns:a16="http://schemas.microsoft.com/office/drawing/2014/main" id="{A7CC9EA1-D1F0-9C23-1348-EE0E2C366DF1}"/>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2" name="Oval 101">
                  <a:extLst>
                    <a:ext uri="{FF2B5EF4-FFF2-40B4-BE49-F238E27FC236}">
                      <a16:creationId xmlns:a16="http://schemas.microsoft.com/office/drawing/2014/main" id="{1EAB76ED-5C00-ADAC-4BB2-D67EFC42C6D6}"/>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3" name="Oval 102">
                  <a:extLst>
                    <a:ext uri="{FF2B5EF4-FFF2-40B4-BE49-F238E27FC236}">
                      <a16:creationId xmlns:a16="http://schemas.microsoft.com/office/drawing/2014/main" id="{FB2A9C16-6232-F664-067E-311763F5AE6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04" name="Oval 103">
                  <a:extLst>
                    <a:ext uri="{FF2B5EF4-FFF2-40B4-BE49-F238E27FC236}">
                      <a16:creationId xmlns:a16="http://schemas.microsoft.com/office/drawing/2014/main" id="{AB196175-A57F-B7B0-9F91-156D67D740DC}"/>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5" name="Oval 104">
                  <a:extLst>
                    <a:ext uri="{FF2B5EF4-FFF2-40B4-BE49-F238E27FC236}">
                      <a16:creationId xmlns:a16="http://schemas.microsoft.com/office/drawing/2014/main" id="{11F87A39-0EED-0885-91DB-28FFD238CF8C}"/>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grpSp>
    </p:spTree>
    <p:extLst>
      <p:ext uri="{BB962C8B-B14F-4D97-AF65-F5344CB8AC3E}">
        <p14:creationId xmlns:p14="http://schemas.microsoft.com/office/powerpoint/2010/main" val="243051831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5614220"/>
            <a:ext cx="12192000" cy="1263445"/>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0" y="0"/>
            <a:ext cx="12192000" cy="1097280"/>
          </a:xfrm>
          <a:solidFill>
            <a:srgbClr val="712766"/>
          </a:solidFill>
        </p:spPr>
        <p:txBody>
          <a:bodyPr>
            <a:normAutofit/>
          </a:bodyPr>
          <a:lstStyle/>
          <a:p>
            <a:pPr marL="457200" algn="l">
              <a:spcBef>
                <a:spcPts val="0"/>
              </a:spcBef>
            </a:pPr>
            <a:r>
              <a:rPr lang="en-US" sz="4800" b="1" dirty="0">
                <a:solidFill>
                  <a:schemeClr val="bg1"/>
                </a:solidFill>
                <a:latin typeface="Juice ITC" panose="04040403040A02020202" pitchFamily="82" charset="0"/>
                <a:ea typeface="+mn-ea"/>
                <a:cs typeface="+mn-cs"/>
              </a:rPr>
              <a:t>HACCP Logs</a:t>
            </a:r>
            <a:endParaRPr lang="en-US" sz="5400" dirty="0">
              <a:solidFill>
                <a:schemeClr val="bg1"/>
              </a:solidFill>
              <a:latin typeface="Juice ITC" panose="04040403040A02020202" pitchFamily="82" charset="0"/>
            </a:endParaRPr>
          </a:p>
        </p:txBody>
      </p:sp>
      <p:sp>
        <p:nvSpPr>
          <p:cNvPr id="143" name="Freeform: Shape 35">
            <a:extLst>
              <a:ext uri="{FF2B5EF4-FFF2-40B4-BE49-F238E27FC236}">
                <a16:creationId xmlns:a16="http://schemas.microsoft.com/office/drawing/2014/main" id="{4C6DC76D-3A5A-4F87-A930-07CCE92B0BB9}"/>
              </a:ext>
            </a:extLst>
          </p:cNvPr>
          <p:cNvSpPr/>
          <p:nvPr/>
        </p:nvSpPr>
        <p:spPr>
          <a:xfrm>
            <a:off x="6826906" y="3335039"/>
            <a:ext cx="1541405" cy="3125926"/>
          </a:xfrm>
          <a:custGeom>
            <a:avLst/>
            <a:gdLst>
              <a:gd name="connsiteX0" fmla="*/ 2714625 w 4686300"/>
              <a:gd name="connsiteY0" fmla="*/ 1638300 h 1638300"/>
              <a:gd name="connsiteX1" fmla="*/ 4686300 w 4686300"/>
              <a:gd name="connsiteY1" fmla="*/ 352425 h 1638300"/>
              <a:gd name="connsiteX2" fmla="*/ 2324100 w 4686300"/>
              <a:gd name="connsiteY2" fmla="*/ 0 h 1638300"/>
              <a:gd name="connsiteX3" fmla="*/ 0 w 4686300"/>
              <a:gd name="connsiteY3" fmla="*/ 1162050 h 1638300"/>
              <a:gd name="connsiteX4" fmla="*/ 2714625 w 4686300"/>
              <a:gd name="connsiteY4" fmla="*/ 1638300 h 1638300"/>
              <a:gd name="connsiteX0" fmla="*/ 352425 w 4686300"/>
              <a:gd name="connsiteY0" fmla="*/ 6353175 h 6353175"/>
              <a:gd name="connsiteX1" fmla="*/ 4686300 w 4686300"/>
              <a:gd name="connsiteY1" fmla="*/ 352425 h 6353175"/>
              <a:gd name="connsiteX2" fmla="*/ 2324100 w 4686300"/>
              <a:gd name="connsiteY2" fmla="*/ 0 h 6353175"/>
              <a:gd name="connsiteX3" fmla="*/ 0 w 4686300"/>
              <a:gd name="connsiteY3" fmla="*/ 1162050 h 6353175"/>
              <a:gd name="connsiteX4" fmla="*/ 352425 w 4686300"/>
              <a:gd name="connsiteY4" fmla="*/ 6353175 h 6353175"/>
              <a:gd name="connsiteX0" fmla="*/ 85725 w 4419600"/>
              <a:gd name="connsiteY0" fmla="*/ 6353175 h 6353175"/>
              <a:gd name="connsiteX1" fmla="*/ 4419600 w 4419600"/>
              <a:gd name="connsiteY1" fmla="*/ 352425 h 6353175"/>
              <a:gd name="connsiteX2" fmla="*/ 2057400 w 4419600"/>
              <a:gd name="connsiteY2" fmla="*/ 0 h 6353175"/>
              <a:gd name="connsiteX3" fmla="*/ 0 w 4419600"/>
              <a:gd name="connsiteY3" fmla="*/ 1247775 h 6353175"/>
              <a:gd name="connsiteX4" fmla="*/ 85725 w 4419600"/>
              <a:gd name="connsiteY4" fmla="*/ 6353175 h 6353175"/>
              <a:gd name="connsiteX0" fmla="*/ 0 w 4333875"/>
              <a:gd name="connsiteY0" fmla="*/ 6353175 h 6353175"/>
              <a:gd name="connsiteX1" fmla="*/ 4333875 w 4333875"/>
              <a:gd name="connsiteY1" fmla="*/ 352425 h 6353175"/>
              <a:gd name="connsiteX2" fmla="*/ 1971675 w 4333875"/>
              <a:gd name="connsiteY2" fmla="*/ 0 h 6353175"/>
              <a:gd name="connsiteX3" fmla="*/ 104775 w 4333875"/>
              <a:gd name="connsiteY3" fmla="*/ 1333500 h 6353175"/>
              <a:gd name="connsiteX4" fmla="*/ 0 w 4333875"/>
              <a:gd name="connsiteY4" fmla="*/ 6353175 h 6353175"/>
              <a:gd name="connsiteX0" fmla="*/ 0 w 4333875"/>
              <a:gd name="connsiteY0" fmla="*/ 6353175 h 6353175"/>
              <a:gd name="connsiteX1" fmla="*/ 4333875 w 4333875"/>
              <a:gd name="connsiteY1" fmla="*/ 352425 h 6353175"/>
              <a:gd name="connsiteX2" fmla="*/ 1971675 w 4333875"/>
              <a:gd name="connsiteY2" fmla="*/ 0 h 6353175"/>
              <a:gd name="connsiteX3" fmla="*/ 19050 w 4333875"/>
              <a:gd name="connsiteY3" fmla="*/ 1304925 h 6353175"/>
              <a:gd name="connsiteX4" fmla="*/ 0 w 4333875"/>
              <a:gd name="connsiteY4" fmla="*/ 6353175 h 6353175"/>
              <a:gd name="connsiteX0" fmla="*/ 0 w 1971675"/>
              <a:gd name="connsiteY0" fmla="*/ 6353175 h 6353175"/>
              <a:gd name="connsiteX1" fmla="*/ 1781175 w 1971675"/>
              <a:gd name="connsiteY1" fmla="*/ 4867275 h 6353175"/>
              <a:gd name="connsiteX2" fmla="*/ 1971675 w 1971675"/>
              <a:gd name="connsiteY2" fmla="*/ 0 h 6353175"/>
              <a:gd name="connsiteX3" fmla="*/ 19050 w 1971675"/>
              <a:gd name="connsiteY3" fmla="*/ 1304925 h 6353175"/>
              <a:gd name="connsiteX4" fmla="*/ 0 w 1971675"/>
              <a:gd name="connsiteY4" fmla="*/ 6353175 h 6353175"/>
              <a:gd name="connsiteX0" fmla="*/ 0 w 2743200"/>
              <a:gd name="connsiteY0" fmla="*/ 5048250 h 5048250"/>
              <a:gd name="connsiteX1" fmla="*/ 1781175 w 2743200"/>
              <a:gd name="connsiteY1" fmla="*/ 3562350 h 5048250"/>
              <a:gd name="connsiteX2" fmla="*/ 2743200 w 2743200"/>
              <a:gd name="connsiteY2" fmla="*/ 485775 h 5048250"/>
              <a:gd name="connsiteX3" fmla="*/ 19050 w 2743200"/>
              <a:gd name="connsiteY3" fmla="*/ 0 h 5048250"/>
              <a:gd name="connsiteX4" fmla="*/ 0 w 2743200"/>
              <a:gd name="connsiteY4" fmla="*/ 5048250 h 5048250"/>
              <a:gd name="connsiteX0" fmla="*/ 0 w 2743200"/>
              <a:gd name="connsiteY0" fmla="*/ 5048250 h 5524500"/>
              <a:gd name="connsiteX1" fmla="*/ 2714625 w 2743200"/>
              <a:gd name="connsiteY1" fmla="*/ 5524500 h 5524500"/>
              <a:gd name="connsiteX2" fmla="*/ 2743200 w 2743200"/>
              <a:gd name="connsiteY2" fmla="*/ 485775 h 5524500"/>
              <a:gd name="connsiteX3" fmla="*/ 19050 w 2743200"/>
              <a:gd name="connsiteY3" fmla="*/ 0 h 5524500"/>
              <a:gd name="connsiteX4" fmla="*/ 0 w 2743200"/>
              <a:gd name="connsiteY4" fmla="*/ 5048250 h 5524500"/>
              <a:gd name="connsiteX0" fmla="*/ 1019175 w 2724150"/>
              <a:gd name="connsiteY0" fmla="*/ 4391025 h 5524500"/>
              <a:gd name="connsiteX1" fmla="*/ 2695575 w 2724150"/>
              <a:gd name="connsiteY1" fmla="*/ 5524500 h 5524500"/>
              <a:gd name="connsiteX2" fmla="*/ 2724150 w 2724150"/>
              <a:gd name="connsiteY2" fmla="*/ 485775 h 5524500"/>
              <a:gd name="connsiteX3" fmla="*/ 0 w 2724150"/>
              <a:gd name="connsiteY3" fmla="*/ 0 h 5524500"/>
              <a:gd name="connsiteX4" fmla="*/ 1019175 w 2724150"/>
              <a:gd name="connsiteY4" fmla="*/ 4391025 h 5524500"/>
              <a:gd name="connsiteX0" fmla="*/ 238125 w 2724150"/>
              <a:gd name="connsiteY0" fmla="*/ 4657725 h 5524500"/>
              <a:gd name="connsiteX1" fmla="*/ 2695575 w 2724150"/>
              <a:gd name="connsiteY1" fmla="*/ 5524500 h 5524500"/>
              <a:gd name="connsiteX2" fmla="*/ 2724150 w 2724150"/>
              <a:gd name="connsiteY2" fmla="*/ 485775 h 5524500"/>
              <a:gd name="connsiteX3" fmla="*/ 0 w 2724150"/>
              <a:gd name="connsiteY3" fmla="*/ 0 h 5524500"/>
              <a:gd name="connsiteX4" fmla="*/ 238125 w 2724150"/>
              <a:gd name="connsiteY4" fmla="*/ 4657725 h 5524500"/>
              <a:gd name="connsiteX0" fmla="*/ 171450 w 2724150"/>
              <a:gd name="connsiteY0" fmla="*/ 4610100 h 5524500"/>
              <a:gd name="connsiteX1" fmla="*/ 2695575 w 2724150"/>
              <a:gd name="connsiteY1" fmla="*/ 5524500 h 5524500"/>
              <a:gd name="connsiteX2" fmla="*/ 2724150 w 2724150"/>
              <a:gd name="connsiteY2" fmla="*/ 485775 h 5524500"/>
              <a:gd name="connsiteX3" fmla="*/ 0 w 2724150"/>
              <a:gd name="connsiteY3" fmla="*/ 0 h 5524500"/>
              <a:gd name="connsiteX4" fmla="*/ 171450 w 2724150"/>
              <a:gd name="connsiteY4" fmla="*/ 4610100 h 552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50" h="5524500">
                <a:moveTo>
                  <a:pt x="171450" y="4610100"/>
                </a:moveTo>
                <a:lnTo>
                  <a:pt x="2695575" y="5524500"/>
                </a:lnTo>
                <a:lnTo>
                  <a:pt x="2724150" y="485775"/>
                </a:lnTo>
                <a:lnTo>
                  <a:pt x="0" y="0"/>
                </a:lnTo>
                <a:lnTo>
                  <a:pt x="171450" y="4610100"/>
                </a:lnTo>
                <a:close/>
              </a:path>
            </a:pathLst>
          </a:custGeom>
          <a:solidFill>
            <a:srgbClr val="7481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4" name="Group 143">
            <a:extLst>
              <a:ext uri="{FF2B5EF4-FFF2-40B4-BE49-F238E27FC236}">
                <a16:creationId xmlns:a16="http://schemas.microsoft.com/office/drawing/2014/main" id="{122D0DF9-211D-4AB8-B6FE-5509C43CAE60}"/>
              </a:ext>
            </a:extLst>
          </p:cNvPr>
          <p:cNvGrpSpPr/>
          <p:nvPr/>
        </p:nvGrpSpPr>
        <p:grpSpPr>
          <a:xfrm>
            <a:off x="7064813" y="5218452"/>
            <a:ext cx="1094973" cy="986284"/>
            <a:chOff x="2934045" y="5017452"/>
            <a:chExt cx="1935163" cy="1743075"/>
          </a:xfrm>
        </p:grpSpPr>
        <p:sp>
          <p:nvSpPr>
            <p:cNvPr id="145" name="Freeform: Shape 27">
              <a:extLst>
                <a:ext uri="{FF2B5EF4-FFF2-40B4-BE49-F238E27FC236}">
                  <a16:creationId xmlns:a16="http://schemas.microsoft.com/office/drawing/2014/main" id="{37557912-2D35-4453-82F1-1A51A543FFF4}"/>
                </a:ext>
              </a:extLst>
            </p:cNvPr>
            <p:cNvSpPr/>
            <p:nvPr/>
          </p:nvSpPr>
          <p:spPr>
            <a:xfrm>
              <a:off x="2934045" y="5017452"/>
              <a:ext cx="1935163" cy="174307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005013 w 2157413"/>
                <a:gd name="connsiteY2" fmla="*/ 54133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35163 w 2157413"/>
                <a:gd name="connsiteY2" fmla="*/ 608012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76438 w 2157413"/>
                <a:gd name="connsiteY2" fmla="*/ 595312 h 1876425"/>
                <a:gd name="connsiteX3" fmla="*/ 0 w 2157413"/>
                <a:gd name="connsiteY3" fmla="*/ 0 h 1876425"/>
                <a:gd name="connsiteX4" fmla="*/ 28575 w 2157413"/>
                <a:gd name="connsiteY4" fmla="*/ 1338262 h 1876425"/>
                <a:gd name="connsiteX0" fmla="*/ 28575 w 1976438"/>
                <a:gd name="connsiteY0" fmla="*/ 1338262 h 1670050"/>
                <a:gd name="connsiteX1" fmla="*/ 1827213 w 1976438"/>
                <a:gd name="connsiteY1" fmla="*/ 1670050 h 1670050"/>
                <a:gd name="connsiteX2" fmla="*/ 1976438 w 1976438"/>
                <a:gd name="connsiteY2" fmla="*/ 595312 h 1670050"/>
                <a:gd name="connsiteX3" fmla="*/ 0 w 1976438"/>
                <a:gd name="connsiteY3" fmla="*/ 0 h 1670050"/>
                <a:gd name="connsiteX4" fmla="*/ 28575 w 1976438"/>
                <a:gd name="connsiteY4" fmla="*/ 1338262 h 1670050"/>
                <a:gd name="connsiteX0" fmla="*/ 28575 w 1976438"/>
                <a:gd name="connsiteY0" fmla="*/ 1338262 h 1793875"/>
                <a:gd name="connsiteX1" fmla="*/ 1947863 w 1976438"/>
                <a:gd name="connsiteY1" fmla="*/ 1793875 h 1793875"/>
                <a:gd name="connsiteX2" fmla="*/ 1976438 w 1976438"/>
                <a:gd name="connsiteY2" fmla="*/ 595312 h 1793875"/>
                <a:gd name="connsiteX3" fmla="*/ 0 w 1976438"/>
                <a:gd name="connsiteY3" fmla="*/ 0 h 1793875"/>
                <a:gd name="connsiteX4" fmla="*/ 28575 w 1976438"/>
                <a:gd name="connsiteY4" fmla="*/ 1338262 h 1793875"/>
                <a:gd name="connsiteX0" fmla="*/ 101600 w 1976438"/>
                <a:gd name="connsiteY0" fmla="*/ 1189037 h 1793875"/>
                <a:gd name="connsiteX1" fmla="*/ 1947863 w 1976438"/>
                <a:gd name="connsiteY1" fmla="*/ 1793875 h 1793875"/>
                <a:gd name="connsiteX2" fmla="*/ 1976438 w 1976438"/>
                <a:gd name="connsiteY2" fmla="*/ 595312 h 1793875"/>
                <a:gd name="connsiteX3" fmla="*/ 0 w 1976438"/>
                <a:gd name="connsiteY3" fmla="*/ 0 h 1793875"/>
                <a:gd name="connsiteX4" fmla="*/ 101600 w 1976438"/>
                <a:gd name="connsiteY4" fmla="*/ 1189037 h 1793875"/>
                <a:gd name="connsiteX0" fmla="*/ 79375 w 1976438"/>
                <a:gd name="connsiteY0" fmla="*/ 1166812 h 1793875"/>
                <a:gd name="connsiteX1" fmla="*/ 1947863 w 1976438"/>
                <a:gd name="connsiteY1" fmla="*/ 1793875 h 1793875"/>
                <a:gd name="connsiteX2" fmla="*/ 1976438 w 1976438"/>
                <a:gd name="connsiteY2" fmla="*/ 595312 h 1793875"/>
                <a:gd name="connsiteX3" fmla="*/ 0 w 1976438"/>
                <a:gd name="connsiteY3" fmla="*/ 0 h 1793875"/>
                <a:gd name="connsiteX4" fmla="*/ 79375 w 1976438"/>
                <a:gd name="connsiteY4" fmla="*/ 1166812 h 1793875"/>
                <a:gd name="connsiteX0" fmla="*/ 0 w 1897063"/>
                <a:gd name="connsiteY0" fmla="*/ 944562 h 1571625"/>
                <a:gd name="connsiteX1" fmla="*/ 1868488 w 1897063"/>
                <a:gd name="connsiteY1" fmla="*/ 1571625 h 1571625"/>
                <a:gd name="connsiteX2" fmla="*/ 1897063 w 1897063"/>
                <a:gd name="connsiteY2" fmla="*/ 373062 h 1571625"/>
                <a:gd name="connsiteX3" fmla="*/ 98425 w 1897063"/>
                <a:gd name="connsiteY3" fmla="*/ 0 h 1571625"/>
                <a:gd name="connsiteX4" fmla="*/ 0 w 1897063"/>
                <a:gd name="connsiteY4" fmla="*/ 944562 h 1571625"/>
                <a:gd name="connsiteX0" fmla="*/ 38100 w 1935163"/>
                <a:gd name="connsiteY0" fmla="*/ 1116012 h 1743075"/>
                <a:gd name="connsiteX1" fmla="*/ 1906588 w 1935163"/>
                <a:gd name="connsiteY1" fmla="*/ 1743075 h 1743075"/>
                <a:gd name="connsiteX2" fmla="*/ 1935163 w 1935163"/>
                <a:gd name="connsiteY2" fmla="*/ 544512 h 1743075"/>
                <a:gd name="connsiteX3" fmla="*/ 0 w 1935163"/>
                <a:gd name="connsiteY3" fmla="*/ 0 h 1743075"/>
                <a:gd name="connsiteX4" fmla="*/ 38100 w 1935163"/>
                <a:gd name="connsiteY4" fmla="*/ 1116012 h 1743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63" h="1743075">
                  <a:moveTo>
                    <a:pt x="38100" y="1116012"/>
                  </a:moveTo>
                  <a:lnTo>
                    <a:pt x="1906588" y="1743075"/>
                  </a:lnTo>
                  <a:lnTo>
                    <a:pt x="1935163" y="544512"/>
                  </a:lnTo>
                  <a:lnTo>
                    <a:pt x="0" y="0"/>
                  </a:lnTo>
                  <a:lnTo>
                    <a:pt x="38100" y="1116012"/>
                  </a:lnTo>
                  <a:close/>
                </a:path>
              </a:pathLst>
            </a:custGeom>
            <a:solidFill>
              <a:srgbClr val="A9B6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up 145">
              <a:extLst>
                <a:ext uri="{FF2B5EF4-FFF2-40B4-BE49-F238E27FC236}">
                  <a16:creationId xmlns:a16="http://schemas.microsoft.com/office/drawing/2014/main" id="{99AD3702-2F21-4617-82FE-92C6B1CEA784}"/>
                </a:ext>
              </a:extLst>
            </p:cNvPr>
            <p:cNvGrpSpPr/>
            <p:nvPr/>
          </p:nvGrpSpPr>
          <p:grpSpPr>
            <a:xfrm>
              <a:off x="3299509" y="5256377"/>
              <a:ext cx="904882" cy="556896"/>
              <a:chOff x="1859448" y="3104357"/>
              <a:chExt cx="919471" cy="484188"/>
            </a:xfrm>
          </p:grpSpPr>
          <p:sp>
            <p:nvSpPr>
              <p:cNvPr id="147" name="Freeform: Shape 29">
                <a:extLst>
                  <a:ext uri="{FF2B5EF4-FFF2-40B4-BE49-F238E27FC236}">
                    <a16:creationId xmlns:a16="http://schemas.microsoft.com/office/drawing/2014/main" id="{D778FDA6-446A-448F-AF21-5B0C59BDDF41}"/>
                  </a:ext>
                </a:extLst>
              </p:cNvPr>
              <p:cNvSpPr/>
              <p:nvPr/>
            </p:nvSpPr>
            <p:spPr>
              <a:xfrm>
                <a:off x="1859448" y="3104357"/>
                <a:ext cx="919471" cy="484188"/>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3090" h="2176082">
                    <a:moveTo>
                      <a:pt x="28575" y="1338262"/>
                    </a:moveTo>
                    <a:lnTo>
                      <a:pt x="2135212" y="2176082"/>
                    </a:lnTo>
                    <a:lnTo>
                      <a:pt x="2143090" y="878162"/>
                    </a:lnTo>
                    <a:lnTo>
                      <a:pt x="0" y="0"/>
                    </a:lnTo>
                    <a:lnTo>
                      <a:pt x="28575" y="1338262"/>
                    </a:lnTo>
                    <a:close/>
                  </a:path>
                </a:pathLst>
              </a:cu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8" name="Group 147">
                <a:extLst>
                  <a:ext uri="{FF2B5EF4-FFF2-40B4-BE49-F238E27FC236}">
                    <a16:creationId xmlns:a16="http://schemas.microsoft.com/office/drawing/2014/main" id="{8693F22F-E2AF-4C17-A796-DE1B2CFB29C0}"/>
                  </a:ext>
                </a:extLst>
              </p:cNvPr>
              <p:cNvGrpSpPr/>
              <p:nvPr/>
            </p:nvGrpSpPr>
            <p:grpSpPr>
              <a:xfrm>
                <a:off x="1949541" y="3188492"/>
                <a:ext cx="744806" cy="299245"/>
                <a:chOff x="2238663" y="3548458"/>
                <a:chExt cx="744806" cy="299245"/>
              </a:xfrm>
            </p:grpSpPr>
            <p:sp>
              <p:nvSpPr>
                <p:cNvPr id="149" name="Freeform: Shape 31">
                  <a:extLst>
                    <a:ext uri="{FF2B5EF4-FFF2-40B4-BE49-F238E27FC236}">
                      <a16:creationId xmlns:a16="http://schemas.microsoft.com/office/drawing/2014/main" id="{9263826D-61E5-42F5-8680-5C8A9D949134}"/>
                    </a:ext>
                  </a:extLst>
                </p:cNvPr>
                <p:cNvSpPr/>
                <p:nvPr/>
              </p:nvSpPr>
              <p:spPr>
                <a:xfrm>
                  <a:off x="2238663" y="3548458"/>
                  <a:ext cx="744806" cy="29924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3595" h="1640769">
                      <a:moveTo>
                        <a:pt x="0" y="789885"/>
                      </a:moveTo>
                      <a:lnTo>
                        <a:pt x="2212796" y="1640769"/>
                      </a:lnTo>
                      <a:cubicBezTo>
                        <a:pt x="2213062" y="1386567"/>
                        <a:pt x="2213329" y="1132364"/>
                        <a:pt x="2213595" y="878162"/>
                      </a:cubicBezTo>
                      <a:lnTo>
                        <a:pt x="13888" y="0"/>
                      </a:lnTo>
                      <a:lnTo>
                        <a:pt x="0" y="789885"/>
                      </a:lnTo>
                      <a:close/>
                    </a:path>
                  </a:pathLst>
                </a:custGeom>
                <a:solidFill>
                  <a:srgbClr val="32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Freeform: Shape 32">
                  <a:extLst>
                    <a:ext uri="{FF2B5EF4-FFF2-40B4-BE49-F238E27FC236}">
                      <a16:creationId xmlns:a16="http://schemas.microsoft.com/office/drawing/2014/main" id="{6D4DAB4F-1E4E-49DE-A14B-E764CD12BC79}"/>
                    </a:ext>
                  </a:extLst>
                </p:cNvPr>
                <p:cNvSpPr/>
                <p:nvPr/>
              </p:nvSpPr>
              <p:spPr>
                <a:xfrm>
                  <a:off x="2281527" y="3568697"/>
                  <a:ext cx="697181" cy="249239"/>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 name="connsiteX0" fmla="*/ 0 w 2212796"/>
                    <a:gd name="connsiteY0" fmla="*/ 789885 h 1640769"/>
                    <a:gd name="connsiteX1" fmla="*/ 2212796 w 2212796"/>
                    <a:gd name="connsiteY1" fmla="*/ 1640769 h 1640769"/>
                    <a:gd name="connsiteX2" fmla="*/ 1746500 w 2212796"/>
                    <a:gd name="connsiteY2" fmla="*/ 878162 h 1640769"/>
                    <a:gd name="connsiteX3" fmla="*/ 13888 w 2212796"/>
                    <a:gd name="connsiteY3" fmla="*/ 0 h 1640769"/>
                    <a:gd name="connsiteX4" fmla="*/ 0 w 2212796"/>
                    <a:gd name="connsiteY4" fmla="*/ 789885 h 1640769"/>
                    <a:gd name="connsiteX0" fmla="*/ 0 w 2212796"/>
                    <a:gd name="connsiteY0" fmla="*/ 789885 h 1640769"/>
                    <a:gd name="connsiteX1" fmla="*/ 2212796 w 2212796"/>
                    <a:gd name="connsiteY1" fmla="*/ 1640769 h 1640769"/>
                    <a:gd name="connsiteX2" fmla="*/ 2036667 w 2212796"/>
                    <a:gd name="connsiteY2" fmla="*/ 825936 h 1640769"/>
                    <a:gd name="connsiteX3" fmla="*/ 13888 w 2212796"/>
                    <a:gd name="connsiteY3" fmla="*/ 0 h 1640769"/>
                    <a:gd name="connsiteX4" fmla="*/ 0 w 2212796"/>
                    <a:gd name="connsiteY4" fmla="*/ 789885 h 1640769"/>
                    <a:gd name="connsiteX0" fmla="*/ 0 w 2092485"/>
                    <a:gd name="connsiteY0" fmla="*/ 789885 h 1510202"/>
                    <a:gd name="connsiteX1" fmla="*/ 2092485 w 2092485"/>
                    <a:gd name="connsiteY1" fmla="*/ 1510202 h 1510202"/>
                    <a:gd name="connsiteX2" fmla="*/ 2036667 w 2092485"/>
                    <a:gd name="connsiteY2" fmla="*/ 825936 h 1510202"/>
                    <a:gd name="connsiteX3" fmla="*/ 13888 w 2092485"/>
                    <a:gd name="connsiteY3" fmla="*/ 0 h 1510202"/>
                    <a:gd name="connsiteX4" fmla="*/ 0 w 2092485"/>
                    <a:gd name="connsiteY4" fmla="*/ 789885 h 1510202"/>
                    <a:gd name="connsiteX0" fmla="*/ 0 w 2036667"/>
                    <a:gd name="connsiteY0" fmla="*/ 789885 h 1588538"/>
                    <a:gd name="connsiteX1" fmla="*/ 2035868 w 2036667"/>
                    <a:gd name="connsiteY1" fmla="*/ 1588538 h 1588538"/>
                    <a:gd name="connsiteX2" fmla="*/ 2036667 w 2036667"/>
                    <a:gd name="connsiteY2" fmla="*/ 825936 h 1588538"/>
                    <a:gd name="connsiteX3" fmla="*/ 13888 w 2036667"/>
                    <a:gd name="connsiteY3" fmla="*/ 0 h 1588538"/>
                    <a:gd name="connsiteX4" fmla="*/ 0 w 2036667"/>
                    <a:gd name="connsiteY4" fmla="*/ 789885 h 1588538"/>
                    <a:gd name="connsiteX0" fmla="*/ 113503 w 2022779"/>
                    <a:gd name="connsiteY0" fmla="*/ 750720 h 1588538"/>
                    <a:gd name="connsiteX1" fmla="*/ 2021980 w 2022779"/>
                    <a:gd name="connsiteY1" fmla="*/ 1588538 h 1588538"/>
                    <a:gd name="connsiteX2" fmla="*/ 2022779 w 2022779"/>
                    <a:gd name="connsiteY2" fmla="*/ 825936 h 1588538"/>
                    <a:gd name="connsiteX3" fmla="*/ 0 w 2022779"/>
                    <a:gd name="connsiteY3" fmla="*/ 0 h 1588538"/>
                    <a:gd name="connsiteX4" fmla="*/ 113503 w 2022779"/>
                    <a:gd name="connsiteY4" fmla="*/ 750720 h 1588538"/>
                    <a:gd name="connsiteX0" fmla="*/ 0 w 2050820"/>
                    <a:gd name="connsiteY0" fmla="*/ 554872 h 1588538"/>
                    <a:gd name="connsiteX1" fmla="*/ 2050021 w 2050820"/>
                    <a:gd name="connsiteY1" fmla="*/ 1588538 h 1588538"/>
                    <a:gd name="connsiteX2" fmla="*/ 2050820 w 2050820"/>
                    <a:gd name="connsiteY2" fmla="*/ 825936 h 1588538"/>
                    <a:gd name="connsiteX3" fmla="*/ 28041 w 2050820"/>
                    <a:gd name="connsiteY3" fmla="*/ 0 h 1588538"/>
                    <a:gd name="connsiteX4" fmla="*/ 0 w 2050820"/>
                    <a:gd name="connsiteY4" fmla="*/ 554872 h 1588538"/>
                    <a:gd name="connsiteX0" fmla="*/ 0 w 2050820"/>
                    <a:gd name="connsiteY0" fmla="*/ 554872 h 1353524"/>
                    <a:gd name="connsiteX1" fmla="*/ 2050021 w 2050820"/>
                    <a:gd name="connsiteY1" fmla="*/ 1353524 h 1353524"/>
                    <a:gd name="connsiteX2" fmla="*/ 2050820 w 2050820"/>
                    <a:gd name="connsiteY2" fmla="*/ 825936 h 1353524"/>
                    <a:gd name="connsiteX3" fmla="*/ 28041 w 2050820"/>
                    <a:gd name="connsiteY3" fmla="*/ 0 h 1353524"/>
                    <a:gd name="connsiteX4" fmla="*/ 0 w 2050820"/>
                    <a:gd name="connsiteY4" fmla="*/ 554872 h 1353524"/>
                    <a:gd name="connsiteX0" fmla="*/ 0 w 2078329"/>
                    <a:gd name="connsiteY0" fmla="*/ 554872 h 1340469"/>
                    <a:gd name="connsiteX1" fmla="*/ 2078329 w 2078329"/>
                    <a:gd name="connsiteY1" fmla="*/ 1340469 h 1340469"/>
                    <a:gd name="connsiteX2" fmla="*/ 2050820 w 2078329"/>
                    <a:gd name="connsiteY2" fmla="*/ 825936 h 1340469"/>
                    <a:gd name="connsiteX3" fmla="*/ 28041 w 2078329"/>
                    <a:gd name="connsiteY3" fmla="*/ 0 h 1340469"/>
                    <a:gd name="connsiteX4" fmla="*/ 0 w 2078329"/>
                    <a:gd name="connsiteY4" fmla="*/ 554872 h 1340469"/>
                    <a:gd name="connsiteX0" fmla="*/ 0 w 2114517"/>
                    <a:gd name="connsiteY0" fmla="*/ 554872 h 1340469"/>
                    <a:gd name="connsiteX1" fmla="*/ 2078329 w 2114517"/>
                    <a:gd name="connsiteY1" fmla="*/ 1340469 h 1340469"/>
                    <a:gd name="connsiteX2" fmla="*/ 2114517 w 2114517"/>
                    <a:gd name="connsiteY2" fmla="*/ 865107 h 1340469"/>
                    <a:gd name="connsiteX3" fmla="*/ 28041 w 2114517"/>
                    <a:gd name="connsiteY3" fmla="*/ 0 h 1340469"/>
                    <a:gd name="connsiteX4" fmla="*/ 0 w 2114517"/>
                    <a:gd name="connsiteY4" fmla="*/ 554872 h 1340469"/>
                    <a:gd name="connsiteX0" fmla="*/ 0 w 2078335"/>
                    <a:gd name="connsiteY0" fmla="*/ 554872 h 1340469"/>
                    <a:gd name="connsiteX1" fmla="*/ 2078329 w 2078335"/>
                    <a:gd name="connsiteY1" fmla="*/ 1340469 h 1340469"/>
                    <a:gd name="connsiteX2" fmla="*/ 2072052 w 2078335"/>
                    <a:gd name="connsiteY2" fmla="*/ 812881 h 1340469"/>
                    <a:gd name="connsiteX3" fmla="*/ 28041 w 2078335"/>
                    <a:gd name="connsiteY3" fmla="*/ 0 h 1340469"/>
                    <a:gd name="connsiteX4" fmla="*/ 0 w 2078335"/>
                    <a:gd name="connsiteY4" fmla="*/ 554872 h 1340469"/>
                    <a:gd name="connsiteX0" fmla="*/ 0 w 2072052"/>
                    <a:gd name="connsiteY0" fmla="*/ 554872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54872 h 1327414"/>
                    <a:gd name="connsiteX0" fmla="*/ 0 w 2072052"/>
                    <a:gd name="connsiteY0" fmla="*/ 541817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41817 h 1327414"/>
                    <a:gd name="connsiteX0" fmla="*/ 0 w 2072052"/>
                    <a:gd name="connsiteY0" fmla="*/ 541817 h 1366585"/>
                    <a:gd name="connsiteX1" fmla="*/ 2064173 w 2072052"/>
                    <a:gd name="connsiteY1" fmla="*/ 1366585 h 1366585"/>
                    <a:gd name="connsiteX2" fmla="*/ 2072052 w 2072052"/>
                    <a:gd name="connsiteY2" fmla="*/ 812881 h 1366585"/>
                    <a:gd name="connsiteX3" fmla="*/ 28041 w 2072052"/>
                    <a:gd name="connsiteY3" fmla="*/ 0 h 1366585"/>
                    <a:gd name="connsiteX4" fmla="*/ 0 w 2072052"/>
                    <a:gd name="connsiteY4" fmla="*/ 541817 h 13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52" h="1366585">
                      <a:moveTo>
                        <a:pt x="0" y="541817"/>
                      </a:moveTo>
                      <a:lnTo>
                        <a:pt x="2064173" y="1366585"/>
                      </a:lnTo>
                      <a:cubicBezTo>
                        <a:pt x="2064439" y="1112383"/>
                        <a:pt x="2071786" y="1067083"/>
                        <a:pt x="2072052" y="812881"/>
                      </a:cubicBezTo>
                      <a:lnTo>
                        <a:pt x="28041" y="0"/>
                      </a:lnTo>
                      <a:lnTo>
                        <a:pt x="0" y="541817"/>
                      </a:lnTo>
                      <a:close/>
                    </a:path>
                  </a:pathLst>
                </a:custGeom>
                <a:solidFill>
                  <a:srgbClr val="09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151" name="Group 150">
            <a:extLst>
              <a:ext uri="{FF2B5EF4-FFF2-40B4-BE49-F238E27FC236}">
                <a16:creationId xmlns:a16="http://schemas.microsoft.com/office/drawing/2014/main" id="{01103B9B-9A01-4005-A6C4-21C10F420BDD}"/>
              </a:ext>
            </a:extLst>
          </p:cNvPr>
          <p:cNvGrpSpPr/>
          <p:nvPr/>
        </p:nvGrpSpPr>
        <p:grpSpPr>
          <a:xfrm>
            <a:off x="7050884" y="4422114"/>
            <a:ext cx="1094973" cy="986284"/>
            <a:chOff x="2934045" y="5017452"/>
            <a:chExt cx="1935163" cy="1743075"/>
          </a:xfrm>
        </p:grpSpPr>
        <p:sp>
          <p:nvSpPr>
            <p:cNvPr id="152" name="Freeform: Shape 21">
              <a:extLst>
                <a:ext uri="{FF2B5EF4-FFF2-40B4-BE49-F238E27FC236}">
                  <a16:creationId xmlns:a16="http://schemas.microsoft.com/office/drawing/2014/main" id="{5C652C4F-81EF-4E3E-BD20-505532E9BC33}"/>
                </a:ext>
              </a:extLst>
            </p:cNvPr>
            <p:cNvSpPr/>
            <p:nvPr/>
          </p:nvSpPr>
          <p:spPr>
            <a:xfrm>
              <a:off x="2934045" y="5017452"/>
              <a:ext cx="1935163" cy="174307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005013 w 2157413"/>
                <a:gd name="connsiteY2" fmla="*/ 54133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35163 w 2157413"/>
                <a:gd name="connsiteY2" fmla="*/ 608012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76438 w 2157413"/>
                <a:gd name="connsiteY2" fmla="*/ 595312 h 1876425"/>
                <a:gd name="connsiteX3" fmla="*/ 0 w 2157413"/>
                <a:gd name="connsiteY3" fmla="*/ 0 h 1876425"/>
                <a:gd name="connsiteX4" fmla="*/ 28575 w 2157413"/>
                <a:gd name="connsiteY4" fmla="*/ 1338262 h 1876425"/>
                <a:gd name="connsiteX0" fmla="*/ 28575 w 1976438"/>
                <a:gd name="connsiteY0" fmla="*/ 1338262 h 1670050"/>
                <a:gd name="connsiteX1" fmla="*/ 1827213 w 1976438"/>
                <a:gd name="connsiteY1" fmla="*/ 1670050 h 1670050"/>
                <a:gd name="connsiteX2" fmla="*/ 1976438 w 1976438"/>
                <a:gd name="connsiteY2" fmla="*/ 595312 h 1670050"/>
                <a:gd name="connsiteX3" fmla="*/ 0 w 1976438"/>
                <a:gd name="connsiteY3" fmla="*/ 0 h 1670050"/>
                <a:gd name="connsiteX4" fmla="*/ 28575 w 1976438"/>
                <a:gd name="connsiteY4" fmla="*/ 1338262 h 1670050"/>
                <a:gd name="connsiteX0" fmla="*/ 28575 w 1976438"/>
                <a:gd name="connsiteY0" fmla="*/ 1338262 h 1793875"/>
                <a:gd name="connsiteX1" fmla="*/ 1947863 w 1976438"/>
                <a:gd name="connsiteY1" fmla="*/ 1793875 h 1793875"/>
                <a:gd name="connsiteX2" fmla="*/ 1976438 w 1976438"/>
                <a:gd name="connsiteY2" fmla="*/ 595312 h 1793875"/>
                <a:gd name="connsiteX3" fmla="*/ 0 w 1976438"/>
                <a:gd name="connsiteY3" fmla="*/ 0 h 1793875"/>
                <a:gd name="connsiteX4" fmla="*/ 28575 w 1976438"/>
                <a:gd name="connsiteY4" fmla="*/ 1338262 h 1793875"/>
                <a:gd name="connsiteX0" fmla="*/ 101600 w 1976438"/>
                <a:gd name="connsiteY0" fmla="*/ 1189037 h 1793875"/>
                <a:gd name="connsiteX1" fmla="*/ 1947863 w 1976438"/>
                <a:gd name="connsiteY1" fmla="*/ 1793875 h 1793875"/>
                <a:gd name="connsiteX2" fmla="*/ 1976438 w 1976438"/>
                <a:gd name="connsiteY2" fmla="*/ 595312 h 1793875"/>
                <a:gd name="connsiteX3" fmla="*/ 0 w 1976438"/>
                <a:gd name="connsiteY3" fmla="*/ 0 h 1793875"/>
                <a:gd name="connsiteX4" fmla="*/ 101600 w 1976438"/>
                <a:gd name="connsiteY4" fmla="*/ 1189037 h 1793875"/>
                <a:gd name="connsiteX0" fmla="*/ 79375 w 1976438"/>
                <a:gd name="connsiteY0" fmla="*/ 1166812 h 1793875"/>
                <a:gd name="connsiteX1" fmla="*/ 1947863 w 1976438"/>
                <a:gd name="connsiteY1" fmla="*/ 1793875 h 1793875"/>
                <a:gd name="connsiteX2" fmla="*/ 1976438 w 1976438"/>
                <a:gd name="connsiteY2" fmla="*/ 595312 h 1793875"/>
                <a:gd name="connsiteX3" fmla="*/ 0 w 1976438"/>
                <a:gd name="connsiteY3" fmla="*/ 0 h 1793875"/>
                <a:gd name="connsiteX4" fmla="*/ 79375 w 1976438"/>
                <a:gd name="connsiteY4" fmla="*/ 1166812 h 1793875"/>
                <a:gd name="connsiteX0" fmla="*/ 0 w 1897063"/>
                <a:gd name="connsiteY0" fmla="*/ 944562 h 1571625"/>
                <a:gd name="connsiteX1" fmla="*/ 1868488 w 1897063"/>
                <a:gd name="connsiteY1" fmla="*/ 1571625 h 1571625"/>
                <a:gd name="connsiteX2" fmla="*/ 1897063 w 1897063"/>
                <a:gd name="connsiteY2" fmla="*/ 373062 h 1571625"/>
                <a:gd name="connsiteX3" fmla="*/ 98425 w 1897063"/>
                <a:gd name="connsiteY3" fmla="*/ 0 h 1571625"/>
                <a:gd name="connsiteX4" fmla="*/ 0 w 1897063"/>
                <a:gd name="connsiteY4" fmla="*/ 944562 h 1571625"/>
                <a:gd name="connsiteX0" fmla="*/ 38100 w 1935163"/>
                <a:gd name="connsiteY0" fmla="*/ 1116012 h 1743075"/>
                <a:gd name="connsiteX1" fmla="*/ 1906588 w 1935163"/>
                <a:gd name="connsiteY1" fmla="*/ 1743075 h 1743075"/>
                <a:gd name="connsiteX2" fmla="*/ 1935163 w 1935163"/>
                <a:gd name="connsiteY2" fmla="*/ 544512 h 1743075"/>
                <a:gd name="connsiteX3" fmla="*/ 0 w 1935163"/>
                <a:gd name="connsiteY3" fmla="*/ 0 h 1743075"/>
                <a:gd name="connsiteX4" fmla="*/ 38100 w 1935163"/>
                <a:gd name="connsiteY4" fmla="*/ 1116012 h 1743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163" h="1743075">
                  <a:moveTo>
                    <a:pt x="38100" y="1116012"/>
                  </a:moveTo>
                  <a:lnTo>
                    <a:pt x="1906588" y="1743075"/>
                  </a:lnTo>
                  <a:lnTo>
                    <a:pt x="1935163" y="544512"/>
                  </a:lnTo>
                  <a:lnTo>
                    <a:pt x="0" y="0"/>
                  </a:lnTo>
                  <a:lnTo>
                    <a:pt x="38100" y="1116012"/>
                  </a:lnTo>
                  <a:close/>
                </a:path>
              </a:pathLst>
            </a:custGeom>
            <a:solidFill>
              <a:srgbClr val="A9B6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3" name="Group 152">
              <a:extLst>
                <a:ext uri="{FF2B5EF4-FFF2-40B4-BE49-F238E27FC236}">
                  <a16:creationId xmlns:a16="http://schemas.microsoft.com/office/drawing/2014/main" id="{89346DFC-0C36-4EA1-AE49-DA539230CB8E}"/>
                </a:ext>
              </a:extLst>
            </p:cNvPr>
            <p:cNvGrpSpPr/>
            <p:nvPr/>
          </p:nvGrpSpPr>
          <p:grpSpPr>
            <a:xfrm>
              <a:off x="3299509" y="5256377"/>
              <a:ext cx="904882" cy="556896"/>
              <a:chOff x="1859448" y="3104357"/>
              <a:chExt cx="919471" cy="484188"/>
            </a:xfrm>
          </p:grpSpPr>
          <p:sp>
            <p:nvSpPr>
              <p:cNvPr id="154" name="Freeform: Shape 23">
                <a:extLst>
                  <a:ext uri="{FF2B5EF4-FFF2-40B4-BE49-F238E27FC236}">
                    <a16:creationId xmlns:a16="http://schemas.microsoft.com/office/drawing/2014/main" id="{0B7880C7-93EC-4D88-8A02-E91CC35BF690}"/>
                  </a:ext>
                </a:extLst>
              </p:cNvPr>
              <p:cNvSpPr/>
              <p:nvPr/>
            </p:nvSpPr>
            <p:spPr>
              <a:xfrm>
                <a:off x="1859448" y="3104357"/>
                <a:ext cx="919471" cy="484188"/>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3090" h="2176082">
                    <a:moveTo>
                      <a:pt x="28575" y="1338262"/>
                    </a:moveTo>
                    <a:lnTo>
                      <a:pt x="2135212" y="2176082"/>
                    </a:lnTo>
                    <a:lnTo>
                      <a:pt x="2143090" y="878162"/>
                    </a:lnTo>
                    <a:lnTo>
                      <a:pt x="0" y="0"/>
                    </a:lnTo>
                    <a:lnTo>
                      <a:pt x="28575" y="1338262"/>
                    </a:lnTo>
                    <a:close/>
                  </a:path>
                </a:pathLst>
              </a:cu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5" name="Group 154">
                <a:extLst>
                  <a:ext uri="{FF2B5EF4-FFF2-40B4-BE49-F238E27FC236}">
                    <a16:creationId xmlns:a16="http://schemas.microsoft.com/office/drawing/2014/main" id="{FCFBC5C6-4FCF-4374-A850-81B658313FE0}"/>
                  </a:ext>
                </a:extLst>
              </p:cNvPr>
              <p:cNvGrpSpPr/>
              <p:nvPr/>
            </p:nvGrpSpPr>
            <p:grpSpPr>
              <a:xfrm>
                <a:off x="1949541" y="3188492"/>
                <a:ext cx="744806" cy="299245"/>
                <a:chOff x="2238663" y="3548458"/>
                <a:chExt cx="744806" cy="299245"/>
              </a:xfrm>
            </p:grpSpPr>
            <p:sp>
              <p:nvSpPr>
                <p:cNvPr id="156" name="Freeform: Shape 25">
                  <a:extLst>
                    <a:ext uri="{FF2B5EF4-FFF2-40B4-BE49-F238E27FC236}">
                      <a16:creationId xmlns:a16="http://schemas.microsoft.com/office/drawing/2014/main" id="{A3386396-1696-44A4-A40A-F7BCD84CF2A4}"/>
                    </a:ext>
                  </a:extLst>
                </p:cNvPr>
                <p:cNvSpPr/>
                <p:nvPr/>
              </p:nvSpPr>
              <p:spPr>
                <a:xfrm>
                  <a:off x="2238663" y="3548458"/>
                  <a:ext cx="744806" cy="29924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3595" h="1640769">
                      <a:moveTo>
                        <a:pt x="0" y="789885"/>
                      </a:moveTo>
                      <a:lnTo>
                        <a:pt x="2212796" y="1640769"/>
                      </a:lnTo>
                      <a:cubicBezTo>
                        <a:pt x="2213062" y="1386567"/>
                        <a:pt x="2213329" y="1132364"/>
                        <a:pt x="2213595" y="878162"/>
                      </a:cubicBezTo>
                      <a:lnTo>
                        <a:pt x="13888" y="0"/>
                      </a:lnTo>
                      <a:lnTo>
                        <a:pt x="0" y="789885"/>
                      </a:lnTo>
                      <a:close/>
                    </a:path>
                  </a:pathLst>
                </a:custGeom>
                <a:solidFill>
                  <a:srgbClr val="32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Freeform: Shape 26">
                  <a:extLst>
                    <a:ext uri="{FF2B5EF4-FFF2-40B4-BE49-F238E27FC236}">
                      <a16:creationId xmlns:a16="http://schemas.microsoft.com/office/drawing/2014/main" id="{4C2781A6-1BBD-4A46-A89E-E39BBF7A438F}"/>
                    </a:ext>
                  </a:extLst>
                </p:cNvPr>
                <p:cNvSpPr/>
                <p:nvPr/>
              </p:nvSpPr>
              <p:spPr>
                <a:xfrm>
                  <a:off x="2281527" y="3568697"/>
                  <a:ext cx="697181" cy="249239"/>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 name="connsiteX0" fmla="*/ 0 w 2212796"/>
                    <a:gd name="connsiteY0" fmla="*/ 789885 h 1640769"/>
                    <a:gd name="connsiteX1" fmla="*/ 2212796 w 2212796"/>
                    <a:gd name="connsiteY1" fmla="*/ 1640769 h 1640769"/>
                    <a:gd name="connsiteX2" fmla="*/ 1746500 w 2212796"/>
                    <a:gd name="connsiteY2" fmla="*/ 878162 h 1640769"/>
                    <a:gd name="connsiteX3" fmla="*/ 13888 w 2212796"/>
                    <a:gd name="connsiteY3" fmla="*/ 0 h 1640769"/>
                    <a:gd name="connsiteX4" fmla="*/ 0 w 2212796"/>
                    <a:gd name="connsiteY4" fmla="*/ 789885 h 1640769"/>
                    <a:gd name="connsiteX0" fmla="*/ 0 w 2212796"/>
                    <a:gd name="connsiteY0" fmla="*/ 789885 h 1640769"/>
                    <a:gd name="connsiteX1" fmla="*/ 2212796 w 2212796"/>
                    <a:gd name="connsiteY1" fmla="*/ 1640769 h 1640769"/>
                    <a:gd name="connsiteX2" fmla="*/ 2036667 w 2212796"/>
                    <a:gd name="connsiteY2" fmla="*/ 825936 h 1640769"/>
                    <a:gd name="connsiteX3" fmla="*/ 13888 w 2212796"/>
                    <a:gd name="connsiteY3" fmla="*/ 0 h 1640769"/>
                    <a:gd name="connsiteX4" fmla="*/ 0 w 2212796"/>
                    <a:gd name="connsiteY4" fmla="*/ 789885 h 1640769"/>
                    <a:gd name="connsiteX0" fmla="*/ 0 w 2092485"/>
                    <a:gd name="connsiteY0" fmla="*/ 789885 h 1510202"/>
                    <a:gd name="connsiteX1" fmla="*/ 2092485 w 2092485"/>
                    <a:gd name="connsiteY1" fmla="*/ 1510202 h 1510202"/>
                    <a:gd name="connsiteX2" fmla="*/ 2036667 w 2092485"/>
                    <a:gd name="connsiteY2" fmla="*/ 825936 h 1510202"/>
                    <a:gd name="connsiteX3" fmla="*/ 13888 w 2092485"/>
                    <a:gd name="connsiteY3" fmla="*/ 0 h 1510202"/>
                    <a:gd name="connsiteX4" fmla="*/ 0 w 2092485"/>
                    <a:gd name="connsiteY4" fmla="*/ 789885 h 1510202"/>
                    <a:gd name="connsiteX0" fmla="*/ 0 w 2036667"/>
                    <a:gd name="connsiteY0" fmla="*/ 789885 h 1588538"/>
                    <a:gd name="connsiteX1" fmla="*/ 2035868 w 2036667"/>
                    <a:gd name="connsiteY1" fmla="*/ 1588538 h 1588538"/>
                    <a:gd name="connsiteX2" fmla="*/ 2036667 w 2036667"/>
                    <a:gd name="connsiteY2" fmla="*/ 825936 h 1588538"/>
                    <a:gd name="connsiteX3" fmla="*/ 13888 w 2036667"/>
                    <a:gd name="connsiteY3" fmla="*/ 0 h 1588538"/>
                    <a:gd name="connsiteX4" fmla="*/ 0 w 2036667"/>
                    <a:gd name="connsiteY4" fmla="*/ 789885 h 1588538"/>
                    <a:gd name="connsiteX0" fmla="*/ 113503 w 2022779"/>
                    <a:gd name="connsiteY0" fmla="*/ 750720 h 1588538"/>
                    <a:gd name="connsiteX1" fmla="*/ 2021980 w 2022779"/>
                    <a:gd name="connsiteY1" fmla="*/ 1588538 h 1588538"/>
                    <a:gd name="connsiteX2" fmla="*/ 2022779 w 2022779"/>
                    <a:gd name="connsiteY2" fmla="*/ 825936 h 1588538"/>
                    <a:gd name="connsiteX3" fmla="*/ 0 w 2022779"/>
                    <a:gd name="connsiteY3" fmla="*/ 0 h 1588538"/>
                    <a:gd name="connsiteX4" fmla="*/ 113503 w 2022779"/>
                    <a:gd name="connsiteY4" fmla="*/ 750720 h 1588538"/>
                    <a:gd name="connsiteX0" fmla="*/ 0 w 2050820"/>
                    <a:gd name="connsiteY0" fmla="*/ 554872 h 1588538"/>
                    <a:gd name="connsiteX1" fmla="*/ 2050021 w 2050820"/>
                    <a:gd name="connsiteY1" fmla="*/ 1588538 h 1588538"/>
                    <a:gd name="connsiteX2" fmla="*/ 2050820 w 2050820"/>
                    <a:gd name="connsiteY2" fmla="*/ 825936 h 1588538"/>
                    <a:gd name="connsiteX3" fmla="*/ 28041 w 2050820"/>
                    <a:gd name="connsiteY3" fmla="*/ 0 h 1588538"/>
                    <a:gd name="connsiteX4" fmla="*/ 0 w 2050820"/>
                    <a:gd name="connsiteY4" fmla="*/ 554872 h 1588538"/>
                    <a:gd name="connsiteX0" fmla="*/ 0 w 2050820"/>
                    <a:gd name="connsiteY0" fmla="*/ 554872 h 1353524"/>
                    <a:gd name="connsiteX1" fmla="*/ 2050021 w 2050820"/>
                    <a:gd name="connsiteY1" fmla="*/ 1353524 h 1353524"/>
                    <a:gd name="connsiteX2" fmla="*/ 2050820 w 2050820"/>
                    <a:gd name="connsiteY2" fmla="*/ 825936 h 1353524"/>
                    <a:gd name="connsiteX3" fmla="*/ 28041 w 2050820"/>
                    <a:gd name="connsiteY3" fmla="*/ 0 h 1353524"/>
                    <a:gd name="connsiteX4" fmla="*/ 0 w 2050820"/>
                    <a:gd name="connsiteY4" fmla="*/ 554872 h 1353524"/>
                    <a:gd name="connsiteX0" fmla="*/ 0 w 2078329"/>
                    <a:gd name="connsiteY0" fmla="*/ 554872 h 1340469"/>
                    <a:gd name="connsiteX1" fmla="*/ 2078329 w 2078329"/>
                    <a:gd name="connsiteY1" fmla="*/ 1340469 h 1340469"/>
                    <a:gd name="connsiteX2" fmla="*/ 2050820 w 2078329"/>
                    <a:gd name="connsiteY2" fmla="*/ 825936 h 1340469"/>
                    <a:gd name="connsiteX3" fmla="*/ 28041 w 2078329"/>
                    <a:gd name="connsiteY3" fmla="*/ 0 h 1340469"/>
                    <a:gd name="connsiteX4" fmla="*/ 0 w 2078329"/>
                    <a:gd name="connsiteY4" fmla="*/ 554872 h 1340469"/>
                    <a:gd name="connsiteX0" fmla="*/ 0 w 2114517"/>
                    <a:gd name="connsiteY0" fmla="*/ 554872 h 1340469"/>
                    <a:gd name="connsiteX1" fmla="*/ 2078329 w 2114517"/>
                    <a:gd name="connsiteY1" fmla="*/ 1340469 h 1340469"/>
                    <a:gd name="connsiteX2" fmla="*/ 2114517 w 2114517"/>
                    <a:gd name="connsiteY2" fmla="*/ 865107 h 1340469"/>
                    <a:gd name="connsiteX3" fmla="*/ 28041 w 2114517"/>
                    <a:gd name="connsiteY3" fmla="*/ 0 h 1340469"/>
                    <a:gd name="connsiteX4" fmla="*/ 0 w 2114517"/>
                    <a:gd name="connsiteY4" fmla="*/ 554872 h 1340469"/>
                    <a:gd name="connsiteX0" fmla="*/ 0 w 2078335"/>
                    <a:gd name="connsiteY0" fmla="*/ 554872 h 1340469"/>
                    <a:gd name="connsiteX1" fmla="*/ 2078329 w 2078335"/>
                    <a:gd name="connsiteY1" fmla="*/ 1340469 h 1340469"/>
                    <a:gd name="connsiteX2" fmla="*/ 2072052 w 2078335"/>
                    <a:gd name="connsiteY2" fmla="*/ 812881 h 1340469"/>
                    <a:gd name="connsiteX3" fmla="*/ 28041 w 2078335"/>
                    <a:gd name="connsiteY3" fmla="*/ 0 h 1340469"/>
                    <a:gd name="connsiteX4" fmla="*/ 0 w 2078335"/>
                    <a:gd name="connsiteY4" fmla="*/ 554872 h 1340469"/>
                    <a:gd name="connsiteX0" fmla="*/ 0 w 2072052"/>
                    <a:gd name="connsiteY0" fmla="*/ 554872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54872 h 1327414"/>
                    <a:gd name="connsiteX0" fmla="*/ 0 w 2072052"/>
                    <a:gd name="connsiteY0" fmla="*/ 541817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41817 h 1327414"/>
                    <a:gd name="connsiteX0" fmla="*/ 0 w 2072052"/>
                    <a:gd name="connsiteY0" fmla="*/ 541817 h 1366585"/>
                    <a:gd name="connsiteX1" fmla="*/ 2064173 w 2072052"/>
                    <a:gd name="connsiteY1" fmla="*/ 1366585 h 1366585"/>
                    <a:gd name="connsiteX2" fmla="*/ 2072052 w 2072052"/>
                    <a:gd name="connsiteY2" fmla="*/ 812881 h 1366585"/>
                    <a:gd name="connsiteX3" fmla="*/ 28041 w 2072052"/>
                    <a:gd name="connsiteY3" fmla="*/ 0 h 1366585"/>
                    <a:gd name="connsiteX4" fmla="*/ 0 w 2072052"/>
                    <a:gd name="connsiteY4" fmla="*/ 541817 h 13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52" h="1366585">
                      <a:moveTo>
                        <a:pt x="0" y="541817"/>
                      </a:moveTo>
                      <a:lnTo>
                        <a:pt x="2064173" y="1366585"/>
                      </a:lnTo>
                      <a:cubicBezTo>
                        <a:pt x="2064439" y="1112383"/>
                        <a:pt x="2071786" y="1067083"/>
                        <a:pt x="2072052" y="812881"/>
                      </a:cubicBezTo>
                      <a:lnTo>
                        <a:pt x="28041" y="0"/>
                      </a:lnTo>
                      <a:lnTo>
                        <a:pt x="0" y="541817"/>
                      </a:lnTo>
                      <a:close/>
                    </a:path>
                  </a:pathLst>
                </a:custGeom>
                <a:solidFill>
                  <a:srgbClr val="09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158" name="Group 157">
            <a:extLst>
              <a:ext uri="{FF2B5EF4-FFF2-40B4-BE49-F238E27FC236}">
                <a16:creationId xmlns:a16="http://schemas.microsoft.com/office/drawing/2014/main" id="{BF932415-2071-4BA7-A1D9-E20AE7E91DE9}"/>
              </a:ext>
            </a:extLst>
          </p:cNvPr>
          <p:cNvGrpSpPr/>
          <p:nvPr/>
        </p:nvGrpSpPr>
        <p:grpSpPr>
          <a:xfrm>
            <a:off x="6973132" y="3000168"/>
            <a:ext cx="1897943" cy="1561308"/>
            <a:chOff x="4324547" y="2111382"/>
            <a:chExt cx="1897943" cy="1561308"/>
          </a:xfrm>
        </p:grpSpPr>
        <p:sp>
          <p:nvSpPr>
            <p:cNvPr id="159" name="Freeform: Shape 8">
              <a:extLst>
                <a:ext uri="{FF2B5EF4-FFF2-40B4-BE49-F238E27FC236}">
                  <a16:creationId xmlns:a16="http://schemas.microsoft.com/office/drawing/2014/main" id="{7B4BA9ED-0F9A-4BA7-9FCA-A768B3CEC3E5}"/>
                </a:ext>
              </a:extLst>
            </p:cNvPr>
            <p:cNvSpPr/>
            <p:nvPr/>
          </p:nvSpPr>
          <p:spPr>
            <a:xfrm>
              <a:off x="4999192" y="2254700"/>
              <a:ext cx="1181205" cy="1009279"/>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005013 w 2157413"/>
                <a:gd name="connsiteY2" fmla="*/ 54133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35163 w 2157413"/>
                <a:gd name="connsiteY2" fmla="*/ 608012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1976438 w 2157413"/>
                <a:gd name="connsiteY2" fmla="*/ 595312 h 1876425"/>
                <a:gd name="connsiteX3" fmla="*/ 0 w 2157413"/>
                <a:gd name="connsiteY3" fmla="*/ 0 h 1876425"/>
                <a:gd name="connsiteX4" fmla="*/ 28575 w 2157413"/>
                <a:gd name="connsiteY4" fmla="*/ 1338262 h 1876425"/>
                <a:gd name="connsiteX0" fmla="*/ 28575 w 1976438"/>
                <a:gd name="connsiteY0" fmla="*/ 1338262 h 1670050"/>
                <a:gd name="connsiteX1" fmla="*/ 1827213 w 1976438"/>
                <a:gd name="connsiteY1" fmla="*/ 1670050 h 1670050"/>
                <a:gd name="connsiteX2" fmla="*/ 1976438 w 1976438"/>
                <a:gd name="connsiteY2" fmla="*/ 595312 h 1670050"/>
                <a:gd name="connsiteX3" fmla="*/ 0 w 1976438"/>
                <a:gd name="connsiteY3" fmla="*/ 0 h 1670050"/>
                <a:gd name="connsiteX4" fmla="*/ 28575 w 1976438"/>
                <a:gd name="connsiteY4" fmla="*/ 1338262 h 1670050"/>
                <a:gd name="connsiteX0" fmla="*/ 28575 w 1976438"/>
                <a:gd name="connsiteY0" fmla="*/ 1338262 h 1793875"/>
                <a:gd name="connsiteX1" fmla="*/ 1947863 w 1976438"/>
                <a:gd name="connsiteY1" fmla="*/ 1793875 h 1793875"/>
                <a:gd name="connsiteX2" fmla="*/ 1976438 w 1976438"/>
                <a:gd name="connsiteY2" fmla="*/ 595312 h 1793875"/>
                <a:gd name="connsiteX3" fmla="*/ 0 w 1976438"/>
                <a:gd name="connsiteY3" fmla="*/ 0 h 1793875"/>
                <a:gd name="connsiteX4" fmla="*/ 28575 w 1976438"/>
                <a:gd name="connsiteY4" fmla="*/ 1338262 h 1793875"/>
                <a:gd name="connsiteX0" fmla="*/ 101600 w 1976438"/>
                <a:gd name="connsiteY0" fmla="*/ 1189037 h 1793875"/>
                <a:gd name="connsiteX1" fmla="*/ 1947863 w 1976438"/>
                <a:gd name="connsiteY1" fmla="*/ 1793875 h 1793875"/>
                <a:gd name="connsiteX2" fmla="*/ 1976438 w 1976438"/>
                <a:gd name="connsiteY2" fmla="*/ 595312 h 1793875"/>
                <a:gd name="connsiteX3" fmla="*/ 0 w 1976438"/>
                <a:gd name="connsiteY3" fmla="*/ 0 h 1793875"/>
                <a:gd name="connsiteX4" fmla="*/ 101600 w 1976438"/>
                <a:gd name="connsiteY4" fmla="*/ 1189037 h 1793875"/>
                <a:gd name="connsiteX0" fmla="*/ 79375 w 1976438"/>
                <a:gd name="connsiteY0" fmla="*/ 1166812 h 1793875"/>
                <a:gd name="connsiteX1" fmla="*/ 1947863 w 1976438"/>
                <a:gd name="connsiteY1" fmla="*/ 1793875 h 1793875"/>
                <a:gd name="connsiteX2" fmla="*/ 1976438 w 1976438"/>
                <a:gd name="connsiteY2" fmla="*/ 595312 h 1793875"/>
                <a:gd name="connsiteX3" fmla="*/ 0 w 1976438"/>
                <a:gd name="connsiteY3" fmla="*/ 0 h 1793875"/>
                <a:gd name="connsiteX4" fmla="*/ 79375 w 1976438"/>
                <a:gd name="connsiteY4" fmla="*/ 1166812 h 1793875"/>
                <a:gd name="connsiteX0" fmla="*/ 0 w 1897063"/>
                <a:gd name="connsiteY0" fmla="*/ 944562 h 1571625"/>
                <a:gd name="connsiteX1" fmla="*/ 1868488 w 1897063"/>
                <a:gd name="connsiteY1" fmla="*/ 1571625 h 1571625"/>
                <a:gd name="connsiteX2" fmla="*/ 1897063 w 1897063"/>
                <a:gd name="connsiteY2" fmla="*/ 373062 h 1571625"/>
                <a:gd name="connsiteX3" fmla="*/ 98425 w 1897063"/>
                <a:gd name="connsiteY3" fmla="*/ 0 h 1571625"/>
                <a:gd name="connsiteX4" fmla="*/ 0 w 1897063"/>
                <a:gd name="connsiteY4" fmla="*/ 944562 h 1571625"/>
                <a:gd name="connsiteX0" fmla="*/ 38100 w 1935163"/>
                <a:gd name="connsiteY0" fmla="*/ 1116012 h 1743075"/>
                <a:gd name="connsiteX1" fmla="*/ 1906588 w 1935163"/>
                <a:gd name="connsiteY1" fmla="*/ 1743075 h 1743075"/>
                <a:gd name="connsiteX2" fmla="*/ 1935163 w 1935163"/>
                <a:gd name="connsiteY2" fmla="*/ 544512 h 1743075"/>
                <a:gd name="connsiteX3" fmla="*/ 0 w 1935163"/>
                <a:gd name="connsiteY3" fmla="*/ 0 h 1743075"/>
                <a:gd name="connsiteX4" fmla="*/ 38100 w 1935163"/>
                <a:gd name="connsiteY4" fmla="*/ 1116012 h 1743075"/>
                <a:gd name="connsiteX0" fmla="*/ 38100 w 2087563"/>
                <a:gd name="connsiteY0" fmla="*/ 1116012 h 1743075"/>
                <a:gd name="connsiteX1" fmla="*/ 1906588 w 2087563"/>
                <a:gd name="connsiteY1" fmla="*/ 1743075 h 1743075"/>
                <a:gd name="connsiteX2" fmla="*/ 2087563 w 2087563"/>
                <a:gd name="connsiteY2" fmla="*/ 422592 h 1743075"/>
                <a:gd name="connsiteX3" fmla="*/ 0 w 2087563"/>
                <a:gd name="connsiteY3" fmla="*/ 0 h 1743075"/>
                <a:gd name="connsiteX4" fmla="*/ 38100 w 2087563"/>
                <a:gd name="connsiteY4" fmla="*/ 1116012 h 1743075"/>
                <a:gd name="connsiteX0" fmla="*/ 38100 w 2087563"/>
                <a:gd name="connsiteY0" fmla="*/ 1116012 h 1783715"/>
                <a:gd name="connsiteX1" fmla="*/ 2058988 w 2087563"/>
                <a:gd name="connsiteY1" fmla="*/ 1783715 h 1783715"/>
                <a:gd name="connsiteX2" fmla="*/ 2087563 w 2087563"/>
                <a:gd name="connsiteY2" fmla="*/ 422592 h 1783715"/>
                <a:gd name="connsiteX3" fmla="*/ 0 w 2087563"/>
                <a:gd name="connsiteY3" fmla="*/ 0 h 1783715"/>
                <a:gd name="connsiteX4" fmla="*/ 38100 w 2087563"/>
                <a:gd name="connsiteY4" fmla="*/ 1116012 h 1783715"/>
                <a:gd name="connsiteX0" fmla="*/ 444500 w 2087563"/>
                <a:gd name="connsiteY0" fmla="*/ 1248092 h 1783715"/>
                <a:gd name="connsiteX1" fmla="*/ 2058988 w 2087563"/>
                <a:gd name="connsiteY1" fmla="*/ 1783715 h 1783715"/>
                <a:gd name="connsiteX2" fmla="*/ 2087563 w 2087563"/>
                <a:gd name="connsiteY2" fmla="*/ 422592 h 1783715"/>
                <a:gd name="connsiteX3" fmla="*/ 0 w 2087563"/>
                <a:gd name="connsiteY3" fmla="*/ 0 h 1783715"/>
                <a:gd name="connsiteX4" fmla="*/ 444500 w 2087563"/>
                <a:gd name="connsiteY4" fmla="*/ 1248092 h 1783715"/>
                <a:gd name="connsiteX0" fmla="*/ 58420 w 2087563"/>
                <a:gd name="connsiteY0" fmla="*/ 1237932 h 1783715"/>
                <a:gd name="connsiteX1" fmla="*/ 2058988 w 2087563"/>
                <a:gd name="connsiteY1" fmla="*/ 1783715 h 1783715"/>
                <a:gd name="connsiteX2" fmla="*/ 2087563 w 2087563"/>
                <a:gd name="connsiteY2" fmla="*/ 422592 h 1783715"/>
                <a:gd name="connsiteX3" fmla="*/ 0 w 2087563"/>
                <a:gd name="connsiteY3" fmla="*/ 0 h 1783715"/>
                <a:gd name="connsiteX4" fmla="*/ 58420 w 2087563"/>
                <a:gd name="connsiteY4" fmla="*/ 1237932 h 1783715"/>
                <a:gd name="connsiteX0" fmla="*/ 58420 w 2087563"/>
                <a:gd name="connsiteY0" fmla="*/ 1237932 h 1783715"/>
                <a:gd name="connsiteX1" fmla="*/ 2069148 w 2087563"/>
                <a:gd name="connsiteY1" fmla="*/ 1783715 h 1783715"/>
                <a:gd name="connsiteX2" fmla="*/ 2087563 w 2087563"/>
                <a:gd name="connsiteY2" fmla="*/ 422592 h 1783715"/>
                <a:gd name="connsiteX3" fmla="*/ 0 w 2087563"/>
                <a:gd name="connsiteY3" fmla="*/ 0 h 1783715"/>
                <a:gd name="connsiteX4" fmla="*/ 58420 w 2087563"/>
                <a:gd name="connsiteY4" fmla="*/ 1237932 h 1783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7563" h="1783715">
                  <a:moveTo>
                    <a:pt x="58420" y="1237932"/>
                  </a:moveTo>
                  <a:lnTo>
                    <a:pt x="2069148" y="1783715"/>
                  </a:lnTo>
                  <a:lnTo>
                    <a:pt x="2087563" y="422592"/>
                  </a:lnTo>
                  <a:lnTo>
                    <a:pt x="0" y="0"/>
                  </a:lnTo>
                  <a:lnTo>
                    <a:pt x="58420" y="1237932"/>
                  </a:lnTo>
                  <a:close/>
                </a:path>
              </a:pathLst>
            </a:custGeom>
            <a:solidFill>
              <a:srgbClr val="0A10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0" name="Group 159">
              <a:extLst>
                <a:ext uri="{FF2B5EF4-FFF2-40B4-BE49-F238E27FC236}">
                  <a16:creationId xmlns:a16="http://schemas.microsoft.com/office/drawing/2014/main" id="{55AAD6E4-A04A-46C2-902D-A2BEECABDC8D}"/>
                </a:ext>
              </a:extLst>
            </p:cNvPr>
            <p:cNvGrpSpPr/>
            <p:nvPr/>
          </p:nvGrpSpPr>
          <p:grpSpPr>
            <a:xfrm>
              <a:off x="5126486" y="2111382"/>
              <a:ext cx="1096004" cy="1114325"/>
              <a:chOff x="5316217" y="1938248"/>
              <a:chExt cx="1660209" cy="1687960"/>
            </a:xfrm>
          </p:grpSpPr>
          <p:sp>
            <p:nvSpPr>
              <p:cNvPr id="207" name="Freeform: Shape 42">
                <a:extLst>
                  <a:ext uri="{FF2B5EF4-FFF2-40B4-BE49-F238E27FC236}">
                    <a16:creationId xmlns:a16="http://schemas.microsoft.com/office/drawing/2014/main" id="{0930D009-8942-43A2-9DF9-7FD7A298C6F1}"/>
                  </a:ext>
                </a:extLst>
              </p:cNvPr>
              <p:cNvSpPr/>
              <p:nvPr/>
            </p:nvSpPr>
            <p:spPr>
              <a:xfrm rot="20992527" flipH="1">
                <a:off x="5563126" y="1938248"/>
                <a:ext cx="1409730" cy="694772"/>
              </a:xfrm>
              <a:custGeom>
                <a:avLst/>
                <a:gdLst>
                  <a:gd name="connsiteX0" fmla="*/ 31750 w 2286000"/>
                  <a:gd name="connsiteY0" fmla="*/ 1752600 h 1752600"/>
                  <a:gd name="connsiteX1" fmla="*/ 0 w 2286000"/>
                  <a:gd name="connsiteY1" fmla="*/ 1263650 h 1752600"/>
                  <a:gd name="connsiteX2" fmla="*/ 215900 w 2286000"/>
                  <a:gd name="connsiteY2" fmla="*/ 908050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5975 h 1755975"/>
                  <a:gd name="connsiteX1" fmla="*/ 4661 w 2290661"/>
                  <a:gd name="connsiteY1" fmla="*/ 1267025 h 1755975"/>
                  <a:gd name="connsiteX2" fmla="*/ 189605 w 2290661"/>
                  <a:gd name="connsiteY2" fmla="*/ 951906 h 1755975"/>
                  <a:gd name="connsiteX3" fmla="*/ 2093811 w 2290661"/>
                  <a:gd name="connsiteY3" fmla="*/ 3375 h 1755975"/>
                  <a:gd name="connsiteX4" fmla="*/ 2290661 w 2290661"/>
                  <a:gd name="connsiteY4" fmla="*/ 85925 h 1755975"/>
                  <a:gd name="connsiteX5" fmla="*/ 2290661 w 2290661"/>
                  <a:gd name="connsiteY5" fmla="*/ 536775 h 1755975"/>
                  <a:gd name="connsiteX6" fmla="*/ 36411 w 2290661"/>
                  <a:gd name="connsiteY6" fmla="*/ 1755975 h 1755975"/>
                  <a:gd name="connsiteX0" fmla="*/ 36411 w 2290661"/>
                  <a:gd name="connsiteY0" fmla="*/ 1757366 h 1757366"/>
                  <a:gd name="connsiteX1" fmla="*/ 4661 w 2290661"/>
                  <a:gd name="connsiteY1" fmla="*/ 1268416 h 1757366"/>
                  <a:gd name="connsiteX2" fmla="*/ 189605 w 2290661"/>
                  <a:gd name="connsiteY2" fmla="*/ 953297 h 1757366"/>
                  <a:gd name="connsiteX3" fmla="*/ 2093811 w 2290661"/>
                  <a:gd name="connsiteY3" fmla="*/ 4766 h 1757366"/>
                  <a:gd name="connsiteX4" fmla="*/ 2290661 w 2290661"/>
                  <a:gd name="connsiteY4" fmla="*/ 87316 h 1757366"/>
                  <a:gd name="connsiteX5" fmla="*/ 2290661 w 2290661"/>
                  <a:gd name="connsiteY5" fmla="*/ 538166 h 1757366"/>
                  <a:gd name="connsiteX6" fmla="*/ 36411 w 2290661"/>
                  <a:gd name="connsiteY6" fmla="*/ 1757366 h 1757366"/>
                  <a:gd name="connsiteX0" fmla="*/ 36411 w 2290661"/>
                  <a:gd name="connsiteY0" fmla="*/ 1763532 h 1763532"/>
                  <a:gd name="connsiteX1" fmla="*/ 4661 w 2290661"/>
                  <a:gd name="connsiteY1" fmla="*/ 1274582 h 1763532"/>
                  <a:gd name="connsiteX2" fmla="*/ 189605 w 2290661"/>
                  <a:gd name="connsiteY2" fmla="*/ 959463 h 1763532"/>
                  <a:gd name="connsiteX3" fmla="*/ 2093811 w 2290661"/>
                  <a:gd name="connsiteY3" fmla="*/ 10932 h 1763532"/>
                  <a:gd name="connsiteX4" fmla="*/ 2290661 w 2290661"/>
                  <a:gd name="connsiteY4" fmla="*/ 93482 h 1763532"/>
                  <a:gd name="connsiteX5" fmla="*/ 2290661 w 2290661"/>
                  <a:gd name="connsiteY5" fmla="*/ 544332 h 1763532"/>
                  <a:gd name="connsiteX6" fmla="*/ 36411 w 2290661"/>
                  <a:gd name="connsiteY6" fmla="*/ 1763532 h 1763532"/>
                  <a:gd name="connsiteX0" fmla="*/ 36411 w 2305477"/>
                  <a:gd name="connsiteY0" fmla="*/ 1763532 h 1763532"/>
                  <a:gd name="connsiteX1" fmla="*/ 4661 w 2305477"/>
                  <a:gd name="connsiteY1" fmla="*/ 1274582 h 1763532"/>
                  <a:gd name="connsiteX2" fmla="*/ 189605 w 2305477"/>
                  <a:gd name="connsiteY2" fmla="*/ 959463 h 1763532"/>
                  <a:gd name="connsiteX3" fmla="*/ 2093811 w 2305477"/>
                  <a:gd name="connsiteY3" fmla="*/ 10932 h 1763532"/>
                  <a:gd name="connsiteX4" fmla="*/ 2290661 w 2305477"/>
                  <a:gd name="connsiteY4" fmla="*/ 93482 h 1763532"/>
                  <a:gd name="connsiteX5" fmla="*/ 2290661 w 2305477"/>
                  <a:gd name="connsiteY5" fmla="*/ 544332 h 1763532"/>
                  <a:gd name="connsiteX6" fmla="*/ 36411 w 2305477"/>
                  <a:gd name="connsiteY6" fmla="*/ 1763532 h 17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5477" h="1763532">
                    <a:moveTo>
                      <a:pt x="36411" y="1763532"/>
                    </a:moveTo>
                    <a:cubicBezTo>
                      <a:pt x="25828" y="1600549"/>
                      <a:pt x="-13331" y="1437565"/>
                      <a:pt x="4661" y="1274582"/>
                    </a:cubicBezTo>
                    <a:cubicBezTo>
                      <a:pt x="35353" y="1148111"/>
                      <a:pt x="82713" y="1054978"/>
                      <a:pt x="189605" y="959463"/>
                    </a:cubicBezTo>
                    <a:cubicBezTo>
                      <a:pt x="288559" y="857599"/>
                      <a:pt x="1459076" y="327109"/>
                      <a:pt x="2093811" y="10932"/>
                    </a:cubicBezTo>
                    <a:cubicBezTo>
                      <a:pt x="2188002" y="-25845"/>
                      <a:pt x="2246475" y="37390"/>
                      <a:pt x="2290661" y="93482"/>
                    </a:cubicBezTo>
                    <a:cubicBezTo>
                      <a:pt x="2323999" y="265196"/>
                      <a:pt x="2290661" y="394049"/>
                      <a:pt x="2290661" y="544332"/>
                    </a:cubicBezTo>
                    <a:lnTo>
                      <a:pt x="36411" y="1763532"/>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8" name="Freeform: Shape 37">
                <a:extLst>
                  <a:ext uri="{FF2B5EF4-FFF2-40B4-BE49-F238E27FC236}">
                    <a16:creationId xmlns:a16="http://schemas.microsoft.com/office/drawing/2014/main" id="{DCD7AFF8-C086-40ED-B770-16A98FD756ED}"/>
                  </a:ext>
                </a:extLst>
              </p:cNvPr>
              <p:cNvSpPr/>
              <p:nvPr/>
            </p:nvSpPr>
            <p:spPr>
              <a:xfrm rot="20992527" flipH="1">
                <a:off x="5363399" y="2174612"/>
                <a:ext cx="1613027" cy="621705"/>
              </a:xfrm>
              <a:custGeom>
                <a:avLst/>
                <a:gdLst>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9200 h 2194560"/>
                  <a:gd name="connsiteX5" fmla="*/ 2217420 w 2621280"/>
                  <a:gd name="connsiteY5" fmla="*/ 0 h 2194560"/>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4437 h 2194560"/>
                  <a:gd name="connsiteX5" fmla="*/ 2217420 w 2621280"/>
                  <a:gd name="connsiteY5" fmla="*/ 0 h 2194560"/>
                  <a:gd name="connsiteX0" fmla="*/ 2217420 w 2621280"/>
                  <a:gd name="connsiteY0" fmla="*/ 0 h 2213610"/>
                  <a:gd name="connsiteX1" fmla="*/ 2621280 w 2621280"/>
                  <a:gd name="connsiteY1" fmla="*/ 1432560 h 2213610"/>
                  <a:gd name="connsiteX2" fmla="*/ 1408271 w 2621280"/>
                  <a:gd name="connsiteY2" fmla="*/ 2213610 h 2213610"/>
                  <a:gd name="connsiteX3" fmla="*/ 1089660 w 2621280"/>
                  <a:gd name="connsiteY3" fmla="*/ 1493520 h 2213610"/>
                  <a:gd name="connsiteX4" fmla="*/ 0 w 2621280"/>
                  <a:gd name="connsiteY4" fmla="*/ 1214437 h 2213610"/>
                  <a:gd name="connsiteX5" fmla="*/ 2217420 w 2621280"/>
                  <a:gd name="connsiteY5" fmla="*/ 0 h 2213610"/>
                  <a:gd name="connsiteX0" fmla="*/ 2236470 w 2621280"/>
                  <a:gd name="connsiteY0" fmla="*/ 0 h 2215992"/>
                  <a:gd name="connsiteX1" fmla="*/ 2621280 w 2621280"/>
                  <a:gd name="connsiteY1" fmla="*/ 1434942 h 2215992"/>
                  <a:gd name="connsiteX2" fmla="*/ 1408271 w 2621280"/>
                  <a:gd name="connsiteY2" fmla="*/ 2215992 h 2215992"/>
                  <a:gd name="connsiteX3" fmla="*/ 1089660 w 2621280"/>
                  <a:gd name="connsiteY3" fmla="*/ 1495902 h 2215992"/>
                  <a:gd name="connsiteX4" fmla="*/ 0 w 2621280"/>
                  <a:gd name="connsiteY4" fmla="*/ 1216819 h 2215992"/>
                  <a:gd name="connsiteX5" fmla="*/ 2236470 w 2621280"/>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1089660 w 2637949"/>
                  <a:gd name="connsiteY3" fmla="*/ 1495902 h 2215992"/>
                  <a:gd name="connsiteX4" fmla="*/ 0 w 2637949"/>
                  <a:gd name="connsiteY4" fmla="*/ 1216819 h 2215992"/>
                  <a:gd name="connsiteX5" fmla="*/ 2236470 w 2637949"/>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498251 w 2637949"/>
                  <a:gd name="connsiteY3" fmla="*/ 1422807 h 2215992"/>
                  <a:gd name="connsiteX4" fmla="*/ 0 w 2637949"/>
                  <a:gd name="connsiteY4" fmla="*/ 1216819 h 2215992"/>
                  <a:gd name="connsiteX5" fmla="*/ 2236470 w 2637949"/>
                  <a:gd name="connsiteY5" fmla="*/ 0 h 2215992"/>
                  <a:gd name="connsiteX0" fmla="*/ 2236470 w 2637949"/>
                  <a:gd name="connsiteY0" fmla="*/ 0 h 2089737"/>
                  <a:gd name="connsiteX1" fmla="*/ 2637949 w 2637949"/>
                  <a:gd name="connsiteY1" fmla="*/ 1430179 h 2089737"/>
                  <a:gd name="connsiteX2" fmla="*/ 796927 w 2637949"/>
                  <a:gd name="connsiteY2" fmla="*/ 2089737 h 2089737"/>
                  <a:gd name="connsiteX3" fmla="*/ 498251 w 2637949"/>
                  <a:gd name="connsiteY3" fmla="*/ 1422807 h 2089737"/>
                  <a:gd name="connsiteX4" fmla="*/ 0 w 2637949"/>
                  <a:gd name="connsiteY4" fmla="*/ 1216819 h 2089737"/>
                  <a:gd name="connsiteX5" fmla="*/ 2236470 w 2637949"/>
                  <a:gd name="connsiteY5" fmla="*/ 0 h 2089737"/>
                  <a:gd name="connsiteX0" fmla="*/ 2236470 w 2637949"/>
                  <a:gd name="connsiteY0" fmla="*/ 0 h 1611294"/>
                  <a:gd name="connsiteX1" fmla="*/ 2637949 w 2637949"/>
                  <a:gd name="connsiteY1" fmla="*/ 1430179 h 1611294"/>
                  <a:gd name="connsiteX2" fmla="*/ 730477 w 2637949"/>
                  <a:gd name="connsiteY2" fmla="*/ 1611294 h 1611294"/>
                  <a:gd name="connsiteX3" fmla="*/ 498251 w 2637949"/>
                  <a:gd name="connsiteY3" fmla="*/ 1422807 h 1611294"/>
                  <a:gd name="connsiteX4" fmla="*/ 0 w 2637949"/>
                  <a:gd name="connsiteY4" fmla="*/ 1216819 h 1611294"/>
                  <a:gd name="connsiteX5" fmla="*/ 2236470 w 2637949"/>
                  <a:gd name="connsiteY5" fmla="*/ 0 h 1611294"/>
                  <a:gd name="connsiteX0" fmla="*/ 2236470 w 2637949"/>
                  <a:gd name="connsiteY0" fmla="*/ 0 h 1578068"/>
                  <a:gd name="connsiteX1" fmla="*/ 2637949 w 2637949"/>
                  <a:gd name="connsiteY1" fmla="*/ 1430179 h 1578068"/>
                  <a:gd name="connsiteX2" fmla="*/ 690606 w 2637949"/>
                  <a:gd name="connsiteY2" fmla="*/ 1578068 h 1578068"/>
                  <a:gd name="connsiteX3" fmla="*/ 498251 w 2637949"/>
                  <a:gd name="connsiteY3" fmla="*/ 1422807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58057 w 2637949"/>
                  <a:gd name="connsiteY3" fmla="*/ 1422808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18187 w 2637949"/>
                  <a:gd name="connsiteY3" fmla="*/ 1416163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318835 w 2637949"/>
                  <a:gd name="connsiteY3" fmla="*/ 1343068 h 1578068"/>
                  <a:gd name="connsiteX4" fmla="*/ 0 w 2637949"/>
                  <a:gd name="connsiteY4" fmla="*/ 1216819 h 1578068"/>
                  <a:gd name="connsiteX5" fmla="*/ 2236470 w 2637949"/>
                  <a:gd name="connsiteY5" fmla="*/ 0 h 157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7949" h="1578068">
                    <a:moveTo>
                      <a:pt x="2236470" y="0"/>
                    </a:moveTo>
                    <a:lnTo>
                      <a:pt x="2637949" y="1430179"/>
                    </a:lnTo>
                    <a:lnTo>
                      <a:pt x="690606" y="1578068"/>
                    </a:lnTo>
                    <a:lnTo>
                      <a:pt x="318835" y="1343068"/>
                    </a:lnTo>
                    <a:lnTo>
                      <a:pt x="0" y="1216819"/>
                    </a:lnTo>
                    <a:lnTo>
                      <a:pt x="2236470" y="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9" name="Group 208">
                <a:extLst>
                  <a:ext uri="{FF2B5EF4-FFF2-40B4-BE49-F238E27FC236}">
                    <a16:creationId xmlns:a16="http://schemas.microsoft.com/office/drawing/2014/main" id="{6B806599-256F-413B-8009-D91FE2826D2D}"/>
                  </a:ext>
                </a:extLst>
              </p:cNvPr>
              <p:cNvGrpSpPr/>
              <p:nvPr/>
            </p:nvGrpSpPr>
            <p:grpSpPr>
              <a:xfrm rot="20524785">
                <a:off x="5462235" y="2167231"/>
                <a:ext cx="1420116" cy="993956"/>
                <a:chOff x="3325734" y="4041205"/>
                <a:chExt cx="2855703" cy="2252430"/>
              </a:xfrm>
              <a:scene3d>
                <a:camera prst="isometricLeftDown"/>
                <a:lightRig rig="threePt" dir="t"/>
              </a:scene3d>
            </p:grpSpPr>
            <p:sp>
              <p:nvSpPr>
                <p:cNvPr id="217" name="Freeform: Shape 48">
                  <a:extLst>
                    <a:ext uri="{FF2B5EF4-FFF2-40B4-BE49-F238E27FC236}">
                      <a16:creationId xmlns:a16="http://schemas.microsoft.com/office/drawing/2014/main" id="{DEB81553-2A4A-49D2-AB22-20D4E043F2E2}"/>
                    </a:ext>
                  </a:extLst>
                </p:cNvPr>
                <p:cNvSpPr/>
                <p:nvPr/>
              </p:nvSpPr>
              <p:spPr>
                <a:xfrm flipH="1">
                  <a:off x="3375739" y="4084134"/>
                  <a:ext cx="2716424" cy="181421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8259 h 1832441"/>
                    <a:gd name="connsiteX1" fmla="*/ 42279 w 2828925"/>
                    <a:gd name="connsiteY1" fmla="*/ 95249 h 1832441"/>
                    <a:gd name="connsiteX2" fmla="*/ 819150 w 2828925"/>
                    <a:gd name="connsiteY2" fmla="*/ 96509 h 1832441"/>
                    <a:gd name="connsiteX3" fmla="*/ 985838 w 2828925"/>
                    <a:gd name="connsiteY3" fmla="*/ 29040 h 1832441"/>
                    <a:gd name="connsiteX4" fmla="*/ 2092535 w 2828925"/>
                    <a:gd name="connsiteY4" fmla="*/ 0 h 1832441"/>
                    <a:gd name="connsiteX5" fmla="*/ 2787650 w 2828925"/>
                    <a:gd name="connsiteY5" fmla="*/ 7609 h 1832441"/>
                    <a:gd name="connsiteX6" fmla="*/ 2828925 w 2828925"/>
                    <a:gd name="connsiteY6" fmla="*/ 29834 h 1832441"/>
                    <a:gd name="connsiteX7" fmla="*/ 2778125 w 2828925"/>
                    <a:gd name="connsiteY7" fmla="*/ 1782434 h 1832441"/>
                    <a:gd name="connsiteX8" fmla="*/ 2738438 w 2828925"/>
                    <a:gd name="connsiteY8" fmla="*/ 1826090 h 1832441"/>
                    <a:gd name="connsiteX9" fmla="*/ 81756 w 2828925"/>
                    <a:gd name="connsiteY9" fmla="*/ 1832441 h 1832441"/>
                    <a:gd name="connsiteX10" fmla="*/ 53975 w 2828925"/>
                    <a:gd name="connsiteY10" fmla="*/ 1772909 h 1832441"/>
                    <a:gd name="connsiteX11" fmla="*/ 0 w 2828925"/>
                    <a:gd name="connsiteY11" fmla="*/ 128259 h 1832441"/>
                    <a:gd name="connsiteX0" fmla="*/ 0 w 2828925"/>
                    <a:gd name="connsiteY0" fmla="*/ 137614 h 1841796"/>
                    <a:gd name="connsiteX1" fmla="*/ 42279 w 2828925"/>
                    <a:gd name="connsiteY1" fmla="*/ 104604 h 1841796"/>
                    <a:gd name="connsiteX2" fmla="*/ 819150 w 2828925"/>
                    <a:gd name="connsiteY2" fmla="*/ 105864 h 1841796"/>
                    <a:gd name="connsiteX3" fmla="*/ 1914526 w 2828925"/>
                    <a:gd name="connsiteY3" fmla="*/ 5058 h 1841796"/>
                    <a:gd name="connsiteX4" fmla="*/ 2092535 w 2828925"/>
                    <a:gd name="connsiteY4" fmla="*/ 9355 h 1841796"/>
                    <a:gd name="connsiteX5" fmla="*/ 2787650 w 2828925"/>
                    <a:gd name="connsiteY5" fmla="*/ 16964 h 1841796"/>
                    <a:gd name="connsiteX6" fmla="*/ 2828925 w 2828925"/>
                    <a:gd name="connsiteY6" fmla="*/ 39189 h 1841796"/>
                    <a:gd name="connsiteX7" fmla="*/ 2778125 w 2828925"/>
                    <a:gd name="connsiteY7" fmla="*/ 1791789 h 1841796"/>
                    <a:gd name="connsiteX8" fmla="*/ 2738438 w 2828925"/>
                    <a:gd name="connsiteY8" fmla="*/ 1835445 h 1841796"/>
                    <a:gd name="connsiteX9" fmla="*/ 81756 w 2828925"/>
                    <a:gd name="connsiteY9" fmla="*/ 1841796 h 1841796"/>
                    <a:gd name="connsiteX10" fmla="*/ 53975 w 2828925"/>
                    <a:gd name="connsiteY10" fmla="*/ 1782264 h 1841796"/>
                    <a:gd name="connsiteX11" fmla="*/ 0 w 2828925"/>
                    <a:gd name="connsiteY11" fmla="*/ 137614 h 1841796"/>
                    <a:gd name="connsiteX0" fmla="*/ 0 w 2828925"/>
                    <a:gd name="connsiteY0" fmla="*/ 136518 h 1840700"/>
                    <a:gd name="connsiteX1" fmla="*/ 42279 w 2828925"/>
                    <a:gd name="connsiteY1" fmla="*/ 103508 h 1840700"/>
                    <a:gd name="connsiteX2" fmla="*/ 819150 w 2828925"/>
                    <a:gd name="connsiteY2" fmla="*/ 104768 h 1840700"/>
                    <a:gd name="connsiteX3" fmla="*/ 1914526 w 2828925"/>
                    <a:gd name="connsiteY3" fmla="*/ 3962 h 1840700"/>
                    <a:gd name="connsiteX4" fmla="*/ 2302085 w 2828925"/>
                    <a:gd name="connsiteY4" fmla="*/ 17784 h 1840700"/>
                    <a:gd name="connsiteX5" fmla="*/ 2787650 w 2828925"/>
                    <a:gd name="connsiteY5" fmla="*/ 15868 h 1840700"/>
                    <a:gd name="connsiteX6" fmla="*/ 2828925 w 2828925"/>
                    <a:gd name="connsiteY6" fmla="*/ 38093 h 1840700"/>
                    <a:gd name="connsiteX7" fmla="*/ 2778125 w 2828925"/>
                    <a:gd name="connsiteY7" fmla="*/ 1790693 h 1840700"/>
                    <a:gd name="connsiteX8" fmla="*/ 2738438 w 2828925"/>
                    <a:gd name="connsiteY8" fmla="*/ 1834349 h 1840700"/>
                    <a:gd name="connsiteX9" fmla="*/ 81756 w 2828925"/>
                    <a:gd name="connsiteY9" fmla="*/ 1840700 h 1840700"/>
                    <a:gd name="connsiteX10" fmla="*/ 53975 w 2828925"/>
                    <a:gd name="connsiteY10" fmla="*/ 1781168 h 1840700"/>
                    <a:gd name="connsiteX11" fmla="*/ 0 w 2828925"/>
                    <a:gd name="connsiteY11" fmla="*/ 136518 h 1840700"/>
                    <a:gd name="connsiteX0" fmla="*/ 0 w 2828925"/>
                    <a:gd name="connsiteY0" fmla="*/ 120650 h 1824832"/>
                    <a:gd name="connsiteX1" fmla="*/ 42279 w 2828925"/>
                    <a:gd name="connsiteY1" fmla="*/ 87640 h 1824832"/>
                    <a:gd name="connsiteX2" fmla="*/ 819150 w 2828925"/>
                    <a:gd name="connsiteY2" fmla="*/ 88900 h 1824832"/>
                    <a:gd name="connsiteX3" fmla="*/ 2019301 w 2828925"/>
                    <a:gd name="connsiteY3" fmla="*/ 107157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7617 h 1831799"/>
                    <a:gd name="connsiteX1" fmla="*/ 42279 w 2828925"/>
                    <a:gd name="connsiteY1" fmla="*/ 94607 h 1831799"/>
                    <a:gd name="connsiteX2" fmla="*/ 819150 w 2828925"/>
                    <a:gd name="connsiteY2" fmla="*/ 95867 h 1831799"/>
                    <a:gd name="connsiteX3" fmla="*/ 1909764 w 2828925"/>
                    <a:gd name="connsiteY3" fmla="*/ 99837 h 1831799"/>
                    <a:gd name="connsiteX4" fmla="*/ 2302085 w 2828925"/>
                    <a:gd name="connsiteY4" fmla="*/ 8883 h 1831799"/>
                    <a:gd name="connsiteX5" fmla="*/ 2787650 w 2828925"/>
                    <a:gd name="connsiteY5" fmla="*/ 6967 h 1831799"/>
                    <a:gd name="connsiteX6" fmla="*/ 2828925 w 2828925"/>
                    <a:gd name="connsiteY6" fmla="*/ 29192 h 1831799"/>
                    <a:gd name="connsiteX7" fmla="*/ 2778125 w 2828925"/>
                    <a:gd name="connsiteY7" fmla="*/ 1781792 h 1831799"/>
                    <a:gd name="connsiteX8" fmla="*/ 2738438 w 2828925"/>
                    <a:gd name="connsiteY8" fmla="*/ 1825448 h 1831799"/>
                    <a:gd name="connsiteX9" fmla="*/ 81756 w 2828925"/>
                    <a:gd name="connsiteY9" fmla="*/ 1831799 h 1831799"/>
                    <a:gd name="connsiteX10" fmla="*/ 53975 w 2828925"/>
                    <a:gd name="connsiteY10" fmla="*/ 1772267 h 1831799"/>
                    <a:gd name="connsiteX11" fmla="*/ 0 w 2828925"/>
                    <a:gd name="connsiteY11" fmla="*/ 127617 h 1831799"/>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830408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87650 w 2828925"/>
                    <a:gd name="connsiteY5" fmla="*/ 22329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97570 w 2828925"/>
                    <a:gd name="connsiteY5" fmla="*/ 12631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47161">
                      <a:moveTo>
                        <a:pt x="0" y="142979"/>
                      </a:moveTo>
                      <a:cubicBezTo>
                        <a:pt x="14093" y="131976"/>
                        <a:pt x="-5151" y="120972"/>
                        <a:pt x="42279" y="109969"/>
                      </a:cubicBezTo>
                      <a:lnTo>
                        <a:pt x="819150" y="111229"/>
                      </a:lnTo>
                      <a:cubicBezTo>
                        <a:pt x="889793" y="101440"/>
                        <a:pt x="1755001" y="124989"/>
                        <a:pt x="1830408" y="115199"/>
                      </a:cubicBezTo>
                      <a:cubicBezTo>
                        <a:pt x="2033511" y="-4867"/>
                        <a:pt x="1993450" y="5159"/>
                        <a:pt x="2302086" y="0"/>
                      </a:cubicBezTo>
                      <a:lnTo>
                        <a:pt x="2797570" y="12631"/>
                      </a:lnTo>
                      <a:cubicBezTo>
                        <a:pt x="2825616" y="15277"/>
                        <a:pt x="2815167" y="37146"/>
                        <a:pt x="2828925" y="44554"/>
                      </a:cubicBezTo>
                      <a:lnTo>
                        <a:pt x="2778125" y="1797154"/>
                      </a:lnTo>
                      <a:cubicBezTo>
                        <a:pt x="2770451" y="1820437"/>
                        <a:pt x="2788974" y="1841339"/>
                        <a:pt x="2738438" y="1840810"/>
                      </a:cubicBezTo>
                      <a:lnTo>
                        <a:pt x="81756" y="1847161"/>
                      </a:lnTo>
                      <a:cubicBezTo>
                        <a:pt x="60590" y="1822554"/>
                        <a:pt x="53710" y="1809854"/>
                        <a:pt x="53975" y="1787629"/>
                      </a:cubicBezTo>
                      <a:lnTo>
                        <a:pt x="0" y="142979"/>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17">
                  <a:extLst>
                    <a:ext uri="{FF2B5EF4-FFF2-40B4-BE49-F238E27FC236}">
                      <a16:creationId xmlns:a16="http://schemas.microsoft.com/office/drawing/2014/main" id="{61D4537D-A057-4E75-A4B7-5DEA4A3E40EA}"/>
                    </a:ext>
                  </a:extLst>
                </p:cNvPr>
                <p:cNvPicPr>
                  <a:picLocks noChangeAspect="1"/>
                </p:cNvPicPr>
                <p:nvPr/>
              </p:nvPicPr>
              <p:blipFill>
                <a:blip r:embed="rId3"/>
                <a:stretch>
                  <a:fillRect/>
                </a:stretch>
              </p:blipFill>
              <p:spPr>
                <a:xfrm rot="20739550">
                  <a:off x="3384147" y="4041205"/>
                  <a:ext cx="2567280" cy="1900069"/>
                </a:xfrm>
                <a:prstGeom prst="rect">
                  <a:avLst/>
                </a:prstGeom>
              </p:spPr>
            </p:pic>
            <p:pic>
              <p:nvPicPr>
                <p:cNvPr id="219" name="Picture 218">
                  <a:extLst>
                    <a:ext uri="{FF2B5EF4-FFF2-40B4-BE49-F238E27FC236}">
                      <a16:creationId xmlns:a16="http://schemas.microsoft.com/office/drawing/2014/main" id="{A2307400-F3E7-4067-B85A-6DFE284AB5D0}"/>
                    </a:ext>
                  </a:extLst>
                </p:cNvPr>
                <p:cNvPicPr>
                  <a:picLocks noChangeAspect="1"/>
                </p:cNvPicPr>
                <p:nvPr/>
              </p:nvPicPr>
              <p:blipFill>
                <a:blip r:embed="rId3"/>
                <a:stretch>
                  <a:fillRect/>
                </a:stretch>
              </p:blipFill>
              <p:spPr>
                <a:xfrm rot="20739550">
                  <a:off x="3444918" y="4129105"/>
                  <a:ext cx="2567280" cy="1900069"/>
                </a:xfrm>
                <a:prstGeom prst="rect">
                  <a:avLst/>
                </a:prstGeom>
              </p:spPr>
            </p:pic>
            <p:pic>
              <p:nvPicPr>
                <p:cNvPr id="220" name="Picture 219">
                  <a:extLst>
                    <a:ext uri="{FF2B5EF4-FFF2-40B4-BE49-F238E27FC236}">
                      <a16:creationId xmlns:a16="http://schemas.microsoft.com/office/drawing/2014/main" id="{A54AE14F-4A85-448F-AEF8-77852ECE9FE9}"/>
                    </a:ext>
                  </a:extLst>
                </p:cNvPr>
                <p:cNvPicPr>
                  <a:picLocks noChangeAspect="1"/>
                </p:cNvPicPr>
                <p:nvPr/>
              </p:nvPicPr>
              <p:blipFill>
                <a:blip r:embed="rId3"/>
                <a:stretch>
                  <a:fillRect/>
                </a:stretch>
              </p:blipFill>
              <p:spPr>
                <a:xfrm rot="20739550">
                  <a:off x="3502496" y="4199342"/>
                  <a:ext cx="2567280" cy="1900069"/>
                </a:xfrm>
                <a:prstGeom prst="rect">
                  <a:avLst/>
                </a:prstGeom>
              </p:spPr>
            </p:pic>
            <p:pic>
              <p:nvPicPr>
                <p:cNvPr id="221" name="Picture 220">
                  <a:extLst>
                    <a:ext uri="{FF2B5EF4-FFF2-40B4-BE49-F238E27FC236}">
                      <a16:creationId xmlns:a16="http://schemas.microsoft.com/office/drawing/2014/main" id="{0435C9A0-4685-4494-8D93-A60C9EDDD8FA}"/>
                    </a:ext>
                  </a:extLst>
                </p:cNvPr>
                <p:cNvPicPr>
                  <a:picLocks noChangeAspect="1"/>
                </p:cNvPicPr>
                <p:nvPr/>
              </p:nvPicPr>
              <p:blipFill>
                <a:blip r:embed="rId3"/>
                <a:stretch>
                  <a:fillRect/>
                </a:stretch>
              </p:blipFill>
              <p:spPr>
                <a:xfrm rot="20739550">
                  <a:off x="3614157" y="4267050"/>
                  <a:ext cx="2567280" cy="1900069"/>
                </a:xfrm>
                <a:prstGeom prst="rect">
                  <a:avLst/>
                </a:prstGeom>
              </p:spPr>
            </p:pic>
            <p:sp>
              <p:nvSpPr>
                <p:cNvPr id="222" name="Freeform: Shape 53">
                  <a:extLst>
                    <a:ext uri="{FF2B5EF4-FFF2-40B4-BE49-F238E27FC236}">
                      <a16:creationId xmlns:a16="http://schemas.microsoft.com/office/drawing/2014/main" id="{0C2332FD-ED84-4BDA-B734-A507E4984ECD}"/>
                    </a:ext>
                  </a:extLst>
                </p:cNvPr>
                <p:cNvSpPr/>
                <p:nvPr/>
              </p:nvSpPr>
              <p:spPr>
                <a:xfrm>
                  <a:off x="3325734" y="4468803"/>
                  <a:ext cx="2828925" cy="182483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24832">
                      <a:moveTo>
                        <a:pt x="0" y="120650"/>
                      </a:moveTo>
                      <a:cubicBezTo>
                        <a:pt x="14093" y="109647"/>
                        <a:pt x="-5151" y="98643"/>
                        <a:pt x="42279" y="87640"/>
                      </a:cubicBezTo>
                      <a:lnTo>
                        <a:pt x="819150" y="88900"/>
                      </a:lnTo>
                      <a:cubicBezTo>
                        <a:pt x="889793" y="79111"/>
                        <a:pt x="910431" y="31221"/>
                        <a:pt x="985838" y="21431"/>
                      </a:cubicBezTo>
                      <a:cubicBezTo>
                        <a:pt x="1060353" y="6140"/>
                        <a:pt x="988561" y="21363"/>
                        <a:pt x="1297197" y="16204"/>
                      </a:cubicBezTo>
                      <a:lnTo>
                        <a:pt x="2787650" y="0"/>
                      </a:lnTo>
                      <a:cubicBezTo>
                        <a:pt x="2815696" y="2646"/>
                        <a:pt x="2815167" y="14817"/>
                        <a:pt x="2828925" y="22225"/>
                      </a:cubicBezTo>
                      <a:lnTo>
                        <a:pt x="2778125" y="1774825"/>
                      </a:lnTo>
                      <a:cubicBezTo>
                        <a:pt x="2770451" y="1798108"/>
                        <a:pt x="2788974" y="1819010"/>
                        <a:pt x="2738438" y="1818481"/>
                      </a:cubicBezTo>
                      <a:lnTo>
                        <a:pt x="81756" y="1824832"/>
                      </a:lnTo>
                      <a:cubicBezTo>
                        <a:pt x="60590" y="1800225"/>
                        <a:pt x="53710" y="1787525"/>
                        <a:pt x="53975" y="1765300"/>
                      </a:cubicBezTo>
                      <a:lnTo>
                        <a:pt x="0" y="120650"/>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0" name="Group 209">
                <a:extLst>
                  <a:ext uri="{FF2B5EF4-FFF2-40B4-BE49-F238E27FC236}">
                    <a16:creationId xmlns:a16="http://schemas.microsoft.com/office/drawing/2014/main" id="{A8A13991-B450-4F7A-A9B8-B262F60FA992}"/>
                  </a:ext>
                </a:extLst>
              </p:cNvPr>
              <p:cNvGrpSpPr/>
              <p:nvPr/>
            </p:nvGrpSpPr>
            <p:grpSpPr>
              <a:xfrm rot="78648" flipH="1">
                <a:off x="5319190" y="2304785"/>
                <a:ext cx="200743" cy="566630"/>
                <a:chOff x="4247772" y="4559460"/>
                <a:chExt cx="750351" cy="1030809"/>
              </a:xfrm>
            </p:grpSpPr>
            <p:sp>
              <p:nvSpPr>
                <p:cNvPr id="215" name="Freeform: Shape 44">
                  <a:extLst>
                    <a:ext uri="{FF2B5EF4-FFF2-40B4-BE49-F238E27FC236}">
                      <a16:creationId xmlns:a16="http://schemas.microsoft.com/office/drawing/2014/main" id="{7C2F14D8-9539-4C55-869E-AA58FB0E9842}"/>
                    </a:ext>
                  </a:extLst>
                </p:cNvPr>
                <p:cNvSpPr/>
                <p:nvPr/>
              </p:nvSpPr>
              <p:spPr>
                <a:xfrm>
                  <a:off x="4609925" y="4760426"/>
                  <a:ext cx="388198" cy="580940"/>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1001395"/>
                    <a:gd name="connsiteY0" fmla="*/ 810577 h 810577"/>
                    <a:gd name="connsiteX1" fmla="*/ 1001395 w 1001395"/>
                    <a:gd name="connsiteY1" fmla="*/ 198120 h 810577"/>
                    <a:gd name="connsiteX2" fmla="*/ 0 w 1001395"/>
                    <a:gd name="connsiteY2" fmla="*/ 0 h 810577"/>
                    <a:gd name="connsiteX3" fmla="*/ 69850 w 1001395"/>
                    <a:gd name="connsiteY3" fmla="*/ 810577 h 810577"/>
                    <a:gd name="connsiteX0" fmla="*/ 57944 w 989489"/>
                    <a:gd name="connsiteY0" fmla="*/ 810577 h 810577"/>
                    <a:gd name="connsiteX1" fmla="*/ 989489 w 989489"/>
                    <a:gd name="connsiteY1" fmla="*/ 198120 h 810577"/>
                    <a:gd name="connsiteX2" fmla="*/ 0 w 989489"/>
                    <a:gd name="connsiteY2" fmla="*/ 0 h 810577"/>
                    <a:gd name="connsiteX3" fmla="*/ 57944 w 989489"/>
                    <a:gd name="connsiteY3" fmla="*/ 810577 h 810577"/>
                    <a:gd name="connsiteX0" fmla="*/ 57944 w 541646"/>
                    <a:gd name="connsiteY0" fmla="*/ 810577 h 810577"/>
                    <a:gd name="connsiteX1" fmla="*/ 541646 w 541646"/>
                    <a:gd name="connsiteY1" fmla="*/ 54460 h 810577"/>
                    <a:gd name="connsiteX2" fmla="*/ 0 w 541646"/>
                    <a:gd name="connsiteY2" fmla="*/ 0 h 810577"/>
                    <a:gd name="connsiteX3" fmla="*/ 57944 w 541646"/>
                    <a:gd name="connsiteY3" fmla="*/ 810577 h 810577"/>
                  </a:gdLst>
                  <a:ahLst/>
                  <a:cxnLst>
                    <a:cxn ang="0">
                      <a:pos x="connsiteX0" y="connsiteY0"/>
                    </a:cxn>
                    <a:cxn ang="0">
                      <a:pos x="connsiteX1" y="connsiteY1"/>
                    </a:cxn>
                    <a:cxn ang="0">
                      <a:pos x="connsiteX2" y="connsiteY2"/>
                    </a:cxn>
                    <a:cxn ang="0">
                      <a:pos x="connsiteX3" y="connsiteY3"/>
                    </a:cxn>
                  </a:cxnLst>
                  <a:rect l="l" t="t" r="r" b="b"/>
                  <a:pathLst>
                    <a:path w="541646" h="810577">
                      <a:moveTo>
                        <a:pt x="57944" y="810577"/>
                      </a:moveTo>
                      <a:lnTo>
                        <a:pt x="541646" y="54460"/>
                      </a:lnTo>
                      <a:lnTo>
                        <a:pt x="0" y="0"/>
                      </a:lnTo>
                      <a:lnTo>
                        <a:pt x="57944" y="81057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Freeform: Shape 45">
                  <a:extLst>
                    <a:ext uri="{FF2B5EF4-FFF2-40B4-BE49-F238E27FC236}">
                      <a16:creationId xmlns:a16="http://schemas.microsoft.com/office/drawing/2014/main" id="{0819BD66-7908-4074-B2C3-909CCCEE1B30}"/>
                    </a:ext>
                  </a:extLst>
                </p:cNvPr>
                <p:cNvSpPr/>
                <p:nvPr/>
              </p:nvSpPr>
              <p:spPr>
                <a:xfrm>
                  <a:off x="4247772" y="4559460"/>
                  <a:ext cx="360669" cy="1030809"/>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0325 w 420370"/>
                    <a:gd name="connsiteY0" fmla="*/ 786765 h 786765"/>
                    <a:gd name="connsiteX1" fmla="*/ 420370 w 420370"/>
                    <a:gd name="connsiteY1" fmla="*/ 569595 h 786765"/>
                    <a:gd name="connsiteX2" fmla="*/ 0 w 420370"/>
                    <a:gd name="connsiteY2" fmla="*/ 0 h 786765"/>
                    <a:gd name="connsiteX3" fmla="*/ 60325 w 420370"/>
                    <a:gd name="connsiteY3" fmla="*/ 786765 h 786765"/>
                    <a:gd name="connsiteX0" fmla="*/ 493712 w 493712"/>
                    <a:gd name="connsiteY0" fmla="*/ 1367790 h 1367790"/>
                    <a:gd name="connsiteX1" fmla="*/ 420370 w 493712"/>
                    <a:gd name="connsiteY1" fmla="*/ 569595 h 1367790"/>
                    <a:gd name="connsiteX2" fmla="*/ 0 w 493712"/>
                    <a:gd name="connsiteY2" fmla="*/ 0 h 1367790"/>
                    <a:gd name="connsiteX3" fmla="*/ 493712 w 493712"/>
                    <a:gd name="connsiteY3" fmla="*/ 1367790 h 1367790"/>
                    <a:gd name="connsiteX0" fmla="*/ 493712 w 493712"/>
                    <a:gd name="connsiteY0" fmla="*/ 1367790 h 1428749"/>
                    <a:gd name="connsiteX1" fmla="*/ 420370 w 493712"/>
                    <a:gd name="connsiteY1" fmla="*/ 569595 h 1428749"/>
                    <a:gd name="connsiteX2" fmla="*/ 0 w 493712"/>
                    <a:gd name="connsiteY2" fmla="*/ 0 h 1428749"/>
                    <a:gd name="connsiteX3" fmla="*/ 384948 w 493712"/>
                    <a:gd name="connsiteY3" fmla="*/ 1428749 h 1428749"/>
                    <a:gd name="connsiteX4" fmla="*/ 493712 w 493712"/>
                    <a:gd name="connsiteY4" fmla="*/ 1367790 h 1428749"/>
                    <a:gd name="connsiteX0" fmla="*/ 522287 w 522287"/>
                    <a:gd name="connsiteY0" fmla="*/ 1363027 h 1423986"/>
                    <a:gd name="connsiteX1" fmla="*/ 448945 w 522287"/>
                    <a:gd name="connsiteY1" fmla="*/ 564832 h 1423986"/>
                    <a:gd name="connsiteX2" fmla="*/ 0 w 522287"/>
                    <a:gd name="connsiteY2" fmla="*/ 0 h 1423986"/>
                    <a:gd name="connsiteX3" fmla="*/ 413523 w 522287"/>
                    <a:gd name="connsiteY3" fmla="*/ 1423986 h 1423986"/>
                    <a:gd name="connsiteX4" fmla="*/ 522287 w 522287"/>
                    <a:gd name="connsiteY4" fmla="*/ 1363027 h 1423986"/>
                    <a:gd name="connsiteX0" fmla="*/ 512762 w 512762"/>
                    <a:gd name="connsiteY0" fmla="*/ 1363027 h 1423986"/>
                    <a:gd name="connsiteX1" fmla="*/ 439420 w 512762"/>
                    <a:gd name="connsiteY1" fmla="*/ 564832 h 1423986"/>
                    <a:gd name="connsiteX2" fmla="*/ 0 w 512762"/>
                    <a:gd name="connsiteY2" fmla="*/ 0 h 1423986"/>
                    <a:gd name="connsiteX3" fmla="*/ 403998 w 512762"/>
                    <a:gd name="connsiteY3" fmla="*/ 1423986 h 1423986"/>
                    <a:gd name="connsiteX4" fmla="*/ 512762 w 512762"/>
                    <a:gd name="connsiteY4" fmla="*/ 1363027 h 1423986"/>
                    <a:gd name="connsiteX0" fmla="*/ 512762 w 512762"/>
                    <a:gd name="connsiteY0" fmla="*/ 1363027 h 1423986"/>
                    <a:gd name="connsiteX1" fmla="*/ 458470 w 512762"/>
                    <a:gd name="connsiteY1" fmla="*/ 541019 h 1423986"/>
                    <a:gd name="connsiteX2" fmla="*/ 0 w 512762"/>
                    <a:gd name="connsiteY2" fmla="*/ 0 h 1423986"/>
                    <a:gd name="connsiteX3" fmla="*/ 403998 w 512762"/>
                    <a:gd name="connsiteY3" fmla="*/ 1423986 h 1423986"/>
                    <a:gd name="connsiteX4" fmla="*/ 512762 w 512762"/>
                    <a:gd name="connsiteY4" fmla="*/ 1363027 h 1423986"/>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355859 w 503237"/>
                    <a:gd name="connsiteY1" fmla="*/ 196860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237" h="1438273">
                      <a:moveTo>
                        <a:pt x="503237" y="1377314"/>
                      </a:moveTo>
                      <a:lnTo>
                        <a:pt x="475809" y="279043"/>
                      </a:lnTo>
                      <a:cubicBezTo>
                        <a:pt x="105848" y="100305"/>
                        <a:pt x="149648" y="185102"/>
                        <a:pt x="0" y="0"/>
                      </a:cubicBezTo>
                      <a:cubicBezTo>
                        <a:pt x="110060" y="363537"/>
                        <a:pt x="262982" y="1079498"/>
                        <a:pt x="394473" y="1438273"/>
                      </a:cubicBezTo>
                      <a:lnTo>
                        <a:pt x="503237" y="1377314"/>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1" name="Freeform: Shape 39">
                <a:extLst>
                  <a:ext uri="{FF2B5EF4-FFF2-40B4-BE49-F238E27FC236}">
                    <a16:creationId xmlns:a16="http://schemas.microsoft.com/office/drawing/2014/main" id="{13B10E74-F3EB-4A9A-87D0-E2ED51A52D14}"/>
                  </a:ext>
                </a:extLst>
              </p:cNvPr>
              <p:cNvSpPr/>
              <p:nvPr/>
            </p:nvSpPr>
            <p:spPr>
              <a:xfrm rot="20992527" flipH="1">
                <a:off x="5316217" y="2320788"/>
                <a:ext cx="1442187" cy="1305420"/>
              </a:xfrm>
              <a:custGeom>
                <a:avLst/>
                <a:gdLst>
                  <a:gd name="connsiteX0" fmla="*/ 2025650 w 2870200"/>
                  <a:gd name="connsiteY0" fmla="*/ 1441450 h 2908300"/>
                  <a:gd name="connsiteX1" fmla="*/ 2870200 w 2870200"/>
                  <a:gd name="connsiteY1" fmla="*/ 0 h 2908300"/>
                  <a:gd name="connsiteX2" fmla="*/ 615950 w 2870200"/>
                  <a:gd name="connsiteY2" fmla="*/ 1479550 h 2908300"/>
                  <a:gd name="connsiteX3" fmla="*/ 0 w 2870200"/>
                  <a:gd name="connsiteY3" fmla="*/ 2908300 h 2908300"/>
                  <a:gd name="connsiteX4" fmla="*/ 2025650 w 2870200"/>
                  <a:gd name="connsiteY4" fmla="*/ 1441450 h 2908300"/>
                  <a:gd name="connsiteX0" fmla="*/ 2025650 w 2870200"/>
                  <a:gd name="connsiteY0" fmla="*/ 1441450 h 2908300"/>
                  <a:gd name="connsiteX1" fmla="*/ 2870200 w 2870200"/>
                  <a:gd name="connsiteY1" fmla="*/ 0 h 2908300"/>
                  <a:gd name="connsiteX2" fmla="*/ 604044 w 2870200"/>
                  <a:gd name="connsiteY2" fmla="*/ 1455738 h 2908300"/>
                  <a:gd name="connsiteX3" fmla="*/ 0 w 2870200"/>
                  <a:gd name="connsiteY3" fmla="*/ 2908300 h 2908300"/>
                  <a:gd name="connsiteX4" fmla="*/ 2025650 w 2870200"/>
                  <a:gd name="connsiteY4" fmla="*/ 1441450 h 2908300"/>
                  <a:gd name="connsiteX0" fmla="*/ 2001837 w 2846387"/>
                  <a:gd name="connsiteY0" fmla="*/ 1441450 h 2891631"/>
                  <a:gd name="connsiteX1" fmla="*/ 2846387 w 2846387"/>
                  <a:gd name="connsiteY1" fmla="*/ 0 h 2891631"/>
                  <a:gd name="connsiteX2" fmla="*/ 580231 w 2846387"/>
                  <a:gd name="connsiteY2" fmla="*/ 1455738 h 2891631"/>
                  <a:gd name="connsiteX3" fmla="*/ 0 w 2846387"/>
                  <a:gd name="connsiteY3" fmla="*/ 2891631 h 2891631"/>
                  <a:gd name="connsiteX4" fmla="*/ 2001837 w 2846387"/>
                  <a:gd name="connsiteY4" fmla="*/ 1441450 h 2891631"/>
                  <a:gd name="connsiteX0" fmla="*/ 1982787 w 2827337"/>
                  <a:gd name="connsiteY0" fmla="*/ 1441450 h 2874962"/>
                  <a:gd name="connsiteX1" fmla="*/ 2827337 w 2827337"/>
                  <a:gd name="connsiteY1" fmla="*/ 0 h 2874962"/>
                  <a:gd name="connsiteX2" fmla="*/ 561181 w 2827337"/>
                  <a:gd name="connsiteY2" fmla="*/ 1455738 h 2874962"/>
                  <a:gd name="connsiteX3" fmla="*/ 0 w 2827337"/>
                  <a:gd name="connsiteY3" fmla="*/ 2874962 h 2874962"/>
                  <a:gd name="connsiteX4" fmla="*/ 1982787 w 2827337"/>
                  <a:gd name="connsiteY4" fmla="*/ 1441450 h 2874962"/>
                  <a:gd name="connsiteX0" fmla="*/ 2004219 w 2848769"/>
                  <a:gd name="connsiteY0" fmla="*/ 1441450 h 2867818"/>
                  <a:gd name="connsiteX1" fmla="*/ 2848769 w 2848769"/>
                  <a:gd name="connsiteY1" fmla="*/ 0 h 2867818"/>
                  <a:gd name="connsiteX2" fmla="*/ 582613 w 2848769"/>
                  <a:gd name="connsiteY2" fmla="*/ 1455738 h 2867818"/>
                  <a:gd name="connsiteX3" fmla="*/ 0 w 2848769"/>
                  <a:gd name="connsiteY3" fmla="*/ 2867818 h 2867818"/>
                  <a:gd name="connsiteX4" fmla="*/ 2004219 w 2848769"/>
                  <a:gd name="connsiteY4" fmla="*/ 1441450 h 2867818"/>
                  <a:gd name="connsiteX0" fmla="*/ 1992313 w 2836863"/>
                  <a:gd name="connsiteY0" fmla="*/ 1441450 h 2874962"/>
                  <a:gd name="connsiteX1" fmla="*/ 2836863 w 2836863"/>
                  <a:gd name="connsiteY1" fmla="*/ 0 h 2874962"/>
                  <a:gd name="connsiteX2" fmla="*/ 570707 w 2836863"/>
                  <a:gd name="connsiteY2" fmla="*/ 1455738 h 2874962"/>
                  <a:gd name="connsiteX3" fmla="*/ 0 w 2836863"/>
                  <a:gd name="connsiteY3" fmla="*/ 2874962 h 2874962"/>
                  <a:gd name="connsiteX4" fmla="*/ 1992313 w 2836863"/>
                  <a:gd name="connsiteY4" fmla="*/ 1441450 h 2874962"/>
                  <a:gd name="connsiteX0" fmla="*/ 2026306 w 2870856"/>
                  <a:gd name="connsiteY0" fmla="*/ 1441450 h 2874962"/>
                  <a:gd name="connsiteX1" fmla="*/ 2870856 w 2870856"/>
                  <a:gd name="connsiteY1" fmla="*/ 0 h 2874962"/>
                  <a:gd name="connsiteX2" fmla="*/ 0 w 2870856"/>
                  <a:gd name="connsiteY2" fmla="*/ 1336127 h 2874962"/>
                  <a:gd name="connsiteX3" fmla="*/ 33993 w 2870856"/>
                  <a:gd name="connsiteY3" fmla="*/ 2874962 h 2874962"/>
                  <a:gd name="connsiteX4" fmla="*/ 2026306 w 2870856"/>
                  <a:gd name="connsiteY4" fmla="*/ 1441450 h 2874962"/>
                  <a:gd name="connsiteX0" fmla="*/ 2059531 w 2904081"/>
                  <a:gd name="connsiteY0" fmla="*/ 1441450 h 2874962"/>
                  <a:gd name="connsiteX1" fmla="*/ 2904081 w 2904081"/>
                  <a:gd name="connsiteY1" fmla="*/ 0 h 2874962"/>
                  <a:gd name="connsiteX2" fmla="*/ 0 w 2904081"/>
                  <a:gd name="connsiteY2" fmla="*/ 1349417 h 2874962"/>
                  <a:gd name="connsiteX3" fmla="*/ 67218 w 2904081"/>
                  <a:gd name="connsiteY3" fmla="*/ 2874962 h 2874962"/>
                  <a:gd name="connsiteX4" fmla="*/ 2059531 w 2904081"/>
                  <a:gd name="connsiteY4" fmla="*/ 1441450 h 2874962"/>
                  <a:gd name="connsiteX0" fmla="*/ 2059531 w 2059531"/>
                  <a:gd name="connsiteY0" fmla="*/ 1461386 h 2894898"/>
                  <a:gd name="connsiteX1" fmla="*/ 2040225 w 2059531"/>
                  <a:gd name="connsiteY1" fmla="*/ 0 h 2894898"/>
                  <a:gd name="connsiteX2" fmla="*/ 0 w 2059531"/>
                  <a:gd name="connsiteY2" fmla="*/ 1369353 h 2894898"/>
                  <a:gd name="connsiteX3" fmla="*/ 67218 w 2059531"/>
                  <a:gd name="connsiteY3" fmla="*/ 2894898 h 2894898"/>
                  <a:gd name="connsiteX4" fmla="*/ 2059531 w 2059531"/>
                  <a:gd name="connsiteY4" fmla="*/ 1461386 h 2894898"/>
                  <a:gd name="connsiteX0" fmla="*/ 2172496 w 2172496"/>
                  <a:gd name="connsiteY0" fmla="*/ 1461386 h 2894898"/>
                  <a:gd name="connsiteX1" fmla="*/ 2153190 w 2172496"/>
                  <a:gd name="connsiteY1" fmla="*/ 0 h 2894898"/>
                  <a:gd name="connsiteX2" fmla="*/ 0 w 2172496"/>
                  <a:gd name="connsiteY2" fmla="*/ 890909 h 2894898"/>
                  <a:gd name="connsiteX3" fmla="*/ 180183 w 2172496"/>
                  <a:gd name="connsiteY3" fmla="*/ 2894898 h 2894898"/>
                  <a:gd name="connsiteX4" fmla="*/ 2172496 w 2172496"/>
                  <a:gd name="connsiteY4" fmla="*/ 1461386 h 2894898"/>
                  <a:gd name="connsiteX0" fmla="*/ 2172496 w 2172496"/>
                  <a:gd name="connsiteY0" fmla="*/ 1899959 h 3333471"/>
                  <a:gd name="connsiteX1" fmla="*/ 1947192 w 2172496"/>
                  <a:gd name="connsiteY1" fmla="*/ 0 h 3333471"/>
                  <a:gd name="connsiteX2" fmla="*/ 0 w 2172496"/>
                  <a:gd name="connsiteY2" fmla="*/ 1329482 h 3333471"/>
                  <a:gd name="connsiteX3" fmla="*/ 180183 w 2172496"/>
                  <a:gd name="connsiteY3" fmla="*/ 3333471 h 3333471"/>
                  <a:gd name="connsiteX4" fmla="*/ 2172496 w 2172496"/>
                  <a:gd name="connsiteY4" fmla="*/ 1899959 h 3333471"/>
                  <a:gd name="connsiteX0" fmla="*/ 2172496 w 2172496"/>
                  <a:gd name="connsiteY0" fmla="*/ 1880025 h 3313537"/>
                  <a:gd name="connsiteX1" fmla="*/ 1947192 w 2172496"/>
                  <a:gd name="connsiteY1" fmla="*/ 0 h 3313537"/>
                  <a:gd name="connsiteX2" fmla="*/ 0 w 2172496"/>
                  <a:gd name="connsiteY2" fmla="*/ 1309548 h 3313537"/>
                  <a:gd name="connsiteX3" fmla="*/ 180183 w 2172496"/>
                  <a:gd name="connsiteY3" fmla="*/ 3313537 h 3313537"/>
                  <a:gd name="connsiteX4" fmla="*/ 2172496 w 2172496"/>
                  <a:gd name="connsiteY4" fmla="*/ 1880025 h 3313537"/>
                  <a:gd name="connsiteX0" fmla="*/ 2358557 w 2358557"/>
                  <a:gd name="connsiteY0" fmla="*/ 1880025 h 3313537"/>
                  <a:gd name="connsiteX1" fmla="*/ 2133253 w 2358557"/>
                  <a:gd name="connsiteY1" fmla="*/ 0 h 3313537"/>
                  <a:gd name="connsiteX2" fmla="*/ 0 w 2358557"/>
                  <a:gd name="connsiteY2" fmla="*/ 1156713 h 3313537"/>
                  <a:gd name="connsiteX3" fmla="*/ 366244 w 2358557"/>
                  <a:gd name="connsiteY3" fmla="*/ 3313537 h 3313537"/>
                  <a:gd name="connsiteX4" fmla="*/ 2358557 w 2358557"/>
                  <a:gd name="connsiteY4" fmla="*/ 1880025 h 331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8557" h="3313537">
                    <a:moveTo>
                      <a:pt x="2358557" y="1880025"/>
                    </a:moveTo>
                    <a:lnTo>
                      <a:pt x="2133253" y="0"/>
                    </a:lnTo>
                    <a:lnTo>
                      <a:pt x="0" y="1156713"/>
                    </a:lnTo>
                    <a:lnTo>
                      <a:pt x="366244" y="3313537"/>
                    </a:lnTo>
                    <a:lnTo>
                      <a:pt x="2358557" y="1880025"/>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2" name="Freeform: Shape 40">
                <a:extLst>
                  <a:ext uri="{FF2B5EF4-FFF2-40B4-BE49-F238E27FC236}">
                    <a16:creationId xmlns:a16="http://schemas.microsoft.com/office/drawing/2014/main" id="{172F9F58-E007-40D5-B7F3-1B258D590DCB}"/>
                  </a:ext>
                </a:extLst>
              </p:cNvPr>
              <p:cNvSpPr/>
              <p:nvPr/>
            </p:nvSpPr>
            <p:spPr>
              <a:xfrm rot="86405" flipH="1">
                <a:off x="6665821" y="2606951"/>
                <a:ext cx="76418" cy="87728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95789"/>
                  <a:gd name="connsiteY0" fmla="*/ 2110740 h 2110740"/>
                  <a:gd name="connsiteX1" fmla="*/ 595789 w 595789"/>
                  <a:gd name="connsiteY1" fmla="*/ 712470 h 2110740"/>
                  <a:gd name="connsiteX2" fmla="*/ 266700 w 595789"/>
                  <a:gd name="connsiteY2" fmla="*/ 0 h 2110740"/>
                  <a:gd name="connsiteX3" fmla="*/ 0 w 595789"/>
                  <a:gd name="connsiteY3" fmla="*/ 2110740 h 2110740"/>
                  <a:gd name="connsiteX0" fmla="*/ 0 w 595789"/>
                  <a:gd name="connsiteY0" fmla="*/ 2117884 h 2117884"/>
                  <a:gd name="connsiteX1" fmla="*/ 595789 w 595789"/>
                  <a:gd name="connsiteY1" fmla="*/ 719614 h 2117884"/>
                  <a:gd name="connsiteX2" fmla="*/ 273844 w 595789"/>
                  <a:gd name="connsiteY2" fmla="*/ 0 h 2117884"/>
                  <a:gd name="connsiteX3" fmla="*/ 0 w 595789"/>
                  <a:gd name="connsiteY3" fmla="*/ 2117884 h 2117884"/>
                  <a:gd name="connsiteX0" fmla="*/ 0 w 576739"/>
                  <a:gd name="connsiteY0" fmla="*/ 2129790 h 2129790"/>
                  <a:gd name="connsiteX1" fmla="*/ 576739 w 576739"/>
                  <a:gd name="connsiteY1" fmla="*/ 719614 h 2129790"/>
                  <a:gd name="connsiteX2" fmla="*/ 254794 w 576739"/>
                  <a:gd name="connsiteY2" fmla="*/ 0 h 2129790"/>
                  <a:gd name="connsiteX3" fmla="*/ 0 w 576739"/>
                  <a:gd name="connsiteY3" fmla="*/ 2129790 h 2129790"/>
                  <a:gd name="connsiteX0" fmla="*/ 0 w 571977"/>
                  <a:gd name="connsiteY0" fmla="*/ 2117884 h 2117884"/>
                  <a:gd name="connsiteX1" fmla="*/ 571977 w 571977"/>
                  <a:gd name="connsiteY1" fmla="*/ 719614 h 2117884"/>
                  <a:gd name="connsiteX2" fmla="*/ 250032 w 571977"/>
                  <a:gd name="connsiteY2" fmla="*/ 0 h 2117884"/>
                  <a:gd name="connsiteX3" fmla="*/ 0 w 571977"/>
                  <a:gd name="connsiteY3" fmla="*/ 2117884 h 2117884"/>
                  <a:gd name="connsiteX0" fmla="*/ 0 w 531670"/>
                  <a:gd name="connsiteY0" fmla="*/ 2117884 h 2117884"/>
                  <a:gd name="connsiteX1" fmla="*/ 531670 w 531670"/>
                  <a:gd name="connsiteY1" fmla="*/ 207373 h 2117884"/>
                  <a:gd name="connsiteX2" fmla="*/ 250032 w 531670"/>
                  <a:gd name="connsiteY2" fmla="*/ 0 h 2117884"/>
                  <a:gd name="connsiteX3" fmla="*/ 0 w 531670"/>
                  <a:gd name="connsiteY3" fmla="*/ 2117884 h 2117884"/>
                  <a:gd name="connsiteX0" fmla="*/ 141189 w 672859"/>
                  <a:gd name="connsiteY0" fmla="*/ 2226797 h 2226797"/>
                  <a:gd name="connsiteX1" fmla="*/ 672859 w 672859"/>
                  <a:gd name="connsiteY1" fmla="*/ 316286 h 2226797"/>
                  <a:gd name="connsiteX2" fmla="*/ -1 w 672859"/>
                  <a:gd name="connsiteY2" fmla="*/ 0 h 2226797"/>
                  <a:gd name="connsiteX3" fmla="*/ 141189 w 672859"/>
                  <a:gd name="connsiteY3" fmla="*/ 2226797 h 2226797"/>
                  <a:gd name="connsiteX0" fmla="*/ 141189 w 287856"/>
                  <a:gd name="connsiteY0" fmla="*/ 2226797 h 2226797"/>
                  <a:gd name="connsiteX1" fmla="*/ 287855 w 287856"/>
                  <a:gd name="connsiteY1" fmla="*/ 194353 h 2226797"/>
                  <a:gd name="connsiteX2" fmla="*/ -1 w 287856"/>
                  <a:gd name="connsiteY2" fmla="*/ 0 h 2226797"/>
                  <a:gd name="connsiteX3" fmla="*/ 141189 w 287856"/>
                  <a:gd name="connsiteY3" fmla="*/ 2226797 h 2226797"/>
                  <a:gd name="connsiteX0" fmla="*/ 141189 w 260929"/>
                  <a:gd name="connsiteY0" fmla="*/ 2226797 h 2226797"/>
                  <a:gd name="connsiteX1" fmla="*/ 260930 w 260929"/>
                  <a:gd name="connsiteY1" fmla="*/ 151296 h 2226797"/>
                  <a:gd name="connsiteX2" fmla="*/ -1 w 260929"/>
                  <a:gd name="connsiteY2" fmla="*/ 0 h 2226797"/>
                  <a:gd name="connsiteX3" fmla="*/ 141189 w 260929"/>
                  <a:gd name="connsiteY3" fmla="*/ 2226797 h 2226797"/>
                  <a:gd name="connsiteX0" fmla="*/ 141189 w 291669"/>
                  <a:gd name="connsiteY0" fmla="*/ 2226797 h 2226797"/>
                  <a:gd name="connsiteX1" fmla="*/ 291669 w 291669"/>
                  <a:gd name="connsiteY1" fmla="*/ 120080 h 2226797"/>
                  <a:gd name="connsiteX2" fmla="*/ -1 w 291669"/>
                  <a:gd name="connsiteY2" fmla="*/ 0 h 2226797"/>
                  <a:gd name="connsiteX3" fmla="*/ 141189 w 291669"/>
                  <a:gd name="connsiteY3" fmla="*/ 2226797 h 2226797"/>
                </a:gdLst>
                <a:ahLst/>
                <a:cxnLst>
                  <a:cxn ang="0">
                    <a:pos x="connsiteX0" y="connsiteY0"/>
                  </a:cxn>
                  <a:cxn ang="0">
                    <a:pos x="connsiteX1" y="connsiteY1"/>
                  </a:cxn>
                  <a:cxn ang="0">
                    <a:pos x="connsiteX2" y="connsiteY2"/>
                  </a:cxn>
                  <a:cxn ang="0">
                    <a:pos x="connsiteX3" y="connsiteY3"/>
                  </a:cxn>
                </a:cxnLst>
                <a:rect l="l" t="t" r="r" b="b"/>
                <a:pathLst>
                  <a:path w="291669" h="2226797">
                    <a:moveTo>
                      <a:pt x="141189" y="2226797"/>
                    </a:moveTo>
                    <a:lnTo>
                      <a:pt x="291669" y="120080"/>
                    </a:lnTo>
                    <a:lnTo>
                      <a:pt x="-1" y="0"/>
                    </a:lnTo>
                    <a:lnTo>
                      <a:pt x="141189" y="222679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3" name="Freeform: Shape 41">
                <a:extLst>
                  <a:ext uri="{FF2B5EF4-FFF2-40B4-BE49-F238E27FC236}">
                    <a16:creationId xmlns:a16="http://schemas.microsoft.com/office/drawing/2014/main" id="{55C06501-024B-46EA-A84E-9A2DC14FFDCA}"/>
                  </a:ext>
                </a:extLst>
              </p:cNvPr>
              <p:cNvSpPr/>
              <p:nvPr/>
            </p:nvSpPr>
            <p:spPr>
              <a:xfrm rot="86405" flipH="1">
                <a:off x="6712060" y="2528962"/>
                <a:ext cx="219819" cy="95414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488950 w 1068070"/>
                  <a:gd name="connsiteY0" fmla="*/ 1685290 h 1685290"/>
                  <a:gd name="connsiteX1" fmla="*/ 1068070 w 1068070"/>
                  <a:gd name="connsiteY1" fmla="*/ 306070 h 1685290"/>
                  <a:gd name="connsiteX2" fmla="*/ 0 w 1068070"/>
                  <a:gd name="connsiteY2" fmla="*/ 0 h 1685290"/>
                  <a:gd name="connsiteX3" fmla="*/ 488950 w 1068070"/>
                  <a:gd name="connsiteY3" fmla="*/ 1685290 h 1685290"/>
                  <a:gd name="connsiteX0" fmla="*/ 812800 w 1068070"/>
                  <a:gd name="connsiteY0" fmla="*/ 2383790 h 2383790"/>
                  <a:gd name="connsiteX1" fmla="*/ 1068070 w 1068070"/>
                  <a:gd name="connsiteY1" fmla="*/ 306070 h 2383790"/>
                  <a:gd name="connsiteX2" fmla="*/ 0 w 1068070"/>
                  <a:gd name="connsiteY2" fmla="*/ 0 h 2383790"/>
                  <a:gd name="connsiteX3" fmla="*/ 812800 w 1068070"/>
                  <a:gd name="connsiteY3" fmla="*/ 2383790 h 2383790"/>
                  <a:gd name="connsiteX0" fmla="*/ 827087 w 1082357"/>
                  <a:gd name="connsiteY0" fmla="*/ 2388553 h 2388553"/>
                  <a:gd name="connsiteX1" fmla="*/ 1082357 w 1082357"/>
                  <a:gd name="connsiteY1" fmla="*/ 310833 h 2388553"/>
                  <a:gd name="connsiteX2" fmla="*/ 0 w 1082357"/>
                  <a:gd name="connsiteY2" fmla="*/ 0 h 2388553"/>
                  <a:gd name="connsiteX3" fmla="*/ 827087 w 1082357"/>
                  <a:gd name="connsiteY3" fmla="*/ 2388553 h 2388553"/>
                  <a:gd name="connsiteX0" fmla="*/ 822325 w 1077595"/>
                  <a:gd name="connsiteY0" fmla="*/ 2383790 h 2383790"/>
                  <a:gd name="connsiteX1" fmla="*/ 1077595 w 1077595"/>
                  <a:gd name="connsiteY1" fmla="*/ 306070 h 2383790"/>
                  <a:gd name="connsiteX2" fmla="*/ 0 w 1077595"/>
                  <a:gd name="connsiteY2" fmla="*/ 0 h 2383790"/>
                  <a:gd name="connsiteX3" fmla="*/ 822325 w 1077595"/>
                  <a:gd name="connsiteY3" fmla="*/ 2383790 h 2383790"/>
                  <a:gd name="connsiteX0" fmla="*/ 831850 w 1087120"/>
                  <a:gd name="connsiteY0" fmla="*/ 2386172 h 2386172"/>
                  <a:gd name="connsiteX1" fmla="*/ 1087120 w 1087120"/>
                  <a:gd name="connsiteY1" fmla="*/ 308452 h 2386172"/>
                  <a:gd name="connsiteX2" fmla="*/ 0 w 1087120"/>
                  <a:gd name="connsiteY2" fmla="*/ 0 h 2386172"/>
                  <a:gd name="connsiteX3" fmla="*/ 831850 w 1087120"/>
                  <a:gd name="connsiteY3" fmla="*/ 2386172 h 2386172"/>
                  <a:gd name="connsiteX0" fmla="*/ 831850 w 1099027"/>
                  <a:gd name="connsiteY0" fmla="*/ 2386172 h 2386172"/>
                  <a:gd name="connsiteX1" fmla="*/ 1099027 w 1099027"/>
                  <a:gd name="connsiteY1" fmla="*/ 287021 h 2386172"/>
                  <a:gd name="connsiteX2" fmla="*/ 0 w 1099027"/>
                  <a:gd name="connsiteY2" fmla="*/ 0 h 2386172"/>
                  <a:gd name="connsiteX3" fmla="*/ 831850 w 1099027"/>
                  <a:gd name="connsiteY3" fmla="*/ 2386172 h 2386172"/>
                  <a:gd name="connsiteX0" fmla="*/ 838993 w 1099027"/>
                  <a:gd name="connsiteY0" fmla="*/ 2421890 h 2421890"/>
                  <a:gd name="connsiteX1" fmla="*/ 1099027 w 1099027"/>
                  <a:gd name="connsiteY1" fmla="*/ 287021 h 2421890"/>
                  <a:gd name="connsiteX2" fmla="*/ 0 w 1099027"/>
                  <a:gd name="connsiteY2" fmla="*/ 0 h 2421890"/>
                  <a:gd name="connsiteX3" fmla="*/ 838993 w 1099027"/>
                  <a:gd name="connsiteY3" fmla="*/ 2421890 h 2421890"/>
                  <a:gd name="connsiteX0" fmla="*/ 838993 w 838994"/>
                  <a:gd name="connsiteY0" fmla="*/ 2421890 h 2421890"/>
                  <a:gd name="connsiteX1" fmla="*/ 682932 w 838994"/>
                  <a:gd name="connsiteY1" fmla="*/ 230190 h 2421890"/>
                  <a:gd name="connsiteX2" fmla="*/ 0 w 838994"/>
                  <a:gd name="connsiteY2" fmla="*/ 0 h 2421890"/>
                  <a:gd name="connsiteX3" fmla="*/ 838993 w 838994"/>
                  <a:gd name="connsiteY3" fmla="*/ 2421890 h 2421890"/>
                  <a:gd name="connsiteX0" fmla="*/ 838993 w 838994"/>
                  <a:gd name="connsiteY0" fmla="*/ 2421890 h 2421890"/>
                  <a:gd name="connsiteX1" fmla="*/ 698479 w 838994"/>
                  <a:gd name="connsiteY1" fmla="*/ 197639 h 2421890"/>
                  <a:gd name="connsiteX2" fmla="*/ 0 w 838994"/>
                  <a:gd name="connsiteY2" fmla="*/ 0 h 2421890"/>
                  <a:gd name="connsiteX3" fmla="*/ 838993 w 838994"/>
                  <a:gd name="connsiteY3" fmla="*/ 2421890 h 2421890"/>
                </a:gdLst>
                <a:ahLst/>
                <a:cxnLst>
                  <a:cxn ang="0">
                    <a:pos x="connsiteX0" y="connsiteY0"/>
                  </a:cxn>
                  <a:cxn ang="0">
                    <a:pos x="connsiteX1" y="connsiteY1"/>
                  </a:cxn>
                  <a:cxn ang="0">
                    <a:pos x="connsiteX2" y="connsiteY2"/>
                  </a:cxn>
                  <a:cxn ang="0">
                    <a:pos x="connsiteX3" y="connsiteY3"/>
                  </a:cxn>
                </a:cxnLst>
                <a:rect l="l" t="t" r="r" b="b"/>
                <a:pathLst>
                  <a:path w="838994" h="2421890">
                    <a:moveTo>
                      <a:pt x="838993" y="2421890"/>
                    </a:moveTo>
                    <a:lnTo>
                      <a:pt x="698479" y="197639"/>
                    </a:lnTo>
                    <a:lnTo>
                      <a:pt x="0" y="0"/>
                    </a:lnTo>
                    <a:lnTo>
                      <a:pt x="838993" y="242189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14" name="Straight Connector 213">
                <a:extLst>
                  <a:ext uri="{FF2B5EF4-FFF2-40B4-BE49-F238E27FC236}">
                    <a16:creationId xmlns:a16="http://schemas.microsoft.com/office/drawing/2014/main" id="{DBAC74B1-282D-4114-850F-25BA725283ED}"/>
                  </a:ext>
                </a:extLst>
              </p:cNvPr>
              <p:cNvCxnSpPr/>
              <p:nvPr/>
            </p:nvCxnSpPr>
            <p:spPr>
              <a:xfrm rot="20992527" flipH="1" flipV="1">
                <a:off x="5554022" y="2654607"/>
                <a:ext cx="715024" cy="28150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2AE02DAD-B9F5-48B5-917F-6BA8531D0C75}"/>
                </a:ext>
              </a:extLst>
            </p:cNvPr>
            <p:cNvGrpSpPr/>
            <p:nvPr/>
          </p:nvGrpSpPr>
          <p:grpSpPr>
            <a:xfrm>
              <a:off x="4917045" y="2293285"/>
              <a:ext cx="1096004" cy="1114325"/>
              <a:chOff x="5316217" y="1938248"/>
              <a:chExt cx="1660209" cy="1687960"/>
            </a:xfrm>
          </p:grpSpPr>
          <p:sp>
            <p:nvSpPr>
              <p:cNvPr id="191" name="Freeform: Shape 90">
                <a:extLst>
                  <a:ext uri="{FF2B5EF4-FFF2-40B4-BE49-F238E27FC236}">
                    <a16:creationId xmlns:a16="http://schemas.microsoft.com/office/drawing/2014/main" id="{914098C8-4827-4AA5-A330-E8C5CA6157C7}"/>
                  </a:ext>
                </a:extLst>
              </p:cNvPr>
              <p:cNvSpPr/>
              <p:nvPr/>
            </p:nvSpPr>
            <p:spPr>
              <a:xfrm rot="20992527" flipH="1">
                <a:off x="5563126" y="1938248"/>
                <a:ext cx="1409730" cy="694772"/>
              </a:xfrm>
              <a:custGeom>
                <a:avLst/>
                <a:gdLst>
                  <a:gd name="connsiteX0" fmla="*/ 31750 w 2286000"/>
                  <a:gd name="connsiteY0" fmla="*/ 1752600 h 1752600"/>
                  <a:gd name="connsiteX1" fmla="*/ 0 w 2286000"/>
                  <a:gd name="connsiteY1" fmla="*/ 1263650 h 1752600"/>
                  <a:gd name="connsiteX2" fmla="*/ 215900 w 2286000"/>
                  <a:gd name="connsiteY2" fmla="*/ 908050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5975 h 1755975"/>
                  <a:gd name="connsiteX1" fmla="*/ 4661 w 2290661"/>
                  <a:gd name="connsiteY1" fmla="*/ 1267025 h 1755975"/>
                  <a:gd name="connsiteX2" fmla="*/ 189605 w 2290661"/>
                  <a:gd name="connsiteY2" fmla="*/ 951906 h 1755975"/>
                  <a:gd name="connsiteX3" fmla="*/ 2093811 w 2290661"/>
                  <a:gd name="connsiteY3" fmla="*/ 3375 h 1755975"/>
                  <a:gd name="connsiteX4" fmla="*/ 2290661 w 2290661"/>
                  <a:gd name="connsiteY4" fmla="*/ 85925 h 1755975"/>
                  <a:gd name="connsiteX5" fmla="*/ 2290661 w 2290661"/>
                  <a:gd name="connsiteY5" fmla="*/ 536775 h 1755975"/>
                  <a:gd name="connsiteX6" fmla="*/ 36411 w 2290661"/>
                  <a:gd name="connsiteY6" fmla="*/ 1755975 h 1755975"/>
                  <a:gd name="connsiteX0" fmla="*/ 36411 w 2290661"/>
                  <a:gd name="connsiteY0" fmla="*/ 1757366 h 1757366"/>
                  <a:gd name="connsiteX1" fmla="*/ 4661 w 2290661"/>
                  <a:gd name="connsiteY1" fmla="*/ 1268416 h 1757366"/>
                  <a:gd name="connsiteX2" fmla="*/ 189605 w 2290661"/>
                  <a:gd name="connsiteY2" fmla="*/ 953297 h 1757366"/>
                  <a:gd name="connsiteX3" fmla="*/ 2093811 w 2290661"/>
                  <a:gd name="connsiteY3" fmla="*/ 4766 h 1757366"/>
                  <a:gd name="connsiteX4" fmla="*/ 2290661 w 2290661"/>
                  <a:gd name="connsiteY4" fmla="*/ 87316 h 1757366"/>
                  <a:gd name="connsiteX5" fmla="*/ 2290661 w 2290661"/>
                  <a:gd name="connsiteY5" fmla="*/ 538166 h 1757366"/>
                  <a:gd name="connsiteX6" fmla="*/ 36411 w 2290661"/>
                  <a:gd name="connsiteY6" fmla="*/ 1757366 h 1757366"/>
                  <a:gd name="connsiteX0" fmla="*/ 36411 w 2290661"/>
                  <a:gd name="connsiteY0" fmla="*/ 1763532 h 1763532"/>
                  <a:gd name="connsiteX1" fmla="*/ 4661 w 2290661"/>
                  <a:gd name="connsiteY1" fmla="*/ 1274582 h 1763532"/>
                  <a:gd name="connsiteX2" fmla="*/ 189605 w 2290661"/>
                  <a:gd name="connsiteY2" fmla="*/ 959463 h 1763532"/>
                  <a:gd name="connsiteX3" fmla="*/ 2093811 w 2290661"/>
                  <a:gd name="connsiteY3" fmla="*/ 10932 h 1763532"/>
                  <a:gd name="connsiteX4" fmla="*/ 2290661 w 2290661"/>
                  <a:gd name="connsiteY4" fmla="*/ 93482 h 1763532"/>
                  <a:gd name="connsiteX5" fmla="*/ 2290661 w 2290661"/>
                  <a:gd name="connsiteY5" fmla="*/ 544332 h 1763532"/>
                  <a:gd name="connsiteX6" fmla="*/ 36411 w 2290661"/>
                  <a:gd name="connsiteY6" fmla="*/ 1763532 h 1763532"/>
                  <a:gd name="connsiteX0" fmla="*/ 36411 w 2305477"/>
                  <a:gd name="connsiteY0" fmla="*/ 1763532 h 1763532"/>
                  <a:gd name="connsiteX1" fmla="*/ 4661 w 2305477"/>
                  <a:gd name="connsiteY1" fmla="*/ 1274582 h 1763532"/>
                  <a:gd name="connsiteX2" fmla="*/ 189605 w 2305477"/>
                  <a:gd name="connsiteY2" fmla="*/ 959463 h 1763532"/>
                  <a:gd name="connsiteX3" fmla="*/ 2093811 w 2305477"/>
                  <a:gd name="connsiteY3" fmla="*/ 10932 h 1763532"/>
                  <a:gd name="connsiteX4" fmla="*/ 2290661 w 2305477"/>
                  <a:gd name="connsiteY4" fmla="*/ 93482 h 1763532"/>
                  <a:gd name="connsiteX5" fmla="*/ 2290661 w 2305477"/>
                  <a:gd name="connsiteY5" fmla="*/ 544332 h 1763532"/>
                  <a:gd name="connsiteX6" fmla="*/ 36411 w 2305477"/>
                  <a:gd name="connsiteY6" fmla="*/ 1763532 h 17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5477" h="1763532">
                    <a:moveTo>
                      <a:pt x="36411" y="1763532"/>
                    </a:moveTo>
                    <a:cubicBezTo>
                      <a:pt x="25828" y="1600549"/>
                      <a:pt x="-13331" y="1437565"/>
                      <a:pt x="4661" y="1274582"/>
                    </a:cubicBezTo>
                    <a:cubicBezTo>
                      <a:pt x="35353" y="1148111"/>
                      <a:pt x="82713" y="1054978"/>
                      <a:pt x="189605" y="959463"/>
                    </a:cubicBezTo>
                    <a:cubicBezTo>
                      <a:pt x="288559" y="857599"/>
                      <a:pt x="1459076" y="327109"/>
                      <a:pt x="2093811" y="10932"/>
                    </a:cubicBezTo>
                    <a:cubicBezTo>
                      <a:pt x="2188002" y="-25845"/>
                      <a:pt x="2246475" y="37390"/>
                      <a:pt x="2290661" y="93482"/>
                    </a:cubicBezTo>
                    <a:cubicBezTo>
                      <a:pt x="2323999" y="265196"/>
                      <a:pt x="2290661" y="394049"/>
                      <a:pt x="2290661" y="544332"/>
                    </a:cubicBezTo>
                    <a:lnTo>
                      <a:pt x="36411" y="1763532"/>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Freeform: Shape 91">
                <a:extLst>
                  <a:ext uri="{FF2B5EF4-FFF2-40B4-BE49-F238E27FC236}">
                    <a16:creationId xmlns:a16="http://schemas.microsoft.com/office/drawing/2014/main" id="{242A9553-7A9B-44C5-BEE0-5F7FBC8799A8}"/>
                  </a:ext>
                </a:extLst>
              </p:cNvPr>
              <p:cNvSpPr/>
              <p:nvPr/>
            </p:nvSpPr>
            <p:spPr>
              <a:xfrm rot="20992527" flipH="1">
                <a:off x="5363399" y="2174612"/>
                <a:ext cx="1613027" cy="621705"/>
              </a:xfrm>
              <a:custGeom>
                <a:avLst/>
                <a:gdLst>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9200 h 2194560"/>
                  <a:gd name="connsiteX5" fmla="*/ 2217420 w 2621280"/>
                  <a:gd name="connsiteY5" fmla="*/ 0 h 2194560"/>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4437 h 2194560"/>
                  <a:gd name="connsiteX5" fmla="*/ 2217420 w 2621280"/>
                  <a:gd name="connsiteY5" fmla="*/ 0 h 2194560"/>
                  <a:gd name="connsiteX0" fmla="*/ 2217420 w 2621280"/>
                  <a:gd name="connsiteY0" fmla="*/ 0 h 2213610"/>
                  <a:gd name="connsiteX1" fmla="*/ 2621280 w 2621280"/>
                  <a:gd name="connsiteY1" fmla="*/ 1432560 h 2213610"/>
                  <a:gd name="connsiteX2" fmla="*/ 1408271 w 2621280"/>
                  <a:gd name="connsiteY2" fmla="*/ 2213610 h 2213610"/>
                  <a:gd name="connsiteX3" fmla="*/ 1089660 w 2621280"/>
                  <a:gd name="connsiteY3" fmla="*/ 1493520 h 2213610"/>
                  <a:gd name="connsiteX4" fmla="*/ 0 w 2621280"/>
                  <a:gd name="connsiteY4" fmla="*/ 1214437 h 2213610"/>
                  <a:gd name="connsiteX5" fmla="*/ 2217420 w 2621280"/>
                  <a:gd name="connsiteY5" fmla="*/ 0 h 2213610"/>
                  <a:gd name="connsiteX0" fmla="*/ 2236470 w 2621280"/>
                  <a:gd name="connsiteY0" fmla="*/ 0 h 2215992"/>
                  <a:gd name="connsiteX1" fmla="*/ 2621280 w 2621280"/>
                  <a:gd name="connsiteY1" fmla="*/ 1434942 h 2215992"/>
                  <a:gd name="connsiteX2" fmla="*/ 1408271 w 2621280"/>
                  <a:gd name="connsiteY2" fmla="*/ 2215992 h 2215992"/>
                  <a:gd name="connsiteX3" fmla="*/ 1089660 w 2621280"/>
                  <a:gd name="connsiteY3" fmla="*/ 1495902 h 2215992"/>
                  <a:gd name="connsiteX4" fmla="*/ 0 w 2621280"/>
                  <a:gd name="connsiteY4" fmla="*/ 1216819 h 2215992"/>
                  <a:gd name="connsiteX5" fmla="*/ 2236470 w 2621280"/>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1089660 w 2637949"/>
                  <a:gd name="connsiteY3" fmla="*/ 1495902 h 2215992"/>
                  <a:gd name="connsiteX4" fmla="*/ 0 w 2637949"/>
                  <a:gd name="connsiteY4" fmla="*/ 1216819 h 2215992"/>
                  <a:gd name="connsiteX5" fmla="*/ 2236470 w 2637949"/>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498251 w 2637949"/>
                  <a:gd name="connsiteY3" fmla="*/ 1422807 h 2215992"/>
                  <a:gd name="connsiteX4" fmla="*/ 0 w 2637949"/>
                  <a:gd name="connsiteY4" fmla="*/ 1216819 h 2215992"/>
                  <a:gd name="connsiteX5" fmla="*/ 2236470 w 2637949"/>
                  <a:gd name="connsiteY5" fmla="*/ 0 h 2215992"/>
                  <a:gd name="connsiteX0" fmla="*/ 2236470 w 2637949"/>
                  <a:gd name="connsiteY0" fmla="*/ 0 h 2089737"/>
                  <a:gd name="connsiteX1" fmla="*/ 2637949 w 2637949"/>
                  <a:gd name="connsiteY1" fmla="*/ 1430179 h 2089737"/>
                  <a:gd name="connsiteX2" fmla="*/ 796927 w 2637949"/>
                  <a:gd name="connsiteY2" fmla="*/ 2089737 h 2089737"/>
                  <a:gd name="connsiteX3" fmla="*/ 498251 w 2637949"/>
                  <a:gd name="connsiteY3" fmla="*/ 1422807 h 2089737"/>
                  <a:gd name="connsiteX4" fmla="*/ 0 w 2637949"/>
                  <a:gd name="connsiteY4" fmla="*/ 1216819 h 2089737"/>
                  <a:gd name="connsiteX5" fmla="*/ 2236470 w 2637949"/>
                  <a:gd name="connsiteY5" fmla="*/ 0 h 2089737"/>
                  <a:gd name="connsiteX0" fmla="*/ 2236470 w 2637949"/>
                  <a:gd name="connsiteY0" fmla="*/ 0 h 1611294"/>
                  <a:gd name="connsiteX1" fmla="*/ 2637949 w 2637949"/>
                  <a:gd name="connsiteY1" fmla="*/ 1430179 h 1611294"/>
                  <a:gd name="connsiteX2" fmla="*/ 730477 w 2637949"/>
                  <a:gd name="connsiteY2" fmla="*/ 1611294 h 1611294"/>
                  <a:gd name="connsiteX3" fmla="*/ 498251 w 2637949"/>
                  <a:gd name="connsiteY3" fmla="*/ 1422807 h 1611294"/>
                  <a:gd name="connsiteX4" fmla="*/ 0 w 2637949"/>
                  <a:gd name="connsiteY4" fmla="*/ 1216819 h 1611294"/>
                  <a:gd name="connsiteX5" fmla="*/ 2236470 w 2637949"/>
                  <a:gd name="connsiteY5" fmla="*/ 0 h 1611294"/>
                  <a:gd name="connsiteX0" fmla="*/ 2236470 w 2637949"/>
                  <a:gd name="connsiteY0" fmla="*/ 0 h 1578068"/>
                  <a:gd name="connsiteX1" fmla="*/ 2637949 w 2637949"/>
                  <a:gd name="connsiteY1" fmla="*/ 1430179 h 1578068"/>
                  <a:gd name="connsiteX2" fmla="*/ 690606 w 2637949"/>
                  <a:gd name="connsiteY2" fmla="*/ 1578068 h 1578068"/>
                  <a:gd name="connsiteX3" fmla="*/ 498251 w 2637949"/>
                  <a:gd name="connsiteY3" fmla="*/ 1422807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58057 w 2637949"/>
                  <a:gd name="connsiteY3" fmla="*/ 1422808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18187 w 2637949"/>
                  <a:gd name="connsiteY3" fmla="*/ 1416163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318835 w 2637949"/>
                  <a:gd name="connsiteY3" fmla="*/ 1343068 h 1578068"/>
                  <a:gd name="connsiteX4" fmla="*/ 0 w 2637949"/>
                  <a:gd name="connsiteY4" fmla="*/ 1216819 h 1578068"/>
                  <a:gd name="connsiteX5" fmla="*/ 2236470 w 2637949"/>
                  <a:gd name="connsiteY5" fmla="*/ 0 h 157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7949" h="1578068">
                    <a:moveTo>
                      <a:pt x="2236470" y="0"/>
                    </a:moveTo>
                    <a:lnTo>
                      <a:pt x="2637949" y="1430179"/>
                    </a:lnTo>
                    <a:lnTo>
                      <a:pt x="690606" y="1578068"/>
                    </a:lnTo>
                    <a:lnTo>
                      <a:pt x="318835" y="1343068"/>
                    </a:lnTo>
                    <a:lnTo>
                      <a:pt x="0" y="1216819"/>
                    </a:lnTo>
                    <a:lnTo>
                      <a:pt x="2236470" y="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3" name="Group 192">
                <a:extLst>
                  <a:ext uri="{FF2B5EF4-FFF2-40B4-BE49-F238E27FC236}">
                    <a16:creationId xmlns:a16="http://schemas.microsoft.com/office/drawing/2014/main" id="{284E1C8D-C35D-4D00-AF41-0A9E68192437}"/>
                  </a:ext>
                </a:extLst>
              </p:cNvPr>
              <p:cNvGrpSpPr/>
              <p:nvPr/>
            </p:nvGrpSpPr>
            <p:grpSpPr>
              <a:xfrm rot="20524785">
                <a:off x="5462235" y="2167231"/>
                <a:ext cx="1420116" cy="993956"/>
                <a:chOff x="3325734" y="4041205"/>
                <a:chExt cx="2855703" cy="2252430"/>
              </a:xfrm>
              <a:scene3d>
                <a:camera prst="isometricLeftDown"/>
                <a:lightRig rig="threePt" dir="t"/>
              </a:scene3d>
            </p:grpSpPr>
            <p:sp>
              <p:nvSpPr>
                <p:cNvPr id="201" name="Freeform: Shape 100">
                  <a:extLst>
                    <a:ext uri="{FF2B5EF4-FFF2-40B4-BE49-F238E27FC236}">
                      <a16:creationId xmlns:a16="http://schemas.microsoft.com/office/drawing/2014/main" id="{9592FEF3-1A82-4946-A07F-DC93B127F204}"/>
                    </a:ext>
                  </a:extLst>
                </p:cNvPr>
                <p:cNvSpPr/>
                <p:nvPr/>
              </p:nvSpPr>
              <p:spPr>
                <a:xfrm flipH="1">
                  <a:off x="3375739" y="4084134"/>
                  <a:ext cx="2716424" cy="181421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8259 h 1832441"/>
                    <a:gd name="connsiteX1" fmla="*/ 42279 w 2828925"/>
                    <a:gd name="connsiteY1" fmla="*/ 95249 h 1832441"/>
                    <a:gd name="connsiteX2" fmla="*/ 819150 w 2828925"/>
                    <a:gd name="connsiteY2" fmla="*/ 96509 h 1832441"/>
                    <a:gd name="connsiteX3" fmla="*/ 985838 w 2828925"/>
                    <a:gd name="connsiteY3" fmla="*/ 29040 h 1832441"/>
                    <a:gd name="connsiteX4" fmla="*/ 2092535 w 2828925"/>
                    <a:gd name="connsiteY4" fmla="*/ 0 h 1832441"/>
                    <a:gd name="connsiteX5" fmla="*/ 2787650 w 2828925"/>
                    <a:gd name="connsiteY5" fmla="*/ 7609 h 1832441"/>
                    <a:gd name="connsiteX6" fmla="*/ 2828925 w 2828925"/>
                    <a:gd name="connsiteY6" fmla="*/ 29834 h 1832441"/>
                    <a:gd name="connsiteX7" fmla="*/ 2778125 w 2828925"/>
                    <a:gd name="connsiteY7" fmla="*/ 1782434 h 1832441"/>
                    <a:gd name="connsiteX8" fmla="*/ 2738438 w 2828925"/>
                    <a:gd name="connsiteY8" fmla="*/ 1826090 h 1832441"/>
                    <a:gd name="connsiteX9" fmla="*/ 81756 w 2828925"/>
                    <a:gd name="connsiteY9" fmla="*/ 1832441 h 1832441"/>
                    <a:gd name="connsiteX10" fmla="*/ 53975 w 2828925"/>
                    <a:gd name="connsiteY10" fmla="*/ 1772909 h 1832441"/>
                    <a:gd name="connsiteX11" fmla="*/ 0 w 2828925"/>
                    <a:gd name="connsiteY11" fmla="*/ 128259 h 1832441"/>
                    <a:gd name="connsiteX0" fmla="*/ 0 w 2828925"/>
                    <a:gd name="connsiteY0" fmla="*/ 137614 h 1841796"/>
                    <a:gd name="connsiteX1" fmla="*/ 42279 w 2828925"/>
                    <a:gd name="connsiteY1" fmla="*/ 104604 h 1841796"/>
                    <a:gd name="connsiteX2" fmla="*/ 819150 w 2828925"/>
                    <a:gd name="connsiteY2" fmla="*/ 105864 h 1841796"/>
                    <a:gd name="connsiteX3" fmla="*/ 1914526 w 2828925"/>
                    <a:gd name="connsiteY3" fmla="*/ 5058 h 1841796"/>
                    <a:gd name="connsiteX4" fmla="*/ 2092535 w 2828925"/>
                    <a:gd name="connsiteY4" fmla="*/ 9355 h 1841796"/>
                    <a:gd name="connsiteX5" fmla="*/ 2787650 w 2828925"/>
                    <a:gd name="connsiteY5" fmla="*/ 16964 h 1841796"/>
                    <a:gd name="connsiteX6" fmla="*/ 2828925 w 2828925"/>
                    <a:gd name="connsiteY6" fmla="*/ 39189 h 1841796"/>
                    <a:gd name="connsiteX7" fmla="*/ 2778125 w 2828925"/>
                    <a:gd name="connsiteY7" fmla="*/ 1791789 h 1841796"/>
                    <a:gd name="connsiteX8" fmla="*/ 2738438 w 2828925"/>
                    <a:gd name="connsiteY8" fmla="*/ 1835445 h 1841796"/>
                    <a:gd name="connsiteX9" fmla="*/ 81756 w 2828925"/>
                    <a:gd name="connsiteY9" fmla="*/ 1841796 h 1841796"/>
                    <a:gd name="connsiteX10" fmla="*/ 53975 w 2828925"/>
                    <a:gd name="connsiteY10" fmla="*/ 1782264 h 1841796"/>
                    <a:gd name="connsiteX11" fmla="*/ 0 w 2828925"/>
                    <a:gd name="connsiteY11" fmla="*/ 137614 h 1841796"/>
                    <a:gd name="connsiteX0" fmla="*/ 0 w 2828925"/>
                    <a:gd name="connsiteY0" fmla="*/ 136518 h 1840700"/>
                    <a:gd name="connsiteX1" fmla="*/ 42279 w 2828925"/>
                    <a:gd name="connsiteY1" fmla="*/ 103508 h 1840700"/>
                    <a:gd name="connsiteX2" fmla="*/ 819150 w 2828925"/>
                    <a:gd name="connsiteY2" fmla="*/ 104768 h 1840700"/>
                    <a:gd name="connsiteX3" fmla="*/ 1914526 w 2828925"/>
                    <a:gd name="connsiteY3" fmla="*/ 3962 h 1840700"/>
                    <a:gd name="connsiteX4" fmla="*/ 2302085 w 2828925"/>
                    <a:gd name="connsiteY4" fmla="*/ 17784 h 1840700"/>
                    <a:gd name="connsiteX5" fmla="*/ 2787650 w 2828925"/>
                    <a:gd name="connsiteY5" fmla="*/ 15868 h 1840700"/>
                    <a:gd name="connsiteX6" fmla="*/ 2828925 w 2828925"/>
                    <a:gd name="connsiteY6" fmla="*/ 38093 h 1840700"/>
                    <a:gd name="connsiteX7" fmla="*/ 2778125 w 2828925"/>
                    <a:gd name="connsiteY7" fmla="*/ 1790693 h 1840700"/>
                    <a:gd name="connsiteX8" fmla="*/ 2738438 w 2828925"/>
                    <a:gd name="connsiteY8" fmla="*/ 1834349 h 1840700"/>
                    <a:gd name="connsiteX9" fmla="*/ 81756 w 2828925"/>
                    <a:gd name="connsiteY9" fmla="*/ 1840700 h 1840700"/>
                    <a:gd name="connsiteX10" fmla="*/ 53975 w 2828925"/>
                    <a:gd name="connsiteY10" fmla="*/ 1781168 h 1840700"/>
                    <a:gd name="connsiteX11" fmla="*/ 0 w 2828925"/>
                    <a:gd name="connsiteY11" fmla="*/ 136518 h 1840700"/>
                    <a:gd name="connsiteX0" fmla="*/ 0 w 2828925"/>
                    <a:gd name="connsiteY0" fmla="*/ 120650 h 1824832"/>
                    <a:gd name="connsiteX1" fmla="*/ 42279 w 2828925"/>
                    <a:gd name="connsiteY1" fmla="*/ 87640 h 1824832"/>
                    <a:gd name="connsiteX2" fmla="*/ 819150 w 2828925"/>
                    <a:gd name="connsiteY2" fmla="*/ 88900 h 1824832"/>
                    <a:gd name="connsiteX3" fmla="*/ 2019301 w 2828925"/>
                    <a:gd name="connsiteY3" fmla="*/ 107157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7617 h 1831799"/>
                    <a:gd name="connsiteX1" fmla="*/ 42279 w 2828925"/>
                    <a:gd name="connsiteY1" fmla="*/ 94607 h 1831799"/>
                    <a:gd name="connsiteX2" fmla="*/ 819150 w 2828925"/>
                    <a:gd name="connsiteY2" fmla="*/ 95867 h 1831799"/>
                    <a:gd name="connsiteX3" fmla="*/ 1909764 w 2828925"/>
                    <a:gd name="connsiteY3" fmla="*/ 99837 h 1831799"/>
                    <a:gd name="connsiteX4" fmla="*/ 2302085 w 2828925"/>
                    <a:gd name="connsiteY4" fmla="*/ 8883 h 1831799"/>
                    <a:gd name="connsiteX5" fmla="*/ 2787650 w 2828925"/>
                    <a:gd name="connsiteY5" fmla="*/ 6967 h 1831799"/>
                    <a:gd name="connsiteX6" fmla="*/ 2828925 w 2828925"/>
                    <a:gd name="connsiteY6" fmla="*/ 29192 h 1831799"/>
                    <a:gd name="connsiteX7" fmla="*/ 2778125 w 2828925"/>
                    <a:gd name="connsiteY7" fmla="*/ 1781792 h 1831799"/>
                    <a:gd name="connsiteX8" fmla="*/ 2738438 w 2828925"/>
                    <a:gd name="connsiteY8" fmla="*/ 1825448 h 1831799"/>
                    <a:gd name="connsiteX9" fmla="*/ 81756 w 2828925"/>
                    <a:gd name="connsiteY9" fmla="*/ 1831799 h 1831799"/>
                    <a:gd name="connsiteX10" fmla="*/ 53975 w 2828925"/>
                    <a:gd name="connsiteY10" fmla="*/ 1772267 h 1831799"/>
                    <a:gd name="connsiteX11" fmla="*/ 0 w 2828925"/>
                    <a:gd name="connsiteY11" fmla="*/ 127617 h 1831799"/>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830408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87650 w 2828925"/>
                    <a:gd name="connsiteY5" fmla="*/ 22329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97570 w 2828925"/>
                    <a:gd name="connsiteY5" fmla="*/ 12631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47161">
                      <a:moveTo>
                        <a:pt x="0" y="142979"/>
                      </a:moveTo>
                      <a:cubicBezTo>
                        <a:pt x="14093" y="131976"/>
                        <a:pt x="-5151" y="120972"/>
                        <a:pt x="42279" y="109969"/>
                      </a:cubicBezTo>
                      <a:lnTo>
                        <a:pt x="819150" y="111229"/>
                      </a:lnTo>
                      <a:cubicBezTo>
                        <a:pt x="889793" y="101440"/>
                        <a:pt x="1755001" y="124989"/>
                        <a:pt x="1830408" y="115199"/>
                      </a:cubicBezTo>
                      <a:cubicBezTo>
                        <a:pt x="2033511" y="-4867"/>
                        <a:pt x="1993450" y="5159"/>
                        <a:pt x="2302086" y="0"/>
                      </a:cubicBezTo>
                      <a:lnTo>
                        <a:pt x="2797570" y="12631"/>
                      </a:lnTo>
                      <a:cubicBezTo>
                        <a:pt x="2825616" y="15277"/>
                        <a:pt x="2815167" y="37146"/>
                        <a:pt x="2828925" y="44554"/>
                      </a:cubicBezTo>
                      <a:lnTo>
                        <a:pt x="2778125" y="1797154"/>
                      </a:lnTo>
                      <a:cubicBezTo>
                        <a:pt x="2770451" y="1820437"/>
                        <a:pt x="2788974" y="1841339"/>
                        <a:pt x="2738438" y="1840810"/>
                      </a:cubicBezTo>
                      <a:lnTo>
                        <a:pt x="81756" y="1847161"/>
                      </a:lnTo>
                      <a:cubicBezTo>
                        <a:pt x="60590" y="1822554"/>
                        <a:pt x="53710" y="1809854"/>
                        <a:pt x="53975" y="1787629"/>
                      </a:cubicBezTo>
                      <a:lnTo>
                        <a:pt x="0" y="142979"/>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01">
                  <a:extLst>
                    <a:ext uri="{FF2B5EF4-FFF2-40B4-BE49-F238E27FC236}">
                      <a16:creationId xmlns:a16="http://schemas.microsoft.com/office/drawing/2014/main" id="{47D13CF3-B987-42E7-8FD7-0B2989B7188E}"/>
                    </a:ext>
                  </a:extLst>
                </p:cNvPr>
                <p:cNvPicPr>
                  <a:picLocks noChangeAspect="1"/>
                </p:cNvPicPr>
                <p:nvPr/>
              </p:nvPicPr>
              <p:blipFill>
                <a:blip r:embed="rId3"/>
                <a:stretch>
                  <a:fillRect/>
                </a:stretch>
              </p:blipFill>
              <p:spPr>
                <a:xfrm rot="20739550">
                  <a:off x="3384147" y="4041205"/>
                  <a:ext cx="2567280" cy="1900069"/>
                </a:xfrm>
                <a:prstGeom prst="rect">
                  <a:avLst/>
                </a:prstGeom>
              </p:spPr>
            </p:pic>
            <p:pic>
              <p:nvPicPr>
                <p:cNvPr id="203" name="Picture 202">
                  <a:extLst>
                    <a:ext uri="{FF2B5EF4-FFF2-40B4-BE49-F238E27FC236}">
                      <a16:creationId xmlns:a16="http://schemas.microsoft.com/office/drawing/2014/main" id="{E624799E-8F4E-4FCA-9610-41B0900DEFF7}"/>
                    </a:ext>
                  </a:extLst>
                </p:cNvPr>
                <p:cNvPicPr>
                  <a:picLocks noChangeAspect="1"/>
                </p:cNvPicPr>
                <p:nvPr/>
              </p:nvPicPr>
              <p:blipFill>
                <a:blip r:embed="rId3"/>
                <a:stretch>
                  <a:fillRect/>
                </a:stretch>
              </p:blipFill>
              <p:spPr>
                <a:xfrm rot="20739550">
                  <a:off x="3444918" y="4129105"/>
                  <a:ext cx="2567280" cy="1900069"/>
                </a:xfrm>
                <a:prstGeom prst="rect">
                  <a:avLst/>
                </a:prstGeom>
              </p:spPr>
            </p:pic>
            <p:pic>
              <p:nvPicPr>
                <p:cNvPr id="204" name="Picture 203">
                  <a:extLst>
                    <a:ext uri="{FF2B5EF4-FFF2-40B4-BE49-F238E27FC236}">
                      <a16:creationId xmlns:a16="http://schemas.microsoft.com/office/drawing/2014/main" id="{632D1684-EE58-49F0-8D44-27246D23AD06}"/>
                    </a:ext>
                  </a:extLst>
                </p:cNvPr>
                <p:cNvPicPr>
                  <a:picLocks noChangeAspect="1"/>
                </p:cNvPicPr>
                <p:nvPr/>
              </p:nvPicPr>
              <p:blipFill>
                <a:blip r:embed="rId3"/>
                <a:stretch>
                  <a:fillRect/>
                </a:stretch>
              </p:blipFill>
              <p:spPr>
                <a:xfrm rot="20739550">
                  <a:off x="3502496" y="4199342"/>
                  <a:ext cx="2567280" cy="1900069"/>
                </a:xfrm>
                <a:prstGeom prst="rect">
                  <a:avLst/>
                </a:prstGeom>
              </p:spPr>
            </p:pic>
            <p:pic>
              <p:nvPicPr>
                <p:cNvPr id="205" name="Picture 204">
                  <a:extLst>
                    <a:ext uri="{FF2B5EF4-FFF2-40B4-BE49-F238E27FC236}">
                      <a16:creationId xmlns:a16="http://schemas.microsoft.com/office/drawing/2014/main" id="{DDA8229D-93C0-4E91-B82C-30CEB0AD6330}"/>
                    </a:ext>
                  </a:extLst>
                </p:cNvPr>
                <p:cNvPicPr>
                  <a:picLocks noChangeAspect="1"/>
                </p:cNvPicPr>
                <p:nvPr/>
              </p:nvPicPr>
              <p:blipFill>
                <a:blip r:embed="rId3"/>
                <a:stretch>
                  <a:fillRect/>
                </a:stretch>
              </p:blipFill>
              <p:spPr>
                <a:xfrm rot="20739550">
                  <a:off x="3614157" y="4267050"/>
                  <a:ext cx="2567280" cy="1900069"/>
                </a:xfrm>
                <a:prstGeom prst="rect">
                  <a:avLst/>
                </a:prstGeom>
              </p:spPr>
            </p:pic>
            <p:sp>
              <p:nvSpPr>
                <p:cNvPr id="206" name="Freeform: Shape 105">
                  <a:extLst>
                    <a:ext uri="{FF2B5EF4-FFF2-40B4-BE49-F238E27FC236}">
                      <a16:creationId xmlns:a16="http://schemas.microsoft.com/office/drawing/2014/main" id="{99787A45-0D90-469A-AAAD-075BA5E63D7F}"/>
                    </a:ext>
                  </a:extLst>
                </p:cNvPr>
                <p:cNvSpPr/>
                <p:nvPr/>
              </p:nvSpPr>
              <p:spPr>
                <a:xfrm>
                  <a:off x="3325734" y="4468803"/>
                  <a:ext cx="2828925" cy="182483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24832">
                      <a:moveTo>
                        <a:pt x="0" y="120650"/>
                      </a:moveTo>
                      <a:cubicBezTo>
                        <a:pt x="14093" y="109647"/>
                        <a:pt x="-5151" y="98643"/>
                        <a:pt x="42279" y="87640"/>
                      </a:cubicBezTo>
                      <a:lnTo>
                        <a:pt x="819150" y="88900"/>
                      </a:lnTo>
                      <a:cubicBezTo>
                        <a:pt x="889793" y="79111"/>
                        <a:pt x="910431" y="31221"/>
                        <a:pt x="985838" y="21431"/>
                      </a:cubicBezTo>
                      <a:cubicBezTo>
                        <a:pt x="1060353" y="6140"/>
                        <a:pt x="988561" y="21363"/>
                        <a:pt x="1297197" y="16204"/>
                      </a:cubicBezTo>
                      <a:lnTo>
                        <a:pt x="2787650" y="0"/>
                      </a:lnTo>
                      <a:cubicBezTo>
                        <a:pt x="2815696" y="2646"/>
                        <a:pt x="2815167" y="14817"/>
                        <a:pt x="2828925" y="22225"/>
                      </a:cubicBezTo>
                      <a:lnTo>
                        <a:pt x="2778125" y="1774825"/>
                      </a:lnTo>
                      <a:cubicBezTo>
                        <a:pt x="2770451" y="1798108"/>
                        <a:pt x="2788974" y="1819010"/>
                        <a:pt x="2738438" y="1818481"/>
                      </a:cubicBezTo>
                      <a:lnTo>
                        <a:pt x="81756" y="1824832"/>
                      </a:lnTo>
                      <a:cubicBezTo>
                        <a:pt x="60590" y="1800225"/>
                        <a:pt x="53710" y="1787525"/>
                        <a:pt x="53975" y="1765300"/>
                      </a:cubicBezTo>
                      <a:lnTo>
                        <a:pt x="0" y="120650"/>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4" name="Group 193">
                <a:extLst>
                  <a:ext uri="{FF2B5EF4-FFF2-40B4-BE49-F238E27FC236}">
                    <a16:creationId xmlns:a16="http://schemas.microsoft.com/office/drawing/2014/main" id="{4C7EC65C-AAC6-45C6-9A8D-6D6F9DB5C317}"/>
                  </a:ext>
                </a:extLst>
              </p:cNvPr>
              <p:cNvGrpSpPr/>
              <p:nvPr/>
            </p:nvGrpSpPr>
            <p:grpSpPr>
              <a:xfrm rot="78648" flipH="1">
                <a:off x="5319190" y="2304785"/>
                <a:ext cx="200743" cy="566630"/>
                <a:chOff x="4247772" y="4559460"/>
                <a:chExt cx="750351" cy="1030809"/>
              </a:xfrm>
            </p:grpSpPr>
            <p:sp>
              <p:nvSpPr>
                <p:cNvPr id="199" name="Freeform: Shape 98">
                  <a:extLst>
                    <a:ext uri="{FF2B5EF4-FFF2-40B4-BE49-F238E27FC236}">
                      <a16:creationId xmlns:a16="http://schemas.microsoft.com/office/drawing/2014/main" id="{796E4B35-AB26-46EA-933A-A909EF089D26}"/>
                    </a:ext>
                  </a:extLst>
                </p:cNvPr>
                <p:cNvSpPr/>
                <p:nvPr/>
              </p:nvSpPr>
              <p:spPr>
                <a:xfrm>
                  <a:off x="4609925" y="4760426"/>
                  <a:ext cx="388198" cy="580940"/>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1001395"/>
                    <a:gd name="connsiteY0" fmla="*/ 810577 h 810577"/>
                    <a:gd name="connsiteX1" fmla="*/ 1001395 w 1001395"/>
                    <a:gd name="connsiteY1" fmla="*/ 198120 h 810577"/>
                    <a:gd name="connsiteX2" fmla="*/ 0 w 1001395"/>
                    <a:gd name="connsiteY2" fmla="*/ 0 h 810577"/>
                    <a:gd name="connsiteX3" fmla="*/ 69850 w 1001395"/>
                    <a:gd name="connsiteY3" fmla="*/ 810577 h 810577"/>
                    <a:gd name="connsiteX0" fmla="*/ 57944 w 989489"/>
                    <a:gd name="connsiteY0" fmla="*/ 810577 h 810577"/>
                    <a:gd name="connsiteX1" fmla="*/ 989489 w 989489"/>
                    <a:gd name="connsiteY1" fmla="*/ 198120 h 810577"/>
                    <a:gd name="connsiteX2" fmla="*/ 0 w 989489"/>
                    <a:gd name="connsiteY2" fmla="*/ 0 h 810577"/>
                    <a:gd name="connsiteX3" fmla="*/ 57944 w 989489"/>
                    <a:gd name="connsiteY3" fmla="*/ 810577 h 810577"/>
                    <a:gd name="connsiteX0" fmla="*/ 57944 w 541646"/>
                    <a:gd name="connsiteY0" fmla="*/ 810577 h 810577"/>
                    <a:gd name="connsiteX1" fmla="*/ 541646 w 541646"/>
                    <a:gd name="connsiteY1" fmla="*/ 54460 h 810577"/>
                    <a:gd name="connsiteX2" fmla="*/ 0 w 541646"/>
                    <a:gd name="connsiteY2" fmla="*/ 0 h 810577"/>
                    <a:gd name="connsiteX3" fmla="*/ 57944 w 541646"/>
                    <a:gd name="connsiteY3" fmla="*/ 810577 h 810577"/>
                  </a:gdLst>
                  <a:ahLst/>
                  <a:cxnLst>
                    <a:cxn ang="0">
                      <a:pos x="connsiteX0" y="connsiteY0"/>
                    </a:cxn>
                    <a:cxn ang="0">
                      <a:pos x="connsiteX1" y="connsiteY1"/>
                    </a:cxn>
                    <a:cxn ang="0">
                      <a:pos x="connsiteX2" y="connsiteY2"/>
                    </a:cxn>
                    <a:cxn ang="0">
                      <a:pos x="connsiteX3" y="connsiteY3"/>
                    </a:cxn>
                  </a:cxnLst>
                  <a:rect l="l" t="t" r="r" b="b"/>
                  <a:pathLst>
                    <a:path w="541646" h="810577">
                      <a:moveTo>
                        <a:pt x="57944" y="810577"/>
                      </a:moveTo>
                      <a:lnTo>
                        <a:pt x="541646" y="54460"/>
                      </a:lnTo>
                      <a:lnTo>
                        <a:pt x="0" y="0"/>
                      </a:lnTo>
                      <a:lnTo>
                        <a:pt x="57944" y="81057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0" name="Freeform: Shape 99">
                  <a:extLst>
                    <a:ext uri="{FF2B5EF4-FFF2-40B4-BE49-F238E27FC236}">
                      <a16:creationId xmlns:a16="http://schemas.microsoft.com/office/drawing/2014/main" id="{207DAC1F-B359-46F8-B51D-60F66E0B5988}"/>
                    </a:ext>
                  </a:extLst>
                </p:cNvPr>
                <p:cNvSpPr/>
                <p:nvPr/>
              </p:nvSpPr>
              <p:spPr>
                <a:xfrm>
                  <a:off x="4247772" y="4559460"/>
                  <a:ext cx="360669" cy="1030809"/>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0325 w 420370"/>
                    <a:gd name="connsiteY0" fmla="*/ 786765 h 786765"/>
                    <a:gd name="connsiteX1" fmla="*/ 420370 w 420370"/>
                    <a:gd name="connsiteY1" fmla="*/ 569595 h 786765"/>
                    <a:gd name="connsiteX2" fmla="*/ 0 w 420370"/>
                    <a:gd name="connsiteY2" fmla="*/ 0 h 786765"/>
                    <a:gd name="connsiteX3" fmla="*/ 60325 w 420370"/>
                    <a:gd name="connsiteY3" fmla="*/ 786765 h 786765"/>
                    <a:gd name="connsiteX0" fmla="*/ 493712 w 493712"/>
                    <a:gd name="connsiteY0" fmla="*/ 1367790 h 1367790"/>
                    <a:gd name="connsiteX1" fmla="*/ 420370 w 493712"/>
                    <a:gd name="connsiteY1" fmla="*/ 569595 h 1367790"/>
                    <a:gd name="connsiteX2" fmla="*/ 0 w 493712"/>
                    <a:gd name="connsiteY2" fmla="*/ 0 h 1367790"/>
                    <a:gd name="connsiteX3" fmla="*/ 493712 w 493712"/>
                    <a:gd name="connsiteY3" fmla="*/ 1367790 h 1367790"/>
                    <a:gd name="connsiteX0" fmla="*/ 493712 w 493712"/>
                    <a:gd name="connsiteY0" fmla="*/ 1367790 h 1428749"/>
                    <a:gd name="connsiteX1" fmla="*/ 420370 w 493712"/>
                    <a:gd name="connsiteY1" fmla="*/ 569595 h 1428749"/>
                    <a:gd name="connsiteX2" fmla="*/ 0 w 493712"/>
                    <a:gd name="connsiteY2" fmla="*/ 0 h 1428749"/>
                    <a:gd name="connsiteX3" fmla="*/ 384948 w 493712"/>
                    <a:gd name="connsiteY3" fmla="*/ 1428749 h 1428749"/>
                    <a:gd name="connsiteX4" fmla="*/ 493712 w 493712"/>
                    <a:gd name="connsiteY4" fmla="*/ 1367790 h 1428749"/>
                    <a:gd name="connsiteX0" fmla="*/ 522287 w 522287"/>
                    <a:gd name="connsiteY0" fmla="*/ 1363027 h 1423986"/>
                    <a:gd name="connsiteX1" fmla="*/ 448945 w 522287"/>
                    <a:gd name="connsiteY1" fmla="*/ 564832 h 1423986"/>
                    <a:gd name="connsiteX2" fmla="*/ 0 w 522287"/>
                    <a:gd name="connsiteY2" fmla="*/ 0 h 1423986"/>
                    <a:gd name="connsiteX3" fmla="*/ 413523 w 522287"/>
                    <a:gd name="connsiteY3" fmla="*/ 1423986 h 1423986"/>
                    <a:gd name="connsiteX4" fmla="*/ 522287 w 522287"/>
                    <a:gd name="connsiteY4" fmla="*/ 1363027 h 1423986"/>
                    <a:gd name="connsiteX0" fmla="*/ 512762 w 512762"/>
                    <a:gd name="connsiteY0" fmla="*/ 1363027 h 1423986"/>
                    <a:gd name="connsiteX1" fmla="*/ 439420 w 512762"/>
                    <a:gd name="connsiteY1" fmla="*/ 564832 h 1423986"/>
                    <a:gd name="connsiteX2" fmla="*/ 0 w 512762"/>
                    <a:gd name="connsiteY2" fmla="*/ 0 h 1423986"/>
                    <a:gd name="connsiteX3" fmla="*/ 403998 w 512762"/>
                    <a:gd name="connsiteY3" fmla="*/ 1423986 h 1423986"/>
                    <a:gd name="connsiteX4" fmla="*/ 512762 w 512762"/>
                    <a:gd name="connsiteY4" fmla="*/ 1363027 h 1423986"/>
                    <a:gd name="connsiteX0" fmla="*/ 512762 w 512762"/>
                    <a:gd name="connsiteY0" fmla="*/ 1363027 h 1423986"/>
                    <a:gd name="connsiteX1" fmla="*/ 458470 w 512762"/>
                    <a:gd name="connsiteY1" fmla="*/ 541019 h 1423986"/>
                    <a:gd name="connsiteX2" fmla="*/ 0 w 512762"/>
                    <a:gd name="connsiteY2" fmla="*/ 0 h 1423986"/>
                    <a:gd name="connsiteX3" fmla="*/ 403998 w 512762"/>
                    <a:gd name="connsiteY3" fmla="*/ 1423986 h 1423986"/>
                    <a:gd name="connsiteX4" fmla="*/ 512762 w 512762"/>
                    <a:gd name="connsiteY4" fmla="*/ 1363027 h 1423986"/>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355859 w 503237"/>
                    <a:gd name="connsiteY1" fmla="*/ 196860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237" h="1438273">
                      <a:moveTo>
                        <a:pt x="503237" y="1377314"/>
                      </a:moveTo>
                      <a:lnTo>
                        <a:pt x="475809" y="279043"/>
                      </a:lnTo>
                      <a:cubicBezTo>
                        <a:pt x="105848" y="100305"/>
                        <a:pt x="149648" y="185102"/>
                        <a:pt x="0" y="0"/>
                      </a:cubicBezTo>
                      <a:cubicBezTo>
                        <a:pt x="110060" y="363537"/>
                        <a:pt x="262982" y="1079498"/>
                        <a:pt x="394473" y="1438273"/>
                      </a:cubicBezTo>
                      <a:lnTo>
                        <a:pt x="503237" y="1377314"/>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5" name="Freeform: Shape 94">
                <a:extLst>
                  <a:ext uri="{FF2B5EF4-FFF2-40B4-BE49-F238E27FC236}">
                    <a16:creationId xmlns:a16="http://schemas.microsoft.com/office/drawing/2014/main" id="{196356F7-40EE-40D5-B277-2FD7D966B175}"/>
                  </a:ext>
                </a:extLst>
              </p:cNvPr>
              <p:cNvSpPr/>
              <p:nvPr/>
            </p:nvSpPr>
            <p:spPr>
              <a:xfrm rot="20992527" flipH="1">
                <a:off x="5316217" y="2320788"/>
                <a:ext cx="1442187" cy="1305420"/>
              </a:xfrm>
              <a:custGeom>
                <a:avLst/>
                <a:gdLst>
                  <a:gd name="connsiteX0" fmla="*/ 2025650 w 2870200"/>
                  <a:gd name="connsiteY0" fmla="*/ 1441450 h 2908300"/>
                  <a:gd name="connsiteX1" fmla="*/ 2870200 w 2870200"/>
                  <a:gd name="connsiteY1" fmla="*/ 0 h 2908300"/>
                  <a:gd name="connsiteX2" fmla="*/ 615950 w 2870200"/>
                  <a:gd name="connsiteY2" fmla="*/ 1479550 h 2908300"/>
                  <a:gd name="connsiteX3" fmla="*/ 0 w 2870200"/>
                  <a:gd name="connsiteY3" fmla="*/ 2908300 h 2908300"/>
                  <a:gd name="connsiteX4" fmla="*/ 2025650 w 2870200"/>
                  <a:gd name="connsiteY4" fmla="*/ 1441450 h 2908300"/>
                  <a:gd name="connsiteX0" fmla="*/ 2025650 w 2870200"/>
                  <a:gd name="connsiteY0" fmla="*/ 1441450 h 2908300"/>
                  <a:gd name="connsiteX1" fmla="*/ 2870200 w 2870200"/>
                  <a:gd name="connsiteY1" fmla="*/ 0 h 2908300"/>
                  <a:gd name="connsiteX2" fmla="*/ 604044 w 2870200"/>
                  <a:gd name="connsiteY2" fmla="*/ 1455738 h 2908300"/>
                  <a:gd name="connsiteX3" fmla="*/ 0 w 2870200"/>
                  <a:gd name="connsiteY3" fmla="*/ 2908300 h 2908300"/>
                  <a:gd name="connsiteX4" fmla="*/ 2025650 w 2870200"/>
                  <a:gd name="connsiteY4" fmla="*/ 1441450 h 2908300"/>
                  <a:gd name="connsiteX0" fmla="*/ 2001837 w 2846387"/>
                  <a:gd name="connsiteY0" fmla="*/ 1441450 h 2891631"/>
                  <a:gd name="connsiteX1" fmla="*/ 2846387 w 2846387"/>
                  <a:gd name="connsiteY1" fmla="*/ 0 h 2891631"/>
                  <a:gd name="connsiteX2" fmla="*/ 580231 w 2846387"/>
                  <a:gd name="connsiteY2" fmla="*/ 1455738 h 2891631"/>
                  <a:gd name="connsiteX3" fmla="*/ 0 w 2846387"/>
                  <a:gd name="connsiteY3" fmla="*/ 2891631 h 2891631"/>
                  <a:gd name="connsiteX4" fmla="*/ 2001837 w 2846387"/>
                  <a:gd name="connsiteY4" fmla="*/ 1441450 h 2891631"/>
                  <a:gd name="connsiteX0" fmla="*/ 1982787 w 2827337"/>
                  <a:gd name="connsiteY0" fmla="*/ 1441450 h 2874962"/>
                  <a:gd name="connsiteX1" fmla="*/ 2827337 w 2827337"/>
                  <a:gd name="connsiteY1" fmla="*/ 0 h 2874962"/>
                  <a:gd name="connsiteX2" fmla="*/ 561181 w 2827337"/>
                  <a:gd name="connsiteY2" fmla="*/ 1455738 h 2874962"/>
                  <a:gd name="connsiteX3" fmla="*/ 0 w 2827337"/>
                  <a:gd name="connsiteY3" fmla="*/ 2874962 h 2874962"/>
                  <a:gd name="connsiteX4" fmla="*/ 1982787 w 2827337"/>
                  <a:gd name="connsiteY4" fmla="*/ 1441450 h 2874962"/>
                  <a:gd name="connsiteX0" fmla="*/ 2004219 w 2848769"/>
                  <a:gd name="connsiteY0" fmla="*/ 1441450 h 2867818"/>
                  <a:gd name="connsiteX1" fmla="*/ 2848769 w 2848769"/>
                  <a:gd name="connsiteY1" fmla="*/ 0 h 2867818"/>
                  <a:gd name="connsiteX2" fmla="*/ 582613 w 2848769"/>
                  <a:gd name="connsiteY2" fmla="*/ 1455738 h 2867818"/>
                  <a:gd name="connsiteX3" fmla="*/ 0 w 2848769"/>
                  <a:gd name="connsiteY3" fmla="*/ 2867818 h 2867818"/>
                  <a:gd name="connsiteX4" fmla="*/ 2004219 w 2848769"/>
                  <a:gd name="connsiteY4" fmla="*/ 1441450 h 2867818"/>
                  <a:gd name="connsiteX0" fmla="*/ 1992313 w 2836863"/>
                  <a:gd name="connsiteY0" fmla="*/ 1441450 h 2874962"/>
                  <a:gd name="connsiteX1" fmla="*/ 2836863 w 2836863"/>
                  <a:gd name="connsiteY1" fmla="*/ 0 h 2874962"/>
                  <a:gd name="connsiteX2" fmla="*/ 570707 w 2836863"/>
                  <a:gd name="connsiteY2" fmla="*/ 1455738 h 2874962"/>
                  <a:gd name="connsiteX3" fmla="*/ 0 w 2836863"/>
                  <a:gd name="connsiteY3" fmla="*/ 2874962 h 2874962"/>
                  <a:gd name="connsiteX4" fmla="*/ 1992313 w 2836863"/>
                  <a:gd name="connsiteY4" fmla="*/ 1441450 h 2874962"/>
                  <a:gd name="connsiteX0" fmla="*/ 2026306 w 2870856"/>
                  <a:gd name="connsiteY0" fmla="*/ 1441450 h 2874962"/>
                  <a:gd name="connsiteX1" fmla="*/ 2870856 w 2870856"/>
                  <a:gd name="connsiteY1" fmla="*/ 0 h 2874962"/>
                  <a:gd name="connsiteX2" fmla="*/ 0 w 2870856"/>
                  <a:gd name="connsiteY2" fmla="*/ 1336127 h 2874962"/>
                  <a:gd name="connsiteX3" fmla="*/ 33993 w 2870856"/>
                  <a:gd name="connsiteY3" fmla="*/ 2874962 h 2874962"/>
                  <a:gd name="connsiteX4" fmla="*/ 2026306 w 2870856"/>
                  <a:gd name="connsiteY4" fmla="*/ 1441450 h 2874962"/>
                  <a:gd name="connsiteX0" fmla="*/ 2059531 w 2904081"/>
                  <a:gd name="connsiteY0" fmla="*/ 1441450 h 2874962"/>
                  <a:gd name="connsiteX1" fmla="*/ 2904081 w 2904081"/>
                  <a:gd name="connsiteY1" fmla="*/ 0 h 2874962"/>
                  <a:gd name="connsiteX2" fmla="*/ 0 w 2904081"/>
                  <a:gd name="connsiteY2" fmla="*/ 1349417 h 2874962"/>
                  <a:gd name="connsiteX3" fmla="*/ 67218 w 2904081"/>
                  <a:gd name="connsiteY3" fmla="*/ 2874962 h 2874962"/>
                  <a:gd name="connsiteX4" fmla="*/ 2059531 w 2904081"/>
                  <a:gd name="connsiteY4" fmla="*/ 1441450 h 2874962"/>
                  <a:gd name="connsiteX0" fmla="*/ 2059531 w 2059531"/>
                  <a:gd name="connsiteY0" fmla="*/ 1461386 h 2894898"/>
                  <a:gd name="connsiteX1" fmla="*/ 2040225 w 2059531"/>
                  <a:gd name="connsiteY1" fmla="*/ 0 h 2894898"/>
                  <a:gd name="connsiteX2" fmla="*/ 0 w 2059531"/>
                  <a:gd name="connsiteY2" fmla="*/ 1369353 h 2894898"/>
                  <a:gd name="connsiteX3" fmla="*/ 67218 w 2059531"/>
                  <a:gd name="connsiteY3" fmla="*/ 2894898 h 2894898"/>
                  <a:gd name="connsiteX4" fmla="*/ 2059531 w 2059531"/>
                  <a:gd name="connsiteY4" fmla="*/ 1461386 h 2894898"/>
                  <a:gd name="connsiteX0" fmla="*/ 2172496 w 2172496"/>
                  <a:gd name="connsiteY0" fmla="*/ 1461386 h 2894898"/>
                  <a:gd name="connsiteX1" fmla="*/ 2153190 w 2172496"/>
                  <a:gd name="connsiteY1" fmla="*/ 0 h 2894898"/>
                  <a:gd name="connsiteX2" fmla="*/ 0 w 2172496"/>
                  <a:gd name="connsiteY2" fmla="*/ 890909 h 2894898"/>
                  <a:gd name="connsiteX3" fmla="*/ 180183 w 2172496"/>
                  <a:gd name="connsiteY3" fmla="*/ 2894898 h 2894898"/>
                  <a:gd name="connsiteX4" fmla="*/ 2172496 w 2172496"/>
                  <a:gd name="connsiteY4" fmla="*/ 1461386 h 2894898"/>
                  <a:gd name="connsiteX0" fmla="*/ 2172496 w 2172496"/>
                  <a:gd name="connsiteY0" fmla="*/ 1899959 h 3333471"/>
                  <a:gd name="connsiteX1" fmla="*/ 1947192 w 2172496"/>
                  <a:gd name="connsiteY1" fmla="*/ 0 h 3333471"/>
                  <a:gd name="connsiteX2" fmla="*/ 0 w 2172496"/>
                  <a:gd name="connsiteY2" fmla="*/ 1329482 h 3333471"/>
                  <a:gd name="connsiteX3" fmla="*/ 180183 w 2172496"/>
                  <a:gd name="connsiteY3" fmla="*/ 3333471 h 3333471"/>
                  <a:gd name="connsiteX4" fmla="*/ 2172496 w 2172496"/>
                  <a:gd name="connsiteY4" fmla="*/ 1899959 h 3333471"/>
                  <a:gd name="connsiteX0" fmla="*/ 2172496 w 2172496"/>
                  <a:gd name="connsiteY0" fmla="*/ 1880025 h 3313537"/>
                  <a:gd name="connsiteX1" fmla="*/ 1947192 w 2172496"/>
                  <a:gd name="connsiteY1" fmla="*/ 0 h 3313537"/>
                  <a:gd name="connsiteX2" fmla="*/ 0 w 2172496"/>
                  <a:gd name="connsiteY2" fmla="*/ 1309548 h 3313537"/>
                  <a:gd name="connsiteX3" fmla="*/ 180183 w 2172496"/>
                  <a:gd name="connsiteY3" fmla="*/ 3313537 h 3313537"/>
                  <a:gd name="connsiteX4" fmla="*/ 2172496 w 2172496"/>
                  <a:gd name="connsiteY4" fmla="*/ 1880025 h 3313537"/>
                  <a:gd name="connsiteX0" fmla="*/ 2358557 w 2358557"/>
                  <a:gd name="connsiteY0" fmla="*/ 1880025 h 3313537"/>
                  <a:gd name="connsiteX1" fmla="*/ 2133253 w 2358557"/>
                  <a:gd name="connsiteY1" fmla="*/ 0 h 3313537"/>
                  <a:gd name="connsiteX2" fmla="*/ 0 w 2358557"/>
                  <a:gd name="connsiteY2" fmla="*/ 1156713 h 3313537"/>
                  <a:gd name="connsiteX3" fmla="*/ 366244 w 2358557"/>
                  <a:gd name="connsiteY3" fmla="*/ 3313537 h 3313537"/>
                  <a:gd name="connsiteX4" fmla="*/ 2358557 w 2358557"/>
                  <a:gd name="connsiteY4" fmla="*/ 1880025 h 331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8557" h="3313537">
                    <a:moveTo>
                      <a:pt x="2358557" y="1880025"/>
                    </a:moveTo>
                    <a:lnTo>
                      <a:pt x="2133253" y="0"/>
                    </a:lnTo>
                    <a:lnTo>
                      <a:pt x="0" y="1156713"/>
                    </a:lnTo>
                    <a:lnTo>
                      <a:pt x="366244" y="3313537"/>
                    </a:lnTo>
                    <a:lnTo>
                      <a:pt x="2358557" y="1880025"/>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6" name="Freeform: Shape 95">
                <a:extLst>
                  <a:ext uri="{FF2B5EF4-FFF2-40B4-BE49-F238E27FC236}">
                    <a16:creationId xmlns:a16="http://schemas.microsoft.com/office/drawing/2014/main" id="{C0DB84C2-5C9A-4093-8016-FF4938861A41}"/>
                  </a:ext>
                </a:extLst>
              </p:cNvPr>
              <p:cNvSpPr/>
              <p:nvPr/>
            </p:nvSpPr>
            <p:spPr>
              <a:xfrm rot="86405" flipH="1">
                <a:off x="6665821" y="2606951"/>
                <a:ext cx="76418" cy="87728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95789"/>
                  <a:gd name="connsiteY0" fmla="*/ 2110740 h 2110740"/>
                  <a:gd name="connsiteX1" fmla="*/ 595789 w 595789"/>
                  <a:gd name="connsiteY1" fmla="*/ 712470 h 2110740"/>
                  <a:gd name="connsiteX2" fmla="*/ 266700 w 595789"/>
                  <a:gd name="connsiteY2" fmla="*/ 0 h 2110740"/>
                  <a:gd name="connsiteX3" fmla="*/ 0 w 595789"/>
                  <a:gd name="connsiteY3" fmla="*/ 2110740 h 2110740"/>
                  <a:gd name="connsiteX0" fmla="*/ 0 w 595789"/>
                  <a:gd name="connsiteY0" fmla="*/ 2117884 h 2117884"/>
                  <a:gd name="connsiteX1" fmla="*/ 595789 w 595789"/>
                  <a:gd name="connsiteY1" fmla="*/ 719614 h 2117884"/>
                  <a:gd name="connsiteX2" fmla="*/ 273844 w 595789"/>
                  <a:gd name="connsiteY2" fmla="*/ 0 h 2117884"/>
                  <a:gd name="connsiteX3" fmla="*/ 0 w 595789"/>
                  <a:gd name="connsiteY3" fmla="*/ 2117884 h 2117884"/>
                  <a:gd name="connsiteX0" fmla="*/ 0 w 576739"/>
                  <a:gd name="connsiteY0" fmla="*/ 2129790 h 2129790"/>
                  <a:gd name="connsiteX1" fmla="*/ 576739 w 576739"/>
                  <a:gd name="connsiteY1" fmla="*/ 719614 h 2129790"/>
                  <a:gd name="connsiteX2" fmla="*/ 254794 w 576739"/>
                  <a:gd name="connsiteY2" fmla="*/ 0 h 2129790"/>
                  <a:gd name="connsiteX3" fmla="*/ 0 w 576739"/>
                  <a:gd name="connsiteY3" fmla="*/ 2129790 h 2129790"/>
                  <a:gd name="connsiteX0" fmla="*/ 0 w 571977"/>
                  <a:gd name="connsiteY0" fmla="*/ 2117884 h 2117884"/>
                  <a:gd name="connsiteX1" fmla="*/ 571977 w 571977"/>
                  <a:gd name="connsiteY1" fmla="*/ 719614 h 2117884"/>
                  <a:gd name="connsiteX2" fmla="*/ 250032 w 571977"/>
                  <a:gd name="connsiteY2" fmla="*/ 0 h 2117884"/>
                  <a:gd name="connsiteX3" fmla="*/ 0 w 571977"/>
                  <a:gd name="connsiteY3" fmla="*/ 2117884 h 2117884"/>
                  <a:gd name="connsiteX0" fmla="*/ 0 w 531670"/>
                  <a:gd name="connsiteY0" fmla="*/ 2117884 h 2117884"/>
                  <a:gd name="connsiteX1" fmla="*/ 531670 w 531670"/>
                  <a:gd name="connsiteY1" fmla="*/ 207373 h 2117884"/>
                  <a:gd name="connsiteX2" fmla="*/ 250032 w 531670"/>
                  <a:gd name="connsiteY2" fmla="*/ 0 h 2117884"/>
                  <a:gd name="connsiteX3" fmla="*/ 0 w 531670"/>
                  <a:gd name="connsiteY3" fmla="*/ 2117884 h 2117884"/>
                  <a:gd name="connsiteX0" fmla="*/ 141189 w 672859"/>
                  <a:gd name="connsiteY0" fmla="*/ 2226797 h 2226797"/>
                  <a:gd name="connsiteX1" fmla="*/ 672859 w 672859"/>
                  <a:gd name="connsiteY1" fmla="*/ 316286 h 2226797"/>
                  <a:gd name="connsiteX2" fmla="*/ -1 w 672859"/>
                  <a:gd name="connsiteY2" fmla="*/ 0 h 2226797"/>
                  <a:gd name="connsiteX3" fmla="*/ 141189 w 672859"/>
                  <a:gd name="connsiteY3" fmla="*/ 2226797 h 2226797"/>
                  <a:gd name="connsiteX0" fmla="*/ 141189 w 287856"/>
                  <a:gd name="connsiteY0" fmla="*/ 2226797 h 2226797"/>
                  <a:gd name="connsiteX1" fmla="*/ 287855 w 287856"/>
                  <a:gd name="connsiteY1" fmla="*/ 194353 h 2226797"/>
                  <a:gd name="connsiteX2" fmla="*/ -1 w 287856"/>
                  <a:gd name="connsiteY2" fmla="*/ 0 h 2226797"/>
                  <a:gd name="connsiteX3" fmla="*/ 141189 w 287856"/>
                  <a:gd name="connsiteY3" fmla="*/ 2226797 h 2226797"/>
                  <a:gd name="connsiteX0" fmla="*/ 141189 w 260929"/>
                  <a:gd name="connsiteY0" fmla="*/ 2226797 h 2226797"/>
                  <a:gd name="connsiteX1" fmla="*/ 260930 w 260929"/>
                  <a:gd name="connsiteY1" fmla="*/ 151296 h 2226797"/>
                  <a:gd name="connsiteX2" fmla="*/ -1 w 260929"/>
                  <a:gd name="connsiteY2" fmla="*/ 0 h 2226797"/>
                  <a:gd name="connsiteX3" fmla="*/ 141189 w 260929"/>
                  <a:gd name="connsiteY3" fmla="*/ 2226797 h 2226797"/>
                  <a:gd name="connsiteX0" fmla="*/ 141189 w 291669"/>
                  <a:gd name="connsiteY0" fmla="*/ 2226797 h 2226797"/>
                  <a:gd name="connsiteX1" fmla="*/ 291669 w 291669"/>
                  <a:gd name="connsiteY1" fmla="*/ 120080 h 2226797"/>
                  <a:gd name="connsiteX2" fmla="*/ -1 w 291669"/>
                  <a:gd name="connsiteY2" fmla="*/ 0 h 2226797"/>
                  <a:gd name="connsiteX3" fmla="*/ 141189 w 291669"/>
                  <a:gd name="connsiteY3" fmla="*/ 2226797 h 2226797"/>
                </a:gdLst>
                <a:ahLst/>
                <a:cxnLst>
                  <a:cxn ang="0">
                    <a:pos x="connsiteX0" y="connsiteY0"/>
                  </a:cxn>
                  <a:cxn ang="0">
                    <a:pos x="connsiteX1" y="connsiteY1"/>
                  </a:cxn>
                  <a:cxn ang="0">
                    <a:pos x="connsiteX2" y="connsiteY2"/>
                  </a:cxn>
                  <a:cxn ang="0">
                    <a:pos x="connsiteX3" y="connsiteY3"/>
                  </a:cxn>
                </a:cxnLst>
                <a:rect l="l" t="t" r="r" b="b"/>
                <a:pathLst>
                  <a:path w="291669" h="2226797">
                    <a:moveTo>
                      <a:pt x="141189" y="2226797"/>
                    </a:moveTo>
                    <a:lnTo>
                      <a:pt x="291669" y="120080"/>
                    </a:lnTo>
                    <a:lnTo>
                      <a:pt x="-1" y="0"/>
                    </a:lnTo>
                    <a:lnTo>
                      <a:pt x="141189" y="222679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7" name="Freeform: Shape 96">
                <a:extLst>
                  <a:ext uri="{FF2B5EF4-FFF2-40B4-BE49-F238E27FC236}">
                    <a16:creationId xmlns:a16="http://schemas.microsoft.com/office/drawing/2014/main" id="{F34F1A92-2DE5-40BB-B999-0A7EDA6D9D91}"/>
                  </a:ext>
                </a:extLst>
              </p:cNvPr>
              <p:cNvSpPr/>
              <p:nvPr/>
            </p:nvSpPr>
            <p:spPr>
              <a:xfrm rot="86405" flipH="1">
                <a:off x="6712060" y="2528962"/>
                <a:ext cx="219819" cy="95414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488950 w 1068070"/>
                  <a:gd name="connsiteY0" fmla="*/ 1685290 h 1685290"/>
                  <a:gd name="connsiteX1" fmla="*/ 1068070 w 1068070"/>
                  <a:gd name="connsiteY1" fmla="*/ 306070 h 1685290"/>
                  <a:gd name="connsiteX2" fmla="*/ 0 w 1068070"/>
                  <a:gd name="connsiteY2" fmla="*/ 0 h 1685290"/>
                  <a:gd name="connsiteX3" fmla="*/ 488950 w 1068070"/>
                  <a:gd name="connsiteY3" fmla="*/ 1685290 h 1685290"/>
                  <a:gd name="connsiteX0" fmla="*/ 812800 w 1068070"/>
                  <a:gd name="connsiteY0" fmla="*/ 2383790 h 2383790"/>
                  <a:gd name="connsiteX1" fmla="*/ 1068070 w 1068070"/>
                  <a:gd name="connsiteY1" fmla="*/ 306070 h 2383790"/>
                  <a:gd name="connsiteX2" fmla="*/ 0 w 1068070"/>
                  <a:gd name="connsiteY2" fmla="*/ 0 h 2383790"/>
                  <a:gd name="connsiteX3" fmla="*/ 812800 w 1068070"/>
                  <a:gd name="connsiteY3" fmla="*/ 2383790 h 2383790"/>
                  <a:gd name="connsiteX0" fmla="*/ 827087 w 1082357"/>
                  <a:gd name="connsiteY0" fmla="*/ 2388553 h 2388553"/>
                  <a:gd name="connsiteX1" fmla="*/ 1082357 w 1082357"/>
                  <a:gd name="connsiteY1" fmla="*/ 310833 h 2388553"/>
                  <a:gd name="connsiteX2" fmla="*/ 0 w 1082357"/>
                  <a:gd name="connsiteY2" fmla="*/ 0 h 2388553"/>
                  <a:gd name="connsiteX3" fmla="*/ 827087 w 1082357"/>
                  <a:gd name="connsiteY3" fmla="*/ 2388553 h 2388553"/>
                  <a:gd name="connsiteX0" fmla="*/ 822325 w 1077595"/>
                  <a:gd name="connsiteY0" fmla="*/ 2383790 h 2383790"/>
                  <a:gd name="connsiteX1" fmla="*/ 1077595 w 1077595"/>
                  <a:gd name="connsiteY1" fmla="*/ 306070 h 2383790"/>
                  <a:gd name="connsiteX2" fmla="*/ 0 w 1077595"/>
                  <a:gd name="connsiteY2" fmla="*/ 0 h 2383790"/>
                  <a:gd name="connsiteX3" fmla="*/ 822325 w 1077595"/>
                  <a:gd name="connsiteY3" fmla="*/ 2383790 h 2383790"/>
                  <a:gd name="connsiteX0" fmla="*/ 831850 w 1087120"/>
                  <a:gd name="connsiteY0" fmla="*/ 2386172 h 2386172"/>
                  <a:gd name="connsiteX1" fmla="*/ 1087120 w 1087120"/>
                  <a:gd name="connsiteY1" fmla="*/ 308452 h 2386172"/>
                  <a:gd name="connsiteX2" fmla="*/ 0 w 1087120"/>
                  <a:gd name="connsiteY2" fmla="*/ 0 h 2386172"/>
                  <a:gd name="connsiteX3" fmla="*/ 831850 w 1087120"/>
                  <a:gd name="connsiteY3" fmla="*/ 2386172 h 2386172"/>
                  <a:gd name="connsiteX0" fmla="*/ 831850 w 1099027"/>
                  <a:gd name="connsiteY0" fmla="*/ 2386172 h 2386172"/>
                  <a:gd name="connsiteX1" fmla="*/ 1099027 w 1099027"/>
                  <a:gd name="connsiteY1" fmla="*/ 287021 h 2386172"/>
                  <a:gd name="connsiteX2" fmla="*/ 0 w 1099027"/>
                  <a:gd name="connsiteY2" fmla="*/ 0 h 2386172"/>
                  <a:gd name="connsiteX3" fmla="*/ 831850 w 1099027"/>
                  <a:gd name="connsiteY3" fmla="*/ 2386172 h 2386172"/>
                  <a:gd name="connsiteX0" fmla="*/ 838993 w 1099027"/>
                  <a:gd name="connsiteY0" fmla="*/ 2421890 h 2421890"/>
                  <a:gd name="connsiteX1" fmla="*/ 1099027 w 1099027"/>
                  <a:gd name="connsiteY1" fmla="*/ 287021 h 2421890"/>
                  <a:gd name="connsiteX2" fmla="*/ 0 w 1099027"/>
                  <a:gd name="connsiteY2" fmla="*/ 0 h 2421890"/>
                  <a:gd name="connsiteX3" fmla="*/ 838993 w 1099027"/>
                  <a:gd name="connsiteY3" fmla="*/ 2421890 h 2421890"/>
                  <a:gd name="connsiteX0" fmla="*/ 838993 w 838994"/>
                  <a:gd name="connsiteY0" fmla="*/ 2421890 h 2421890"/>
                  <a:gd name="connsiteX1" fmla="*/ 682932 w 838994"/>
                  <a:gd name="connsiteY1" fmla="*/ 230190 h 2421890"/>
                  <a:gd name="connsiteX2" fmla="*/ 0 w 838994"/>
                  <a:gd name="connsiteY2" fmla="*/ 0 h 2421890"/>
                  <a:gd name="connsiteX3" fmla="*/ 838993 w 838994"/>
                  <a:gd name="connsiteY3" fmla="*/ 2421890 h 2421890"/>
                  <a:gd name="connsiteX0" fmla="*/ 838993 w 838994"/>
                  <a:gd name="connsiteY0" fmla="*/ 2421890 h 2421890"/>
                  <a:gd name="connsiteX1" fmla="*/ 698479 w 838994"/>
                  <a:gd name="connsiteY1" fmla="*/ 197639 h 2421890"/>
                  <a:gd name="connsiteX2" fmla="*/ 0 w 838994"/>
                  <a:gd name="connsiteY2" fmla="*/ 0 h 2421890"/>
                  <a:gd name="connsiteX3" fmla="*/ 838993 w 838994"/>
                  <a:gd name="connsiteY3" fmla="*/ 2421890 h 2421890"/>
                </a:gdLst>
                <a:ahLst/>
                <a:cxnLst>
                  <a:cxn ang="0">
                    <a:pos x="connsiteX0" y="connsiteY0"/>
                  </a:cxn>
                  <a:cxn ang="0">
                    <a:pos x="connsiteX1" y="connsiteY1"/>
                  </a:cxn>
                  <a:cxn ang="0">
                    <a:pos x="connsiteX2" y="connsiteY2"/>
                  </a:cxn>
                  <a:cxn ang="0">
                    <a:pos x="connsiteX3" y="connsiteY3"/>
                  </a:cxn>
                </a:cxnLst>
                <a:rect l="l" t="t" r="r" b="b"/>
                <a:pathLst>
                  <a:path w="838994" h="2421890">
                    <a:moveTo>
                      <a:pt x="838993" y="2421890"/>
                    </a:moveTo>
                    <a:lnTo>
                      <a:pt x="698479" y="197639"/>
                    </a:lnTo>
                    <a:lnTo>
                      <a:pt x="0" y="0"/>
                    </a:lnTo>
                    <a:lnTo>
                      <a:pt x="838993" y="242189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98" name="Straight Connector 197">
                <a:extLst>
                  <a:ext uri="{FF2B5EF4-FFF2-40B4-BE49-F238E27FC236}">
                    <a16:creationId xmlns:a16="http://schemas.microsoft.com/office/drawing/2014/main" id="{66F1B02E-40A8-466F-80DF-7A53CC00E798}"/>
                  </a:ext>
                </a:extLst>
              </p:cNvPr>
              <p:cNvCxnSpPr/>
              <p:nvPr/>
            </p:nvCxnSpPr>
            <p:spPr>
              <a:xfrm rot="20992527" flipH="1" flipV="1">
                <a:off x="5554022" y="2654607"/>
                <a:ext cx="715024" cy="28150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CE563F64-49B8-43BB-855E-E8F34D050DFC}"/>
                </a:ext>
              </a:extLst>
            </p:cNvPr>
            <p:cNvGrpSpPr/>
            <p:nvPr/>
          </p:nvGrpSpPr>
          <p:grpSpPr>
            <a:xfrm>
              <a:off x="4697229" y="2441869"/>
              <a:ext cx="1096004" cy="1114325"/>
              <a:chOff x="5316217" y="1938248"/>
              <a:chExt cx="1660209" cy="1687960"/>
            </a:xfrm>
          </p:grpSpPr>
          <p:sp>
            <p:nvSpPr>
              <p:cNvPr id="175" name="Freeform: Shape 107">
                <a:extLst>
                  <a:ext uri="{FF2B5EF4-FFF2-40B4-BE49-F238E27FC236}">
                    <a16:creationId xmlns:a16="http://schemas.microsoft.com/office/drawing/2014/main" id="{BDFB3FE4-8D4E-4EB3-B73E-711E57E66900}"/>
                  </a:ext>
                </a:extLst>
              </p:cNvPr>
              <p:cNvSpPr/>
              <p:nvPr/>
            </p:nvSpPr>
            <p:spPr>
              <a:xfrm rot="20992527" flipH="1">
                <a:off x="5563126" y="1938248"/>
                <a:ext cx="1409730" cy="694772"/>
              </a:xfrm>
              <a:custGeom>
                <a:avLst/>
                <a:gdLst>
                  <a:gd name="connsiteX0" fmla="*/ 31750 w 2286000"/>
                  <a:gd name="connsiteY0" fmla="*/ 1752600 h 1752600"/>
                  <a:gd name="connsiteX1" fmla="*/ 0 w 2286000"/>
                  <a:gd name="connsiteY1" fmla="*/ 1263650 h 1752600"/>
                  <a:gd name="connsiteX2" fmla="*/ 215900 w 2286000"/>
                  <a:gd name="connsiteY2" fmla="*/ 908050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1750 w 2286000"/>
                  <a:gd name="connsiteY0" fmla="*/ 1752600 h 1752600"/>
                  <a:gd name="connsiteX1" fmla="*/ 0 w 2286000"/>
                  <a:gd name="connsiteY1" fmla="*/ 1263650 h 1752600"/>
                  <a:gd name="connsiteX2" fmla="*/ 184944 w 2286000"/>
                  <a:gd name="connsiteY2" fmla="*/ 948531 h 1752600"/>
                  <a:gd name="connsiteX3" fmla="*/ 2089150 w 2286000"/>
                  <a:gd name="connsiteY3" fmla="*/ 0 h 1752600"/>
                  <a:gd name="connsiteX4" fmla="*/ 2286000 w 2286000"/>
                  <a:gd name="connsiteY4" fmla="*/ 82550 h 1752600"/>
                  <a:gd name="connsiteX5" fmla="*/ 2286000 w 2286000"/>
                  <a:gd name="connsiteY5" fmla="*/ 533400 h 1752600"/>
                  <a:gd name="connsiteX6" fmla="*/ 31750 w 2286000"/>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2600 h 1752600"/>
                  <a:gd name="connsiteX1" fmla="*/ 4661 w 2290661"/>
                  <a:gd name="connsiteY1" fmla="*/ 1263650 h 1752600"/>
                  <a:gd name="connsiteX2" fmla="*/ 189605 w 2290661"/>
                  <a:gd name="connsiteY2" fmla="*/ 948531 h 1752600"/>
                  <a:gd name="connsiteX3" fmla="*/ 2093811 w 2290661"/>
                  <a:gd name="connsiteY3" fmla="*/ 0 h 1752600"/>
                  <a:gd name="connsiteX4" fmla="*/ 2290661 w 2290661"/>
                  <a:gd name="connsiteY4" fmla="*/ 82550 h 1752600"/>
                  <a:gd name="connsiteX5" fmla="*/ 2290661 w 2290661"/>
                  <a:gd name="connsiteY5" fmla="*/ 533400 h 1752600"/>
                  <a:gd name="connsiteX6" fmla="*/ 36411 w 2290661"/>
                  <a:gd name="connsiteY6" fmla="*/ 1752600 h 1752600"/>
                  <a:gd name="connsiteX0" fmla="*/ 36411 w 2290661"/>
                  <a:gd name="connsiteY0" fmla="*/ 1755975 h 1755975"/>
                  <a:gd name="connsiteX1" fmla="*/ 4661 w 2290661"/>
                  <a:gd name="connsiteY1" fmla="*/ 1267025 h 1755975"/>
                  <a:gd name="connsiteX2" fmla="*/ 189605 w 2290661"/>
                  <a:gd name="connsiteY2" fmla="*/ 951906 h 1755975"/>
                  <a:gd name="connsiteX3" fmla="*/ 2093811 w 2290661"/>
                  <a:gd name="connsiteY3" fmla="*/ 3375 h 1755975"/>
                  <a:gd name="connsiteX4" fmla="*/ 2290661 w 2290661"/>
                  <a:gd name="connsiteY4" fmla="*/ 85925 h 1755975"/>
                  <a:gd name="connsiteX5" fmla="*/ 2290661 w 2290661"/>
                  <a:gd name="connsiteY5" fmla="*/ 536775 h 1755975"/>
                  <a:gd name="connsiteX6" fmla="*/ 36411 w 2290661"/>
                  <a:gd name="connsiteY6" fmla="*/ 1755975 h 1755975"/>
                  <a:gd name="connsiteX0" fmla="*/ 36411 w 2290661"/>
                  <a:gd name="connsiteY0" fmla="*/ 1757366 h 1757366"/>
                  <a:gd name="connsiteX1" fmla="*/ 4661 w 2290661"/>
                  <a:gd name="connsiteY1" fmla="*/ 1268416 h 1757366"/>
                  <a:gd name="connsiteX2" fmla="*/ 189605 w 2290661"/>
                  <a:gd name="connsiteY2" fmla="*/ 953297 h 1757366"/>
                  <a:gd name="connsiteX3" fmla="*/ 2093811 w 2290661"/>
                  <a:gd name="connsiteY3" fmla="*/ 4766 h 1757366"/>
                  <a:gd name="connsiteX4" fmla="*/ 2290661 w 2290661"/>
                  <a:gd name="connsiteY4" fmla="*/ 87316 h 1757366"/>
                  <a:gd name="connsiteX5" fmla="*/ 2290661 w 2290661"/>
                  <a:gd name="connsiteY5" fmla="*/ 538166 h 1757366"/>
                  <a:gd name="connsiteX6" fmla="*/ 36411 w 2290661"/>
                  <a:gd name="connsiteY6" fmla="*/ 1757366 h 1757366"/>
                  <a:gd name="connsiteX0" fmla="*/ 36411 w 2290661"/>
                  <a:gd name="connsiteY0" fmla="*/ 1763532 h 1763532"/>
                  <a:gd name="connsiteX1" fmla="*/ 4661 w 2290661"/>
                  <a:gd name="connsiteY1" fmla="*/ 1274582 h 1763532"/>
                  <a:gd name="connsiteX2" fmla="*/ 189605 w 2290661"/>
                  <a:gd name="connsiteY2" fmla="*/ 959463 h 1763532"/>
                  <a:gd name="connsiteX3" fmla="*/ 2093811 w 2290661"/>
                  <a:gd name="connsiteY3" fmla="*/ 10932 h 1763532"/>
                  <a:gd name="connsiteX4" fmla="*/ 2290661 w 2290661"/>
                  <a:gd name="connsiteY4" fmla="*/ 93482 h 1763532"/>
                  <a:gd name="connsiteX5" fmla="*/ 2290661 w 2290661"/>
                  <a:gd name="connsiteY5" fmla="*/ 544332 h 1763532"/>
                  <a:gd name="connsiteX6" fmla="*/ 36411 w 2290661"/>
                  <a:gd name="connsiteY6" fmla="*/ 1763532 h 1763532"/>
                  <a:gd name="connsiteX0" fmla="*/ 36411 w 2305477"/>
                  <a:gd name="connsiteY0" fmla="*/ 1763532 h 1763532"/>
                  <a:gd name="connsiteX1" fmla="*/ 4661 w 2305477"/>
                  <a:gd name="connsiteY1" fmla="*/ 1274582 h 1763532"/>
                  <a:gd name="connsiteX2" fmla="*/ 189605 w 2305477"/>
                  <a:gd name="connsiteY2" fmla="*/ 959463 h 1763532"/>
                  <a:gd name="connsiteX3" fmla="*/ 2093811 w 2305477"/>
                  <a:gd name="connsiteY3" fmla="*/ 10932 h 1763532"/>
                  <a:gd name="connsiteX4" fmla="*/ 2290661 w 2305477"/>
                  <a:gd name="connsiteY4" fmla="*/ 93482 h 1763532"/>
                  <a:gd name="connsiteX5" fmla="*/ 2290661 w 2305477"/>
                  <a:gd name="connsiteY5" fmla="*/ 544332 h 1763532"/>
                  <a:gd name="connsiteX6" fmla="*/ 36411 w 2305477"/>
                  <a:gd name="connsiteY6" fmla="*/ 1763532 h 17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5477" h="1763532">
                    <a:moveTo>
                      <a:pt x="36411" y="1763532"/>
                    </a:moveTo>
                    <a:cubicBezTo>
                      <a:pt x="25828" y="1600549"/>
                      <a:pt x="-13331" y="1437565"/>
                      <a:pt x="4661" y="1274582"/>
                    </a:cubicBezTo>
                    <a:cubicBezTo>
                      <a:pt x="35353" y="1148111"/>
                      <a:pt x="82713" y="1054978"/>
                      <a:pt x="189605" y="959463"/>
                    </a:cubicBezTo>
                    <a:cubicBezTo>
                      <a:pt x="288559" y="857599"/>
                      <a:pt x="1459076" y="327109"/>
                      <a:pt x="2093811" y="10932"/>
                    </a:cubicBezTo>
                    <a:cubicBezTo>
                      <a:pt x="2188002" y="-25845"/>
                      <a:pt x="2246475" y="37390"/>
                      <a:pt x="2290661" y="93482"/>
                    </a:cubicBezTo>
                    <a:cubicBezTo>
                      <a:pt x="2323999" y="265196"/>
                      <a:pt x="2290661" y="394049"/>
                      <a:pt x="2290661" y="544332"/>
                    </a:cubicBezTo>
                    <a:lnTo>
                      <a:pt x="36411" y="1763532"/>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Freeform: Shape 108">
                <a:extLst>
                  <a:ext uri="{FF2B5EF4-FFF2-40B4-BE49-F238E27FC236}">
                    <a16:creationId xmlns:a16="http://schemas.microsoft.com/office/drawing/2014/main" id="{AA95E59A-8B31-4D53-A851-5E60EDC54450}"/>
                  </a:ext>
                </a:extLst>
              </p:cNvPr>
              <p:cNvSpPr/>
              <p:nvPr/>
            </p:nvSpPr>
            <p:spPr>
              <a:xfrm rot="20992527" flipH="1">
                <a:off x="5363399" y="2174612"/>
                <a:ext cx="1613027" cy="621705"/>
              </a:xfrm>
              <a:custGeom>
                <a:avLst/>
                <a:gdLst>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9200 h 2194560"/>
                  <a:gd name="connsiteX5" fmla="*/ 2217420 w 2621280"/>
                  <a:gd name="connsiteY5" fmla="*/ 0 h 2194560"/>
                  <a:gd name="connsiteX0" fmla="*/ 2217420 w 2621280"/>
                  <a:gd name="connsiteY0" fmla="*/ 0 h 2194560"/>
                  <a:gd name="connsiteX1" fmla="*/ 2621280 w 2621280"/>
                  <a:gd name="connsiteY1" fmla="*/ 1432560 h 2194560"/>
                  <a:gd name="connsiteX2" fmla="*/ 1386840 w 2621280"/>
                  <a:gd name="connsiteY2" fmla="*/ 2194560 h 2194560"/>
                  <a:gd name="connsiteX3" fmla="*/ 1089660 w 2621280"/>
                  <a:gd name="connsiteY3" fmla="*/ 1493520 h 2194560"/>
                  <a:gd name="connsiteX4" fmla="*/ 0 w 2621280"/>
                  <a:gd name="connsiteY4" fmla="*/ 1214437 h 2194560"/>
                  <a:gd name="connsiteX5" fmla="*/ 2217420 w 2621280"/>
                  <a:gd name="connsiteY5" fmla="*/ 0 h 2194560"/>
                  <a:gd name="connsiteX0" fmla="*/ 2217420 w 2621280"/>
                  <a:gd name="connsiteY0" fmla="*/ 0 h 2213610"/>
                  <a:gd name="connsiteX1" fmla="*/ 2621280 w 2621280"/>
                  <a:gd name="connsiteY1" fmla="*/ 1432560 h 2213610"/>
                  <a:gd name="connsiteX2" fmla="*/ 1408271 w 2621280"/>
                  <a:gd name="connsiteY2" fmla="*/ 2213610 h 2213610"/>
                  <a:gd name="connsiteX3" fmla="*/ 1089660 w 2621280"/>
                  <a:gd name="connsiteY3" fmla="*/ 1493520 h 2213610"/>
                  <a:gd name="connsiteX4" fmla="*/ 0 w 2621280"/>
                  <a:gd name="connsiteY4" fmla="*/ 1214437 h 2213610"/>
                  <a:gd name="connsiteX5" fmla="*/ 2217420 w 2621280"/>
                  <a:gd name="connsiteY5" fmla="*/ 0 h 2213610"/>
                  <a:gd name="connsiteX0" fmla="*/ 2236470 w 2621280"/>
                  <a:gd name="connsiteY0" fmla="*/ 0 h 2215992"/>
                  <a:gd name="connsiteX1" fmla="*/ 2621280 w 2621280"/>
                  <a:gd name="connsiteY1" fmla="*/ 1434942 h 2215992"/>
                  <a:gd name="connsiteX2" fmla="*/ 1408271 w 2621280"/>
                  <a:gd name="connsiteY2" fmla="*/ 2215992 h 2215992"/>
                  <a:gd name="connsiteX3" fmla="*/ 1089660 w 2621280"/>
                  <a:gd name="connsiteY3" fmla="*/ 1495902 h 2215992"/>
                  <a:gd name="connsiteX4" fmla="*/ 0 w 2621280"/>
                  <a:gd name="connsiteY4" fmla="*/ 1216819 h 2215992"/>
                  <a:gd name="connsiteX5" fmla="*/ 2236470 w 2621280"/>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1089660 w 2637949"/>
                  <a:gd name="connsiteY3" fmla="*/ 1495902 h 2215992"/>
                  <a:gd name="connsiteX4" fmla="*/ 0 w 2637949"/>
                  <a:gd name="connsiteY4" fmla="*/ 1216819 h 2215992"/>
                  <a:gd name="connsiteX5" fmla="*/ 2236470 w 2637949"/>
                  <a:gd name="connsiteY5" fmla="*/ 0 h 2215992"/>
                  <a:gd name="connsiteX0" fmla="*/ 2236470 w 2637949"/>
                  <a:gd name="connsiteY0" fmla="*/ 0 h 2215992"/>
                  <a:gd name="connsiteX1" fmla="*/ 2637949 w 2637949"/>
                  <a:gd name="connsiteY1" fmla="*/ 1430179 h 2215992"/>
                  <a:gd name="connsiteX2" fmla="*/ 1408271 w 2637949"/>
                  <a:gd name="connsiteY2" fmla="*/ 2215992 h 2215992"/>
                  <a:gd name="connsiteX3" fmla="*/ 498251 w 2637949"/>
                  <a:gd name="connsiteY3" fmla="*/ 1422807 h 2215992"/>
                  <a:gd name="connsiteX4" fmla="*/ 0 w 2637949"/>
                  <a:gd name="connsiteY4" fmla="*/ 1216819 h 2215992"/>
                  <a:gd name="connsiteX5" fmla="*/ 2236470 w 2637949"/>
                  <a:gd name="connsiteY5" fmla="*/ 0 h 2215992"/>
                  <a:gd name="connsiteX0" fmla="*/ 2236470 w 2637949"/>
                  <a:gd name="connsiteY0" fmla="*/ 0 h 2089737"/>
                  <a:gd name="connsiteX1" fmla="*/ 2637949 w 2637949"/>
                  <a:gd name="connsiteY1" fmla="*/ 1430179 h 2089737"/>
                  <a:gd name="connsiteX2" fmla="*/ 796927 w 2637949"/>
                  <a:gd name="connsiteY2" fmla="*/ 2089737 h 2089737"/>
                  <a:gd name="connsiteX3" fmla="*/ 498251 w 2637949"/>
                  <a:gd name="connsiteY3" fmla="*/ 1422807 h 2089737"/>
                  <a:gd name="connsiteX4" fmla="*/ 0 w 2637949"/>
                  <a:gd name="connsiteY4" fmla="*/ 1216819 h 2089737"/>
                  <a:gd name="connsiteX5" fmla="*/ 2236470 w 2637949"/>
                  <a:gd name="connsiteY5" fmla="*/ 0 h 2089737"/>
                  <a:gd name="connsiteX0" fmla="*/ 2236470 w 2637949"/>
                  <a:gd name="connsiteY0" fmla="*/ 0 h 1611294"/>
                  <a:gd name="connsiteX1" fmla="*/ 2637949 w 2637949"/>
                  <a:gd name="connsiteY1" fmla="*/ 1430179 h 1611294"/>
                  <a:gd name="connsiteX2" fmla="*/ 730477 w 2637949"/>
                  <a:gd name="connsiteY2" fmla="*/ 1611294 h 1611294"/>
                  <a:gd name="connsiteX3" fmla="*/ 498251 w 2637949"/>
                  <a:gd name="connsiteY3" fmla="*/ 1422807 h 1611294"/>
                  <a:gd name="connsiteX4" fmla="*/ 0 w 2637949"/>
                  <a:gd name="connsiteY4" fmla="*/ 1216819 h 1611294"/>
                  <a:gd name="connsiteX5" fmla="*/ 2236470 w 2637949"/>
                  <a:gd name="connsiteY5" fmla="*/ 0 h 1611294"/>
                  <a:gd name="connsiteX0" fmla="*/ 2236470 w 2637949"/>
                  <a:gd name="connsiteY0" fmla="*/ 0 h 1578068"/>
                  <a:gd name="connsiteX1" fmla="*/ 2637949 w 2637949"/>
                  <a:gd name="connsiteY1" fmla="*/ 1430179 h 1578068"/>
                  <a:gd name="connsiteX2" fmla="*/ 690606 w 2637949"/>
                  <a:gd name="connsiteY2" fmla="*/ 1578068 h 1578068"/>
                  <a:gd name="connsiteX3" fmla="*/ 498251 w 2637949"/>
                  <a:gd name="connsiteY3" fmla="*/ 1422807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58057 w 2637949"/>
                  <a:gd name="connsiteY3" fmla="*/ 1422808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518187 w 2637949"/>
                  <a:gd name="connsiteY3" fmla="*/ 1416163 h 1578068"/>
                  <a:gd name="connsiteX4" fmla="*/ 0 w 2637949"/>
                  <a:gd name="connsiteY4" fmla="*/ 1216819 h 1578068"/>
                  <a:gd name="connsiteX5" fmla="*/ 2236470 w 2637949"/>
                  <a:gd name="connsiteY5" fmla="*/ 0 h 1578068"/>
                  <a:gd name="connsiteX0" fmla="*/ 2236470 w 2637949"/>
                  <a:gd name="connsiteY0" fmla="*/ 0 h 1578068"/>
                  <a:gd name="connsiteX1" fmla="*/ 2637949 w 2637949"/>
                  <a:gd name="connsiteY1" fmla="*/ 1430179 h 1578068"/>
                  <a:gd name="connsiteX2" fmla="*/ 690606 w 2637949"/>
                  <a:gd name="connsiteY2" fmla="*/ 1578068 h 1578068"/>
                  <a:gd name="connsiteX3" fmla="*/ 318835 w 2637949"/>
                  <a:gd name="connsiteY3" fmla="*/ 1343068 h 1578068"/>
                  <a:gd name="connsiteX4" fmla="*/ 0 w 2637949"/>
                  <a:gd name="connsiteY4" fmla="*/ 1216819 h 1578068"/>
                  <a:gd name="connsiteX5" fmla="*/ 2236470 w 2637949"/>
                  <a:gd name="connsiteY5" fmla="*/ 0 h 157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7949" h="1578068">
                    <a:moveTo>
                      <a:pt x="2236470" y="0"/>
                    </a:moveTo>
                    <a:lnTo>
                      <a:pt x="2637949" y="1430179"/>
                    </a:lnTo>
                    <a:lnTo>
                      <a:pt x="690606" y="1578068"/>
                    </a:lnTo>
                    <a:lnTo>
                      <a:pt x="318835" y="1343068"/>
                    </a:lnTo>
                    <a:lnTo>
                      <a:pt x="0" y="1216819"/>
                    </a:lnTo>
                    <a:lnTo>
                      <a:pt x="2236470" y="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7" name="Group 176">
                <a:extLst>
                  <a:ext uri="{FF2B5EF4-FFF2-40B4-BE49-F238E27FC236}">
                    <a16:creationId xmlns:a16="http://schemas.microsoft.com/office/drawing/2014/main" id="{99CA4304-CFFD-4594-8FB4-2DDC419A7CBD}"/>
                  </a:ext>
                </a:extLst>
              </p:cNvPr>
              <p:cNvGrpSpPr/>
              <p:nvPr/>
            </p:nvGrpSpPr>
            <p:grpSpPr>
              <a:xfrm rot="20524785">
                <a:off x="5462235" y="2167231"/>
                <a:ext cx="1420116" cy="993956"/>
                <a:chOff x="3325734" y="4041205"/>
                <a:chExt cx="2855703" cy="2252430"/>
              </a:xfrm>
              <a:scene3d>
                <a:camera prst="isometricLeftDown"/>
                <a:lightRig rig="threePt" dir="t"/>
              </a:scene3d>
            </p:grpSpPr>
            <p:sp>
              <p:nvSpPr>
                <p:cNvPr id="185" name="Freeform: Shape 117">
                  <a:extLst>
                    <a:ext uri="{FF2B5EF4-FFF2-40B4-BE49-F238E27FC236}">
                      <a16:creationId xmlns:a16="http://schemas.microsoft.com/office/drawing/2014/main" id="{364BFB8F-AF4E-4DCD-A23F-7B1C479DD452}"/>
                    </a:ext>
                  </a:extLst>
                </p:cNvPr>
                <p:cNvSpPr/>
                <p:nvPr/>
              </p:nvSpPr>
              <p:spPr>
                <a:xfrm flipH="1">
                  <a:off x="3375739" y="4084134"/>
                  <a:ext cx="2716424" cy="181421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8259 h 1832441"/>
                    <a:gd name="connsiteX1" fmla="*/ 42279 w 2828925"/>
                    <a:gd name="connsiteY1" fmla="*/ 95249 h 1832441"/>
                    <a:gd name="connsiteX2" fmla="*/ 819150 w 2828925"/>
                    <a:gd name="connsiteY2" fmla="*/ 96509 h 1832441"/>
                    <a:gd name="connsiteX3" fmla="*/ 985838 w 2828925"/>
                    <a:gd name="connsiteY3" fmla="*/ 29040 h 1832441"/>
                    <a:gd name="connsiteX4" fmla="*/ 2092535 w 2828925"/>
                    <a:gd name="connsiteY4" fmla="*/ 0 h 1832441"/>
                    <a:gd name="connsiteX5" fmla="*/ 2787650 w 2828925"/>
                    <a:gd name="connsiteY5" fmla="*/ 7609 h 1832441"/>
                    <a:gd name="connsiteX6" fmla="*/ 2828925 w 2828925"/>
                    <a:gd name="connsiteY6" fmla="*/ 29834 h 1832441"/>
                    <a:gd name="connsiteX7" fmla="*/ 2778125 w 2828925"/>
                    <a:gd name="connsiteY7" fmla="*/ 1782434 h 1832441"/>
                    <a:gd name="connsiteX8" fmla="*/ 2738438 w 2828925"/>
                    <a:gd name="connsiteY8" fmla="*/ 1826090 h 1832441"/>
                    <a:gd name="connsiteX9" fmla="*/ 81756 w 2828925"/>
                    <a:gd name="connsiteY9" fmla="*/ 1832441 h 1832441"/>
                    <a:gd name="connsiteX10" fmla="*/ 53975 w 2828925"/>
                    <a:gd name="connsiteY10" fmla="*/ 1772909 h 1832441"/>
                    <a:gd name="connsiteX11" fmla="*/ 0 w 2828925"/>
                    <a:gd name="connsiteY11" fmla="*/ 128259 h 1832441"/>
                    <a:gd name="connsiteX0" fmla="*/ 0 w 2828925"/>
                    <a:gd name="connsiteY0" fmla="*/ 137614 h 1841796"/>
                    <a:gd name="connsiteX1" fmla="*/ 42279 w 2828925"/>
                    <a:gd name="connsiteY1" fmla="*/ 104604 h 1841796"/>
                    <a:gd name="connsiteX2" fmla="*/ 819150 w 2828925"/>
                    <a:gd name="connsiteY2" fmla="*/ 105864 h 1841796"/>
                    <a:gd name="connsiteX3" fmla="*/ 1914526 w 2828925"/>
                    <a:gd name="connsiteY3" fmla="*/ 5058 h 1841796"/>
                    <a:gd name="connsiteX4" fmla="*/ 2092535 w 2828925"/>
                    <a:gd name="connsiteY4" fmla="*/ 9355 h 1841796"/>
                    <a:gd name="connsiteX5" fmla="*/ 2787650 w 2828925"/>
                    <a:gd name="connsiteY5" fmla="*/ 16964 h 1841796"/>
                    <a:gd name="connsiteX6" fmla="*/ 2828925 w 2828925"/>
                    <a:gd name="connsiteY6" fmla="*/ 39189 h 1841796"/>
                    <a:gd name="connsiteX7" fmla="*/ 2778125 w 2828925"/>
                    <a:gd name="connsiteY7" fmla="*/ 1791789 h 1841796"/>
                    <a:gd name="connsiteX8" fmla="*/ 2738438 w 2828925"/>
                    <a:gd name="connsiteY8" fmla="*/ 1835445 h 1841796"/>
                    <a:gd name="connsiteX9" fmla="*/ 81756 w 2828925"/>
                    <a:gd name="connsiteY9" fmla="*/ 1841796 h 1841796"/>
                    <a:gd name="connsiteX10" fmla="*/ 53975 w 2828925"/>
                    <a:gd name="connsiteY10" fmla="*/ 1782264 h 1841796"/>
                    <a:gd name="connsiteX11" fmla="*/ 0 w 2828925"/>
                    <a:gd name="connsiteY11" fmla="*/ 137614 h 1841796"/>
                    <a:gd name="connsiteX0" fmla="*/ 0 w 2828925"/>
                    <a:gd name="connsiteY0" fmla="*/ 136518 h 1840700"/>
                    <a:gd name="connsiteX1" fmla="*/ 42279 w 2828925"/>
                    <a:gd name="connsiteY1" fmla="*/ 103508 h 1840700"/>
                    <a:gd name="connsiteX2" fmla="*/ 819150 w 2828925"/>
                    <a:gd name="connsiteY2" fmla="*/ 104768 h 1840700"/>
                    <a:gd name="connsiteX3" fmla="*/ 1914526 w 2828925"/>
                    <a:gd name="connsiteY3" fmla="*/ 3962 h 1840700"/>
                    <a:gd name="connsiteX4" fmla="*/ 2302085 w 2828925"/>
                    <a:gd name="connsiteY4" fmla="*/ 17784 h 1840700"/>
                    <a:gd name="connsiteX5" fmla="*/ 2787650 w 2828925"/>
                    <a:gd name="connsiteY5" fmla="*/ 15868 h 1840700"/>
                    <a:gd name="connsiteX6" fmla="*/ 2828925 w 2828925"/>
                    <a:gd name="connsiteY6" fmla="*/ 38093 h 1840700"/>
                    <a:gd name="connsiteX7" fmla="*/ 2778125 w 2828925"/>
                    <a:gd name="connsiteY7" fmla="*/ 1790693 h 1840700"/>
                    <a:gd name="connsiteX8" fmla="*/ 2738438 w 2828925"/>
                    <a:gd name="connsiteY8" fmla="*/ 1834349 h 1840700"/>
                    <a:gd name="connsiteX9" fmla="*/ 81756 w 2828925"/>
                    <a:gd name="connsiteY9" fmla="*/ 1840700 h 1840700"/>
                    <a:gd name="connsiteX10" fmla="*/ 53975 w 2828925"/>
                    <a:gd name="connsiteY10" fmla="*/ 1781168 h 1840700"/>
                    <a:gd name="connsiteX11" fmla="*/ 0 w 2828925"/>
                    <a:gd name="connsiteY11" fmla="*/ 136518 h 1840700"/>
                    <a:gd name="connsiteX0" fmla="*/ 0 w 2828925"/>
                    <a:gd name="connsiteY0" fmla="*/ 120650 h 1824832"/>
                    <a:gd name="connsiteX1" fmla="*/ 42279 w 2828925"/>
                    <a:gd name="connsiteY1" fmla="*/ 87640 h 1824832"/>
                    <a:gd name="connsiteX2" fmla="*/ 819150 w 2828925"/>
                    <a:gd name="connsiteY2" fmla="*/ 88900 h 1824832"/>
                    <a:gd name="connsiteX3" fmla="*/ 2019301 w 2828925"/>
                    <a:gd name="connsiteY3" fmla="*/ 107157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7617 h 1831799"/>
                    <a:gd name="connsiteX1" fmla="*/ 42279 w 2828925"/>
                    <a:gd name="connsiteY1" fmla="*/ 94607 h 1831799"/>
                    <a:gd name="connsiteX2" fmla="*/ 819150 w 2828925"/>
                    <a:gd name="connsiteY2" fmla="*/ 95867 h 1831799"/>
                    <a:gd name="connsiteX3" fmla="*/ 1909764 w 2828925"/>
                    <a:gd name="connsiteY3" fmla="*/ 99837 h 1831799"/>
                    <a:gd name="connsiteX4" fmla="*/ 2302085 w 2828925"/>
                    <a:gd name="connsiteY4" fmla="*/ 8883 h 1831799"/>
                    <a:gd name="connsiteX5" fmla="*/ 2787650 w 2828925"/>
                    <a:gd name="connsiteY5" fmla="*/ 6967 h 1831799"/>
                    <a:gd name="connsiteX6" fmla="*/ 2828925 w 2828925"/>
                    <a:gd name="connsiteY6" fmla="*/ 29192 h 1831799"/>
                    <a:gd name="connsiteX7" fmla="*/ 2778125 w 2828925"/>
                    <a:gd name="connsiteY7" fmla="*/ 1781792 h 1831799"/>
                    <a:gd name="connsiteX8" fmla="*/ 2738438 w 2828925"/>
                    <a:gd name="connsiteY8" fmla="*/ 1825448 h 1831799"/>
                    <a:gd name="connsiteX9" fmla="*/ 81756 w 2828925"/>
                    <a:gd name="connsiteY9" fmla="*/ 1831799 h 1831799"/>
                    <a:gd name="connsiteX10" fmla="*/ 53975 w 2828925"/>
                    <a:gd name="connsiteY10" fmla="*/ 1772267 h 1831799"/>
                    <a:gd name="connsiteX11" fmla="*/ 0 w 2828925"/>
                    <a:gd name="connsiteY11" fmla="*/ 127617 h 1831799"/>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909764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1830408 w 2828925"/>
                    <a:gd name="connsiteY3" fmla="*/ 92870 h 1824832"/>
                    <a:gd name="connsiteX4" fmla="*/ 2302085 w 2828925"/>
                    <a:gd name="connsiteY4" fmla="*/ 1916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87650 w 2828925"/>
                    <a:gd name="connsiteY5" fmla="*/ 22329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 name="connsiteX0" fmla="*/ 0 w 2828925"/>
                    <a:gd name="connsiteY0" fmla="*/ 142979 h 1847161"/>
                    <a:gd name="connsiteX1" fmla="*/ 42279 w 2828925"/>
                    <a:gd name="connsiteY1" fmla="*/ 109969 h 1847161"/>
                    <a:gd name="connsiteX2" fmla="*/ 819150 w 2828925"/>
                    <a:gd name="connsiteY2" fmla="*/ 111229 h 1847161"/>
                    <a:gd name="connsiteX3" fmla="*/ 1830408 w 2828925"/>
                    <a:gd name="connsiteY3" fmla="*/ 115199 h 1847161"/>
                    <a:gd name="connsiteX4" fmla="*/ 2302086 w 2828925"/>
                    <a:gd name="connsiteY4" fmla="*/ 0 h 1847161"/>
                    <a:gd name="connsiteX5" fmla="*/ 2797570 w 2828925"/>
                    <a:gd name="connsiteY5" fmla="*/ 12631 h 1847161"/>
                    <a:gd name="connsiteX6" fmla="*/ 2828925 w 2828925"/>
                    <a:gd name="connsiteY6" fmla="*/ 44554 h 1847161"/>
                    <a:gd name="connsiteX7" fmla="*/ 2778125 w 2828925"/>
                    <a:gd name="connsiteY7" fmla="*/ 1797154 h 1847161"/>
                    <a:gd name="connsiteX8" fmla="*/ 2738438 w 2828925"/>
                    <a:gd name="connsiteY8" fmla="*/ 1840810 h 1847161"/>
                    <a:gd name="connsiteX9" fmla="*/ 81756 w 2828925"/>
                    <a:gd name="connsiteY9" fmla="*/ 1847161 h 1847161"/>
                    <a:gd name="connsiteX10" fmla="*/ 53975 w 2828925"/>
                    <a:gd name="connsiteY10" fmla="*/ 1787629 h 1847161"/>
                    <a:gd name="connsiteX11" fmla="*/ 0 w 2828925"/>
                    <a:gd name="connsiteY11" fmla="*/ 142979 h 184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47161">
                      <a:moveTo>
                        <a:pt x="0" y="142979"/>
                      </a:moveTo>
                      <a:cubicBezTo>
                        <a:pt x="14093" y="131976"/>
                        <a:pt x="-5151" y="120972"/>
                        <a:pt x="42279" y="109969"/>
                      </a:cubicBezTo>
                      <a:lnTo>
                        <a:pt x="819150" y="111229"/>
                      </a:lnTo>
                      <a:cubicBezTo>
                        <a:pt x="889793" y="101440"/>
                        <a:pt x="1755001" y="124989"/>
                        <a:pt x="1830408" y="115199"/>
                      </a:cubicBezTo>
                      <a:cubicBezTo>
                        <a:pt x="2033511" y="-4867"/>
                        <a:pt x="1993450" y="5159"/>
                        <a:pt x="2302086" y="0"/>
                      </a:cubicBezTo>
                      <a:lnTo>
                        <a:pt x="2797570" y="12631"/>
                      </a:lnTo>
                      <a:cubicBezTo>
                        <a:pt x="2825616" y="15277"/>
                        <a:pt x="2815167" y="37146"/>
                        <a:pt x="2828925" y="44554"/>
                      </a:cubicBezTo>
                      <a:lnTo>
                        <a:pt x="2778125" y="1797154"/>
                      </a:lnTo>
                      <a:cubicBezTo>
                        <a:pt x="2770451" y="1820437"/>
                        <a:pt x="2788974" y="1841339"/>
                        <a:pt x="2738438" y="1840810"/>
                      </a:cubicBezTo>
                      <a:lnTo>
                        <a:pt x="81756" y="1847161"/>
                      </a:lnTo>
                      <a:cubicBezTo>
                        <a:pt x="60590" y="1822554"/>
                        <a:pt x="53710" y="1809854"/>
                        <a:pt x="53975" y="1787629"/>
                      </a:cubicBezTo>
                      <a:lnTo>
                        <a:pt x="0" y="142979"/>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6" name="Picture 185">
                  <a:extLst>
                    <a:ext uri="{FF2B5EF4-FFF2-40B4-BE49-F238E27FC236}">
                      <a16:creationId xmlns:a16="http://schemas.microsoft.com/office/drawing/2014/main" id="{DCF2ED27-D151-46C3-9026-742AD3F62806}"/>
                    </a:ext>
                  </a:extLst>
                </p:cNvPr>
                <p:cNvPicPr>
                  <a:picLocks noChangeAspect="1"/>
                </p:cNvPicPr>
                <p:nvPr/>
              </p:nvPicPr>
              <p:blipFill>
                <a:blip r:embed="rId3"/>
                <a:stretch>
                  <a:fillRect/>
                </a:stretch>
              </p:blipFill>
              <p:spPr>
                <a:xfrm rot="20739550">
                  <a:off x="3384147" y="4041205"/>
                  <a:ext cx="2567280" cy="1900069"/>
                </a:xfrm>
                <a:prstGeom prst="rect">
                  <a:avLst/>
                </a:prstGeom>
              </p:spPr>
            </p:pic>
            <p:pic>
              <p:nvPicPr>
                <p:cNvPr id="187" name="Picture 186">
                  <a:extLst>
                    <a:ext uri="{FF2B5EF4-FFF2-40B4-BE49-F238E27FC236}">
                      <a16:creationId xmlns:a16="http://schemas.microsoft.com/office/drawing/2014/main" id="{F724D933-71CD-49E9-92CB-B08213A7D855}"/>
                    </a:ext>
                  </a:extLst>
                </p:cNvPr>
                <p:cNvPicPr>
                  <a:picLocks noChangeAspect="1"/>
                </p:cNvPicPr>
                <p:nvPr/>
              </p:nvPicPr>
              <p:blipFill>
                <a:blip r:embed="rId3"/>
                <a:stretch>
                  <a:fillRect/>
                </a:stretch>
              </p:blipFill>
              <p:spPr>
                <a:xfrm rot="20739550">
                  <a:off x="3444918" y="4129105"/>
                  <a:ext cx="2567280" cy="1900069"/>
                </a:xfrm>
                <a:prstGeom prst="rect">
                  <a:avLst/>
                </a:prstGeom>
              </p:spPr>
            </p:pic>
            <p:pic>
              <p:nvPicPr>
                <p:cNvPr id="188" name="Picture 187">
                  <a:extLst>
                    <a:ext uri="{FF2B5EF4-FFF2-40B4-BE49-F238E27FC236}">
                      <a16:creationId xmlns:a16="http://schemas.microsoft.com/office/drawing/2014/main" id="{80ECD11C-00EC-47B2-90DE-4DD26589069C}"/>
                    </a:ext>
                  </a:extLst>
                </p:cNvPr>
                <p:cNvPicPr>
                  <a:picLocks noChangeAspect="1"/>
                </p:cNvPicPr>
                <p:nvPr/>
              </p:nvPicPr>
              <p:blipFill>
                <a:blip r:embed="rId3"/>
                <a:stretch>
                  <a:fillRect/>
                </a:stretch>
              </p:blipFill>
              <p:spPr>
                <a:xfrm rot="20739550">
                  <a:off x="3502496" y="4199342"/>
                  <a:ext cx="2567280" cy="1900069"/>
                </a:xfrm>
                <a:prstGeom prst="rect">
                  <a:avLst/>
                </a:prstGeom>
              </p:spPr>
            </p:pic>
            <p:pic>
              <p:nvPicPr>
                <p:cNvPr id="189" name="Picture 188">
                  <a:extLst>
                    <a:ext uri="{FF2B5EF4-FFF2-40B4-BE49-F238E27FC236}">
                      <a16:creationId xmlns:a16="http://schemas.microsoft.com/office/drawing/2014/main" id="{1B333362-1E9B-49A1-AF9D-7E214937E16F}"/>
                    </a:ext>
                  </a:extLst>
                </p:cNvPr>
                <p:cNvPicPr>
                  <a:picLocks noChangeAspect="1"/>
                </p:cNvPicPr>
                <p:nvPr/>
              </p:nvPicPr>
              <p:blipFill>
                <a:blip r:embed="rId3"/>
                <a:stretch>
                  <a:fillRect/>
                </a:stretch>
              </p:blipFill>
              <p:spPr>
                <a:xfrm rot="20739550">
                  <a:off x="3614157" y="4267050"/>
                  <a:ext cx="2567280" cy="1900069"/>
                </a:xfrm>
                <a:prstGeom prst="rect">
                  <a:avLst/>
                </a:prstGeom>
              </p:spPr>
            </p:pic>
            <p:sp>
              <p:nvSpPr>
                <p:cNvPr id="190" name="Freeform: Shape 122">
                  <a:extLst>
                    <a:ext uri="{FF2B5EF4-FFF2-40B4-BE49-F238E27FC236}">
                      <a16:creationId xmlns:a16="http://schemas.microsoft.com/office/drawing/2014/main" id="{935E27B8-2557-49D3-88ED-FC5C077647CF}"/>
                    </a:ext>
                  </a:extLst>
                </p:cNvPr>
                <p:cNvSpPr/>
                <p:nvPr/>
              </p:nvSpPr>
              <p:spPr>
                <a:xfrm>
                  <a:off x="3325734" y="4468803"/>
                  <a:ext cx="2828925" cy="1824832"/>
                </a:xfrm>
                <a:custGeom>
                  <a:avLst/>
                  <a:gdLst>
                    <a:gd name="connsiteX0" fmla="*/ 0 w 2838450"/>
                    <a:gd name="connsiteY0" fmla="*/ 120650 h 1816100"/>
                    <a:gd name="connsiteX1" fmla="*/ 866775 w 2838450"/>
                    <a:gd name="connsiteY1" fmla="*/ 88900 h 1816100"/>
                    <a:gd name="connsiteX2" fmla="*/ 1000125 w 2838450"/>
                    <a:gd name="connsiteY2" fmla="*/ 9525 h 1816100"/>
                    <a:gd name="connsiteX3" fmla="*/ 2797175 w 2838450"/>
                    <a:gd name="connsiteY3" fmla="*/ 0 h 1816100"/>
                    <a:gd name="connsiteX4" fmla="*/ 2838450 w 2838450"/>
                    <a:gd name="connsiteY4" fmla="*/ 28575 h 1816100"/>
                    <a:gd name="connsiteX5" fmla="*/ 2778125 w 2838450"/>
                    <a:gd name="connsiteY5" fmla="*/ 1774825 h 1816100"/>
                    <a:gd name="connsiteX6" fmla="*/ 2733675 w 2838450"/>
                    <a:gd name="connsiteY6" fmla="*/ 1816100 h 1816100"/>
                    <a:gd name="connsiteX7" fmla="*/ 79375 w 2838450"/>
                    <a:gd name="connsiteY7" fmla="*/ 1812925 h 1816100"/>
                    <a:gd name="connsiteX8" fmla="*/ 53975 w 2838450"/>
                    <a:gd name="connsiteY8" fmla="*/ 1765300 h 1816100"/>
                    <a:gd name="connsiteX9" fmla="*/ 0 w 2838450"/>
                    <a:gd name="connsiteY9" fmla="*/ 120650 h 1816100"/>
                    <a:gd name="connsiteX0" fmla="*/ 0 w 2838450"/>
                    <a:gd name="connsiteY0" fmla="*/ 120650 h 1818466"/>
                    <a:gd name="connsiteX1" fmla="*/ 866775 w 2838450"/>
                    <a:gd name="connsiteY1" fmla="*/ 88900 h 1818466"/>
                    <a:gd name="connsiteX2" fmla="*/ 1000125 w 2838450"/>
                    <a:gd name="connsiteY2" fmla="*/ 9525 h 1818466"/>
                    <a:gd name="connsiteX3" fmla="*/ 2797175 w 2838450"/>
                    <a:gd name="connsiteY3" fmla="*/ 0 h 1818466"/>
                    <a:gd name="connsiteX4" fmla="*/ 2838450 w 2838450"/>
                    <a:gd name="connsiteY4" fmla="*/ 28575 h 1818466"/>
                    <a:gd name="connsiteX5" fmla="*/ 2778125 w 2838450"/>
                    <a:gd name="connsiteY5" fmla="*/ 1774825 h 1818466"/>
                    <a:gd name="connsiteX6" fmla="*/ 2733675 w 2838450"/>
                    <a:gd name="connsiteY6" fmla="*/ 1816100 h 1818466"/>
                    <a:gd name="connsiteX7" fmla="*/ 79375 w 2838450"/>
                    <a:gd name="connsiteY7" fmla="*/ 1812925 h 1818466"/>
                    <a:gd name="connsiteX8" fmla="*/ 53975 w 2838450"/>
                    <a:gd name="connsiteY8" fmla="*/ 1765300 h 1818466"/>
                    <a:gd name="connsiteX9" fmla="*/ 0 w 2838450"/>
                    <a:gd name="connsiteY9" fmla="*/ 120650 h 1818466"/>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18981"/>
                    <a:gd name="connsiteX1" fmla="*/ 866775 w 2838450"/>
                    <a:gd name="connsiteY1" fmla="*/ 88900 h 1818981"/>
                    <a:gd name="connsiteX2" fmla="*/ 1000125 w 2838450"/>
                    <a:gd name="connsiteY2" fmla="*/ 9525 h 1818981"/>
                    <a:gd name="connsiteX3" fmla="*/ 2797175 w 2838450"/>
                    <a:gd name="connsiteY3" fmla="*/ 0 h 1818981"/>
                    <a:gd name="connsiteX4" fmla="*/ 2838450 w 2838450"/>
                    <a:gd name="connsiteY4" fmla="*/ 28575 h 1818981"/>
                    <a:gd name="connsiteX5" fmla="*/ 2778125 w 2838450"/>
                    <a:gd name="connsiteY5" fmla="*/ 1774825 h 1818981"/>
                    <a:gd name="connsiteX6" fmla="*/ 2733675 w 2838450"/>
                    <a:gd name="connsiteY6" fmla="*/ 1816100 h 1818981"/>
                    <a:gd name="connsiteX7" fmla="*/ 79375 w 2838450"/>
                    <a:gd name="connsiteY7" fmla="*/ 1812925 h 1818981"/>
                    <a:gd name="connsiteX8" fmla="*/ 53975 w 2838450"/>
                    <a:gd name="connsiteY8" fmla="*/ 1765300 h 1818981"/>
                    <a:gd name="connsiteX9" fmla="*/ 0 w 2838450"/>
                    <a:gd name="connsiteY9" fmla="*/ 120650 h 1818981"/>
                    <a:gd name="connsiteX0" fmla="*/ 0 w 2838450"/>
                    <a:gd name="connsiteY0" fmla="*/ 120650 h 1821207"/>
                    <a:gd name="connsiteX1" fmla="*/ 866775 w 2838450"/>
                    <a:gd name="connsiteY1" fmla="*/ 88900 h 1821207"/>
                    <a:gd name="connsiteX2" fmla="*/ 1000125 w 2838450"/>
                    <a:gd name="connsiteY2" fmla="*/ 9525 h 1821207"/>
                    <a:gd name="connsiteX3" fmla="*/ 2797175 w 2838450"/>
                    <a:gd name="connsiteY3" fmla="*/ 0 h 1821207"/>
                    <a:gd name="connsiteX4" fmla="*/ 2838450 w 2838450"/>
                    <a:gd name="connsiteY4" fmla="*/ 28575 h 1821207"/>
                    <a:gd name="connsiteX5" fmla="*/ 2778125 w 2838450"/>
                    <a:gd name="connsiteY5" fmla="*/ 1774825 h 1821207"/>
                    <a:gd name="connsiteX6" fmla="*/ 2738438 w 2838450"/>
                    <a:gd name="connsiteY6" fmla="*/ 1818481 h 1821207"/>
                    <a:gd name="connsiteX7" fmla="*/ 79375 w 2838450"/>
                    <a:gd name="connsiteY7" fmla="*/ 1812925 h 1821207"/>
                    <a:gd name="connsiteX8" fmla="*/ 53975 w 2838450"/>
                    <a:gd name="connsiteY8" fmla="*/ 1765300 h 1821207"/>
                    <a:gd name="connsiteX9" fmla="*/ 0 w 2838450"/>
                    <a:gd name="connsiteY9" fmla="*/ 120650 h 1821207"/>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66775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00125 w 2838450"/>
                    <a:gd name="connsiteY2" fmla="*/ 9525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1033463 w 2838450"/>
                    <a:gd name="connsiteY2" fmla="*/ 40481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0650 h 1824832"/>
                    <a:gd name="connsiteX1" fmla="*/ 819150 w 2838450"/>
                    <a:gd name="connsiteY1" fmla="*/ 88900 h 1824832"/>
                    <a:gd name="connsiteX2" fmla="*/ 945356 w 2838450"/>
                    <a:gd name="connsiteY2" fmla="*/ 30956 h 1824832"/>
                    <a:gd name="connsiteX3" fmla="*/ 2797175 w 2838450"/>
                    <a:gd name="connsiteY3" fmla="*/ 0 h 1824832"/>
                    <a:gd name="connsiteX4" fmla="*/ 2838450 w 2838450"/>
                    <a:gd name="connsiteY4" fmla="*/ 28575 h 1824832"/>
                    <a:gd name="connsiteX5" fmla="*/ 2778125 w 2838450"/>
                    <a:gd name="connsiteY5" fmla="*/ 1774825 h 1824832"/>
                    <a:gd name="connsiteX6" fmla="*/ 2738438 w 2838450"/>
                    <a:gd name="connsiteY6" fmla="*/ 1818481 h 1824832"/>
                    <a:gd name="connsiteX7" fmla="*/ 81756 w 2838450"/>
                    <a:gd name="connsiteY7" fmla="*/ 1824832 h 1824832"/>
                    <a:gd name="connsiteX8" fmla="*/ 53975 w 2838450"/>
                    <a:gd name="connsiteY8" fmla="*/ 1765300 h 1824832"/>
                    <a:gd name="connsiteX9" fmla="*/ 0 w 2838450"/>
                    <a:gd name="connsiteY9" fmla="*/ 120650 h 1824832"/>
                    <a:gd name="connsiteX0" fmla="*/ 0 w 2838450"/>
                    <a:gd name="connsiteY0" fmla="*/ 123106 h 1827288"/>
                    <a:gd name="connsiteX1" fmla="*/ 819150 w 2838450"/>
                    <a:gd name="connsiteY1" fmla="*/ 91356 h 1827288"/>
                    <a:gd name="connsiteX2" fmla="*/ 945356 w 2838450"/>
                    <a:gd name="connsiteY2" fmla="*/ 33412 h 1827288"/>
                    <a:gd name="connsiteX3" fmla="*/ 2797175 w 2838450"/>
                    <a:gd name="connsiteY3" fmla="*/ 2456 h 1827288"/>
                    <a:gd name="connsiteX4" fmla="*/ 2838450 w 2838450"/>
                    <a:gd name="connsiteY4" fmla="*/ 31031 h 1827288"/>
                    <a:gd name="connsiteX5" fmla="*/ 2778125 w 2838450"/>
                    <a:gd name="connsiteY5" fmla="*/ 1777281 h 1827288"/>
                    <a:gd name="connsiteX6" fmla="*/ 2738438 w 2838450"/>
                    <a:gd name="connsiteY6" fmla="*/ 1820937 h 1827288"/>
                    <a:gd name="connsiteX7" fmla="*/ 81756 w 2838450"/>
                    <a:gd name="connsiteY7" fmla="*/ 1827288 h 1827288"/>
                    <a:gd name="connsiteX8" fmla="*/ 53975 w 2838450"/>
                    <a:gd name="connsiteY8" fmla="*/ 1767756 h 1827288"/>
                    <a:gd name="connsiteX9" fmla="*/ 0 w 2838450"/>
                    <a:gd name="connsiteY9" fmla="*/ 123106 h 1827288"/>
                    <a:gd name="connsiteX0" fmla="*/ 0 w 2838450"/>
                    <a:gd name="connsiteY0" fmla="*/ 120650 h 1824832"/>
                    <a:gd name="connsiteX1" fmla="*/ 819150 w 2838450"/>
                    <a:gd name="connsiteY1" fmla="*/ 88900 h 1824832"/>
                    <a:gd name="connsiteX2" fmla="*/ 945356 w 2838450"/>
                    <a:gd name="connsiteY2" fmla="*/ 30956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87672 w 2838450"/>
                    <a:gd name="connsiteY3" fmla="*/ 13822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819150 w 2838450"/>
                    <a:gd name="connsiteY1" fmla="*/ 88900 h 1824832"/>
                    <a:gd name="connsiteX2" fmla="*/ 985838 w 2838450"/>
                    <a:gd name="connsiteY2" fmla="*/ 21431 h 1824832"/>
                    <a:gd name="connsiteX3" fmla="*/ 1297197 w 2838450"/>
                    <a:gd name="connsiteY3" fmla="*/ 16204 h 1824832"/>
                    <a:gd name="connsiteX4" fmla="*/ 2797175 w 2838450"/>
                    <a:gd name="connsiteY4" fmla="*/ 0 h 1824832"/>
                    <a:gd name="connsiteX5" fmla="*/ 2838450 w 2838450"/>
                    <a:gd name="connsiteY5" fmla="*/ 28575 h 1824832"/>
                    <a:gd name="connsiteX6" fmla="*/ 2778125 w 2838450"/>
                    <a:gd name="connsiteY6" fmla="*/ 1774825 h 1824832"/>
                    <a:gd name="connsiteX7" fmla="*/ 2738438 w 2838450"/>
                    <a:gd name="connsiteY7" fmla="*/ 1818481 h 1824832"/>
                    <a:gd name="connsiteX8" fmla="*/ 81756 w 2838450"/>
                    <a:gd name="connsiteY8" fmla="*/ 1824832 h 1824832"/>
                    <a:gd name="connsiteX9" fmla="*/ 53975 w 2838450"/>
                    <a:gd name="connsiteY9" fmla="*/ 1765300 h 1824832"/>
                    <a:gd name="connsiteX10" fmla="*/ 0 w 2838450"/>
                    <a:gd name="connsiteY10" fmla="*/ 120650 h 1824832"/>
                    <a:gd name="connsiteX0" fmla="*/ 0 w 2838450"/>
                    <a:gd name="connsiteY0" fmla="*/ 120650 h 1824832"/>
                    <a:gd name="connsiteX1" fmla="*/ 6560 w 2838450"/>
                    <a:gd name="connsiteY1" fmla="*/ 1257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38450"/>
                    <a:gd name="connsiteY0" fmla="*/ 120650 h 1824832"/>
                    <a:gd name="connsiteX1" fmla="*/ 42279 w 2838450"/>
                    <a:gd name="connsiteY1" fmla="*/ 87640 h 1824832"/>
                    <a:gd name="connsiteX2" fmla="*/ 819150 w 2838450"/>
                    <a:gd name="connsiteY2" fmla="*/ 88900 h 1824832"/>
                    <a:gd name="connsiteX3" fmla="*/ 985838 w 2838450"/>
                    <a:gd name="connsiteY3" fmla="*/ 21431 h 1824832"/>
                    <a:gd name="connsiteX4" fmla="*/ 1297197 w 2838450"/>
                    <a:gd name="connsiteY4" fmla="*/ 16204 h 1824832"/>
                    <a:gd name="connsiteX5" fmla="*/ 2797175 w 2838450"/>
                    <a:gd name="connsiteY5" fmla="*/ 0 h 1824832"/>
                    <a:gd name="connsiteX6" fmla="*/ 2838450 w 2838450"/>
                    <a:gd name="connsiteY6" fmla="*/ 28575 h 1824832"/>
                    <a:gd name="connsiteX7" fmla="*/ 2778125 w 2838450"/>
                    <a:gd name="connsiteY7" fmla="*/ 1774825 h 1824832"/>
                    <a:gd name="connsiteX8" fmla="*/ 2738438 w 2838450"/>
                    <a:gd name="connsiteY8" fmla="*/ 1818481 h 1824832"/>
                    <a:gd name="connsiteX9" fmla="*/ 81756 w 2838450"/>
                    <a:gd name="connsiteY9" fmla="*/ 1824832 h 1824832"/>
                    <a:gd name="connsiteX10" fmla="*/ 53975 w 2838450"/>
                    <a:gd name="connsiteY10" fmla="*/ 1765300 h 1824832"/>
                    <a:gd name="connsiteX11" fmla="*/ 0 w 2838450"/>
                    <a:gd name="connsiteY11" fmla="*/ 120650 h 1824832"/>
                    <a:gd name="connsiteX0" fmla="*/ 0 w 2847975"/>
                    <a:gd name="connsiteY0" fmla="*/ 120650 h 1824832"/>
                    <a:gd name="connsiteX1" fmla="*/ 42279 w 2847975"/>
                    <a:gd name="connsiteY1" fmla="*/ 87640 h 1824832"/>
                    <a:gd name="connsiteX2" fmla="*/ 819150 w 2847975"/>
                    <a:gd name="connsiteY2" fmla="*/ 88900 h 1824832"/>
                    <a:gd name="connsiteX3" fmla="*/ 985838 w 2847975"/>
                    <a:gd name="connsiteY3" fmla="*/ 21431 h 1824832"/>
                    <a:gd name="connsiteX4" fmla="*/ 1297197 w 2847975"/>
                    <a:gd name="connsiteY4" fmla="*/ 16204 h 1824832"/>
                    <a:gd name="connsiteX5" fmla="*/ 2797175 w 2847975"/>
                    <a:gd name="connsiteY5" fmla="*/ 0 h 1824832"/>
                    <a:gd name="connsiteX6" fmla="*/ 2847975 w 2847975"/>
                    <a:gd name="connsiteY6" fmla="*/ 15875 h 1824832"/>
                    <a:gd name="connsiteX7" fmla="*/ 2778125 w 2847975"/>
                    <a:gd name="connsiteY7" fmla="*/ 1774825 h 1824832"/>
                    <a:gd name="connsiteX8" fmla="*/ 2738438 w 2847975"/>
                    <a:gd name="connsiteY8" fmla="*/ 1818481 h 1824832"/>
                    <a:gd name="connsiteX9" fmla="*/ 81756 w 2847975"/>
                    <a:gd name="connsiteY9" fmla="*/ 1824832 h 1824832"/>
                    <a:gd name="connsiteX10" fmla="*/ 53975 w 2847975"/>
                    <a:gd name="connsiteY10" fmla="*/ 1765300 h 1824832"/>
                    <a:gd name="connsiteX11" fmla="*/ 0 w 28479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97175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35275"/>
                    <a:gd name="connsiteY0" fmla="*/ 120650 h 1824832"/>
                    <a:gd name="connsiteX1" fmla="*/ 42279 w 2835275"/>
                    <a:gd name="connsiteY1" fmla="*/ 87640 h 1824832"/>
                    <a:gd name="connsiteX2" fmla="*/ 819150 w 2835275"/>
                    <a:gd name="connsiteY2" fmla="*/ 88900 h 1824832"/>
                    <a:gd name="connsiteX3" fmla="*/ 985838 w 2835275"/>
                    <a:gd name="connsiteY3" fmla="*/ 21431 h 1824832"/>
                    <a:gd name="connsiteX4" fmla="*/ 1297197 w 2835275"/>
                    <a:gd name="connsiteY4" fmla="*/ 16204 h 1824832"/>
                    <a:gd name="connsiteX5" fmla="*/ 2787650 w 2835275"/>
                    <a:gd name="connsiteY5" fmla="*/ 0 h 1824832"/>
                    <a:gd name="connsiteX6" fmla="*/ 2835275 w 2835275"/>
                    <a:gd name="connsiteY6" fmla="*/ 15875 h 1824832"/>
                    <a:gd name="connsiteX7" fmla="*/ 2778125 w 2835275"/>
                    <a:gd name="connsiteY7" fmla="*/ 1774825 h 1824832"/>
                    <a:gd name="connsiteX8" fmla="*/ 2738438 w 2835275"/>
                    <a:gd name="connsiteY8" fmla="*/ 1818481 h 1824832"/>
                    <a:gd name="connsiteX9" fmla="*/ 81756 w 2835275"/>
                    <a:gd name="connsiteY9" fmla="*/ 1824832 h 1824832"/>
                    <a:gd name="connsiteX10" fmla="*/ 53975 w 2835275"/>
                    <a:gd name="connsiteY10" fmla="*/ 1765300 h 1824832"/>
                    <a:gd name="connsiteX11" fmla="*/ 0 w 2835275"/>
                    <a:gd name="connsiteY11" fmla="*/ 120650 h 1824832"/>
                    <a:gd name="connsiteX0" fmla="*/ 0 w 2806700"/>
                    <a:gd name="connsiteY0" fmla="*/ 120650 h 1824832"/>
                    <a:gd name="connsiteX1" fmla="*/ 42279 w 2806700"/>
                    <a:gd name="connsiteY1" fmla="*/ 87640 h 1824832"/>
                    <a:gd name="connsiteX2" fmla="*/ 819150 w 2806700"/>
                    <a:gd name="connsiteY2" fmla="*/ 88900 h 1824832"/>
                    <a:gd name="connsiteX3" fmla="*/ 985838 w 2806700"/>
                    <a:gd name="connsiteY3" fmla="*/ 21431 h 1824832"/>
                    <a:gd name="connsiteX4" fmla="*/ 1297197 w 2806700"/>
                    <a:gd name="connsiteY4" fmla="*/ 16204 h 1824832"/>
                    <a:gd name="connsiteX5" fmla="*/ 2787650 w 2806700"/>
                    <a:gd name="connsiteY5" fmla="*/ 0 h 1824832"/>
                    <a:gd name="connsiteX6" fmla="*/ 2806700 w 2806700"/>
                    <a:gd name="connsiteY6" fmla="*/ 19050 h 1824832"/>
                    <a:gd name="connsiteX7" fmla="*/ 2778125 w 2806700"/>
                    <a:gd name="connsiteY7" fmla="*/ 1774825 h 1824832"/>
                    <a:gd name="connsiteX8" fmla="*/ 2738438 w 2806700"/>
                    <a:gd name="connsiteY8" fmla="*/ 1818481 h 1824832"/>
                    <a:gd name="connsiteX9" fmla="*/ 81756 w 2806700"/>
                    <a:gd name="connsiteY9" fmla="*/ 1824832 h 1824832"/>
                    <a:gd name="connsiteX10" fmla="*/ 53975 w 2806700"/>
                    <a:gd name="connsiteY10" fmla="*/ 1765300 h 1824832"/>
                    <a:gd name="connsiteX11" fmla="*/ 0 w 2806700"/>
                    <a:gd name="connsiteY11" fmla="*/ 120650 h 1824832"/>
                    <a:gd name="connsiteX0" fmla="*/ 0 w 2825750"/>
                    <a:gd name="connsiteY0" fmla="*/ 120650 h 1824832"/>
                    <a:gd name="connsiteX1" fmla="*/ 42279 w 2825750"/>
                    <a:gd name="connsiteY1" fmla="*/ 87640 h 1824832"/>
                    <a:gd name="connsiteX2" fmla="*/ 819150 w 2825750"/>
                    <a:gd name="connsiteY2" fmla="*/ 88900 h 1824832"/>
                    <a:gd name="connsiteX3" fmla="*/ 985838 w 2825750"/>
                    <a:gd name="connsiteY3" fmla="*/ 21431 h 1824832"/>
                    <a:gd name="connsiteX4" fmla="*/ 1297197 w 2825750"/>
                    <a:gd name="connsiteY4" fmla="*/ 16204 h 1824832"/>
                    <a:gd name="connsiteX5" fmla="*/ 2787650 w 2825750"/>
                    <a:gd name="connsiteY5" fmla="*/ 0 h 1824832"/>
                    <a:gd name="connsiteX6" fmla="*/ 2825750 w 2825750"/>
                    <a:gd name="connsiteY6" fmla="*/ 38100 h 1824832"/>
                    <a:gd name="connsiteX7" fmla="*/ 2778125 w 2825750"/>
                    <a:gd name="connsiteY7" fmla="*/ 1774825 h 1824832"/>
                    <a:gd name="connsiteX8" fmla="*/ 2738438 w 2825750"/>
                    <a:gd name="connsiteY8" fmla="*/ 1818481 h 1824832"/>
                    <a:gd name="connsiteX9" fmla="*/ 81756 w 2825750"/>
                    <a:gd name="connsiteY9" fmla="*/ 1824832 h 1824832"/>
                    <a:gd name="connsiteX10" fmla="*/ 53975 w 2825750"/>
                    <a:gd name="connsiteY10" fmla="*/ 1765300 h 1824832"/>
                    <a:gd name="connsiteX11" fmla="*/ 0 w 2825750"/>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 name="connsiteX0" fmla="*/ 0 w 2828925"/>
                    <a:gd name="connsiteY0" fmla="*/ 120650 h 1824832"/>
                    <a:gd name="connsiteX1" fmla="*/ 42279 w 2828925"/>
                    <a:gd name="connsiteY1" fmla="*/ 87640 h 1824832"/>
                    <a:gd name="connsiteX2" fmla="*/ 819150 w 2828925"/>
                    <a:gd name="connsiteY2" fmla="*/ 88900 h 1824832"/>
                    <a:gd name="connsiteX3" fmla="*/ 985838 w 2828925"/>
                    <a:gd name="connsiteY3" fmla="*/ 21431 h 1824832"/>
                    <a:gd name="connsiteX4" fmla="*/ 1297197 w 2828925"/>
                    <a:gd name="connsiteY4" fmla="*/ 16204 h 1824832"/>
                    <a:gd name="connsiteX5" fmla="*/ 2787650 w 2828925"/>
                    <a:gd name="connsiteY5" fmla="*/ 0 h 1824832"/>
                    <a:gd name="connsiteX6" fmla="*/ 2828925 w 2828925"/>
                    <a:gd name="connsiteY6" fmla="*/ 22225 h 1824832"/>
                    <a:gd name="connsiteX7" fmla="*/ 2778125 w 2828925"/>
                    <a:gd name="connsiteY7" fmla="*/ 1774825 h 1824832"/>
                    <a:gd name="connsiteX8" fmla="*/ 2738438 w 2828925"/>
                    <a:gd name="connsiteY8" fmla="*/ 1818481 h 1824832"/>
                    <a:gd name="connsiteX9" fmla="*/ 81756 w 2828925"/>
                    <a:gd name="connsiteY9" fmla="*/ 1824832 h 1824832"/>
                    <a:gd name="connsiteX10" fmla="*/ 53975 w 2828925"/>
                    <a:gd name="connsiteY10" fmla="*/ 1765300 h 1824832"/>
                    <a:gd name="connsiteX11" fmla="*/ 0 w 2828925"/>
                    <a:gd name="connsiteY11" fmla="*/ 120650 h 182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8925" h="1824832">
                      <a:moveTo>
                        <a:pt x="0" y="120650"/>
                      </a:moveTo>
                      <a:cubicBezTo>
                        <a:pt x="14093" y="109647"/>
                        <a:pt x="-5151" y="98643"/>
                        <a:pt x="42279" y="87640"/>
                      </a:cubicBezTo>
                      <a:lnTo>
                        <a:pt x="819150" y="88900"/>
                      </a:lnTo>
                      <a:cubicBezTo>
                        <a:pt x="889793" y="79111"/>
                        <a:pt x="910431" y="31221"/>
                        <a:pt x="985838" y="21431"/>
                      </a:cubicBezTo>
                      <a:cubicBezTo>
                        <a:pt x="1060353" y="6140"/>
                        <a:pt x="988561" y="21363"/>
                        <a:pt x="1297197" y="16204"/>
                      </a:cubicBezTo>
                      <a:lnTo>
                        <a:pt x="2787650" y="0"/>
                      </a:lnTo>
                      <a:cubicBezTo>
                        <a:pt x="2815696" y="2646"/>
                        <a:pt x="2815167" y="14817"/>
                        <a:pt x="2828925" y="22225"/>
                      </a:cubicBezTo>
                      <a:lnTo>
                        <a:pt x="2778125" y="1774825"/>
                      </a:lnTo>
                      <a:cubicBezTo>
                        <a:pt x="2770451" y="1798108"/>
                        <a:pt x="2788974" y="1819010"/>
                        <a:pt x="2738438" y="1818481"/>
                      </a:cubicBezTo>
                      <a:lnTo>
                        <a:pt x="81756" y="1824832"/>
                      </a:lnTo>
                      <a:cubicBezTo>
                        <a:pt x="60590" y="1800225"/>
                        <a:pt x="53710" y="1787525"/>
                        <a:pt x="53975" y="1765300"/>
                      </a:cubicBezTo>
                      <a:lnTo>
                        <a:pt x="0" y="120650"/>
                      </a:lnTo>
                      <a:close/>
                    </a:path>
                  </a:pathLst>
                </a:custGeom>
                <a:solidFill>
                  <a:srgbClr val="F9D6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8" name="Group 177">
                <a:extLst>
                  <a:ext uri="{FF2B5EF4-FFF2-40B4-BE49-F238E27FC236}">
                    <a16:creationId xmlns:a16="http://schemas.microsoft.com/office/drawing/2014/main" id="{63519201-EDBA-4327-843F-CAABA57C5ACF}"/>
                  </a:ext>
                </a:extLst>
              </p:cNvPr>
              <p:cNvGrpSpPr/>
              <p:nvPr/>
            </p:nvGrpSpPr>
            <p:grpSpPr>
              <a:xfrm rot="78648" flipH="1">
                <a:off x="5319190" y="2304785"/>
                <a:ext cx="200743" cy="566630"/>
                <a:chOff x="4247772" y="4559460"/>
                <a:chExt cx="750351" cy="1030809"/>
              </a:xfrm>
            </p:grpSpPr>
            <p:sp>
              <p:nvSpPr>
                <p:cNvPr id="183" name="Freeform: Shape 115">
                  <a:extLst>
                    <a:ext uri="{FF2B5EF4-FFF2-40B4-BE49-F238E27FC236}">
                      <a16:creationId xmlns:a16="http://schemas.microsoft.com/office/drawing/2014/main" id="{C8EB00F8-7CB1-4F59-BB3B-268D006994E1}"/>
                    </a:ext>
                  </a:extLst>
                </p:cNvPr>
                <p:cNvSpPr/>
                <p:nvPr/>
              </p:nvSpPr>
              <p:spPr>
                <a:xfrm>
                  <a:off x="4609925" y="4760426"/>
                  <a:ext cx="388198" cy="580940"/>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991870"/>
                    <a:gd name="connsiteY0" fmla="*/ 810577 h 810577"/>
                    <a:gd name="connsiteX1" fmla="*/ 991870 w 991870"/>
                    <a:gd name="connsiteY1" fmla="*/ 188595 h 810577"/>
                    <a:gd name="connsiteX2" fmla="*/ 0 w 991870"/>
                    <a:gd name="connsiteY2" fmla="*/ 0 h 810577"/>
                    <a:gd name="connsiteX3" fmla="*/ 69850 w 991870"/>
                    <a:gd name="connsiteY3" fmla="*/ 810577 h 810577"/>
                    <a:gd name="connsiteX0" fmla="*/ 69850 w 1001395"/>
                    <a:gd name="connsiteY0" fmla="*/ 810577 h 810577"/>
                    <a:gd name="connsiteX1" fmla="*/ 1001395 w 1001395"/>
                    <a:gd name="connsiteY1" fmla="*/ 198120 h 810577"/>
                    <a:gd name="connsiteX2" fmla="*/ 0 w 1001395"/>
                    <a:gd name="connsiteY2" fmla="*/ 0 h 810577"/>
                    <a:gd name="connsiteX3" fmla="*/ 69850 w 1001395"/>
                    <a:gd name="connsiteY3" fmla="*/ 810577 h 810577"/>
                    <a:gd name="connsiteX0" fmla="*/ 57944 w 989489"/>
                    <a:gd name="connsiteY0" fmla="*/ 810577 h 810577"/>
                    <a:gd name="connsiteX1" fmla="*/ 989489 w 989489"/>
                    <a:gd name="connsiteY1" fmla="*/ 198120 h 810577"/>
                    <a:gd name="connsiteX2" fmla="*/ 0 w 989489"/>
                    <a:gd name="connsiteY2" fmla="*/ 0 h 810577"/>
                    <a:gd name="connsiteX3" fmla="*/ 57944 w 989489"/>
                    <a:gd name="connsiteY3" fmla="*/ 810577 h 810577"/>
                    <a:gd name="connsiteX0" fmla="*/ 57944 w 541646"/>
                    <a:gd name="connsiteY0" fmla="*/ 810577 h 810577"/>
                    <a:gd name="connsiteX1" fmla="*/ 541646 w 541646"/>
                    <a:gd name="connsiteY1" fmla="*/ 54460 h 810577"/>
                    <a:gd name="connsiteX2" fmla="*/ 0 w 541646"/>
                    <a:gd name="connsiteY2" fmla="*/ 0 h 810577"/>
                    <a:gd name="connsiteX3" fmla="*/ 57944 w 541646"/>
                    <a:gd name="connsiteY3" fmla="*/ 810577 h 810577"/>
                  </a:gdLst>
                  <a:ahLst/>
                  <a:cxnLst>
                    <a:cxn ang="0">
                      <a:pos x="connsiteX0" y="connsiteY0"/>
                    </a:cxn>
                    <a:cxn ang="0">
                      <a:pos x="connsiteX1" y="connsiteY1"/>
                    </a:cxn>
                    <a:cxn ang="0">
                      <a:pos x="connsiteX2" y="connsiteY2"/>
                    </a:cxn>
                    <a:cxn ang="0">
                      <a:pos x="connsiteX3" y="connsiteY3"/>
                    </a:cxn>
                  </a:cxnLst>
                  <a:rect l="l" t="t" r="r" b="b"/>
                  <a:pathLst>
                    <a:path w="541646" h="810577">
                      <a:moveTo>
                        <a:pt x="57944" y="810577"/>
                      </a:moveTo>
                      <a:lnTo>
                        <a:pt x="541646" y="54460"/>
                      </a:lnTo>
                      <a:lnTo>
                        <a:pt x="0" y="0"/>
                      </a:lnTo>
                      <a:lnTo>
                        <a:pt x="57944" y="81057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16">
                  <a:extLst>
                    <a:ext uri="{FF2B5EF4-FFF2-40B4-BE49-F238E27FC236}">
                      <a16:creationId xmlns:a16="http://schemas.microsoft.com/office/drawing/2014/main" id="{A680C73B-0882-4557-879B-104E99E9B18F}"/>
                    </a:ext>
                  </a:extLst>
                </p:cNvPr>
                <p:cNvSpPr/>
                <p:nvPr/>
              </p:nvSpPr>
              <p:spPr>
                <a:xfrm>
                  <a:off x="4247772" y="4559460"/>
                  <a:ext cx="360669" cy="1030809"/>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1217295"/>
                    <a:gd name="connsiteY0" fmla="*/ 2110740 h 2110740"/>
                    <a:gd name="connsiteX1" fmla="*/ 1217295 w 1217295"/>
                    <a:gd name="connsiteY1" fmla="*/ 175895 h 2110740"/>
                    <a:gd name="connsiteX2" fmla="*/ 266700 w 1217295"/>
                    <a:gd name="connsiteY2" fmla="*/ 0 h 2110740"/>
                    <a:gd name="connsiteX3" fmla="*/ 0 w 1217295"/>
                    <a:gd name="connsiteY3" fmla="*/ 2110740 h 2110740"/>
                    <a:gd name="connsiteX0" fmla="*/ 0 w 1217295"/>
                    <a:gd name="connsiteY0" fmla="*/ 2123440 h 2123440"/>
                    <a:gd name="connsiteX1" fmla="*/ 1217295 w 1217295"/>
                    <a:gd name="connsiteY1" fmla="*/ 188595 h 2123440"/>
                    <a:gd name="connsiteX2" fmla="*/ 225425 w 1217295"/>
                    <a:gd name="connsiteY2" fmla="*/ 0 h 2123440"/>
                    <a:gd name="connsiteX3" fmla="*/ 0 w 1217295"/>
                    <a:gd name="connsiteY3" fmla="*/ 2123440 h 2123440"/>
                    <a:gd name="connsiteX0" fmla="*/ 355600 w 991870"/>
                    <a:gd name="connsiteY0" fmla="*/ 631190 h 631190"/>
                    <a:gd name="connsiteX1" fmla="*/ 991870 w 991870"/>
                    <a:gd name="connsiteY1" fmla="*/ 188595 h 631190"/>
                    <a:gd name="connsiteX2" fmla="*/ 0 w 991870"/>
                    <a:gd name="connsiteY2" fmla="*/ 0 h 631190"/>
                    <a:gd name="connsiteX3" fmla="*/ 355600 w 991870"/>
                    <a:gd name="connsiteY3" fmla="*/ 631190 h 631190"/>
                    <a:gd name="connsiteX0" fmla="*/ 60325 w 991870"/>
                    <a:gd name="connsiteY0" fmla="*/ 786765 h 786765"/>
                    <a:gd name="connsiteX1" fmla="*/ 991870 w 991870"/>
                    <a:gd name="connsiteY1" fmla="*/ 188595 h 786765"/>
                    <a:gd name="connsiteX2" fmla="*/ 0 w 991870"/>
                    <a:gd name="connsiteY2" fmla="*/ 0 h 786765"/>
                    <a:gd name="connsiteX3" fmla="*/ 60325 w 991870"/>
                    <a:gd name="connsiteY3" fmla="*/ 786765 h 786765"/>
                    <a:gd name="connsiteX0" fmla="*/ 60325 w 420370"/>
                    <a:gd name="connsiteY0" fmla="*/ 786765 h 786765"/>
                    <a:gd name="connsiteX1" fmla="*/ 420370 w 420370"/>
                    <a:gd name="connsiteY1" fmla="*/ 569595 h 786765"/>
                    <a:gd name="connsiteX2" fmla="*/ 0 w 420370"/>
                    <a:gd name="connsiteY2" fmla="*/ 0 h 786765"/>
                    <a:gd name="connsiteX3" fmla="*/ 60325 w 420370"/>
                    <a:gd name="connsiteY3" fmla="*/ 786765 h 786765"/>
                    <a:gd name="connsiteX0" fmla="*/ 493712 w 493712"/>
                    <a:gd name="connsiteY0" fmla="*/ 1367790 h 1367790"/>
                    <a:gd name="connsiteX1" fmla="*/ 420370 w 493712"/>
                    <a:gd name="connsiteY1" fmla="*/ 569595 h 1367790"/>
                    <a:gd name="connsiteX2" fmla="*/ 0 w 493712"/>
                    <a:gd name="connsiteY2" fmla="*/ 0 h 1367790"/>
                    <a:gd name="connsiteX3" fmla="*/ 493712 w 493712"/>
                    <a:gd name="connsiteY3" fmla="*/ 1367790 h 1367790"/>
                    <a:gd name="connsiteX0" fmla="*/ 493712 w 493712"/>
                    <a:gd name="connsiteY0" fmla="*/ 1367790 h 1428749"/>
                    <a:gd name="connsiteX1" fmla="*/ 420370 w 493712"/>
                    <a:gd name="connsiteY1" fmla="*/ 569595 h 1428749"/>
                    <a:gd name="connsiteX2" fmla="*/ 0 w 493712"/>
                    <a:gd name="connsiteY2" fmla="*/ 0 h 1428749"/>
                    <a:gd name="connsiteX3" fmla="*/ 384948 w 493712"/>
                    <a:gd name="connsiteY3" fmla="*/ 1428749 h 1428749"/>
                    <a:gd name="connsiteX4" fmla="*/ 493712 w 493712"/>
                    <a:gd name="connsiteY4" fmla="*/ 1367790 h 1428749"/>
                    <a:gd name="connsiteX0" fmla="*/ 522287 w 522287"/>
                    <a:gd name="connsiteY0" fmla="*/ 1363027 h 1423986"/>
                    <a:gd name="connsiteX1" fmla="*/ 448945 w 522287"/>
                    <a:gd name="connsiteY1" fmla="*/ 564832 h 1423986"/>
                    <a:gd name="connsiteX2" fmla="*/ 0 w 522287"/>
                    <a:gd name="connsiteY2" fmla="*/ 0 h 1423986"/>
                    <a:gd name="connsiteX3" fmla="*/ 413523 w 522287"/>
                    <a:gd name="connsiteY3" fmla="*/ 1423986 h 1423986"/>
                    <a:gd name="connsiteX4" fmla="*/ 522287 w 522287"/>
                    <a:gd name="connsiteY4" fmla="*/ 1363027 h 1423986"/>
                    <a:gd name="connsiteX0" fmla="*/ 512762 w 512762"/>
                    <a:gd name="connsiteY0" fmla="*/ 1363027 h 1423986"/>
                    <a:gd name="connsiteX1" fmla="*/ 439420 w 512762"/>
                    <a:gd name="connsiteY1" fmla="*/ 564832 h 1423986"/>
                    <a:gd name="connsiteX2" fmla="*/ 0 w 512762"/>
                    <a:gd name="connsiteY2" fmla="*/ 0 h 1423986"/>
                    <a:gd name="connsiteX3" fmla="*/ 403998 w 512762"/>
                    <a:gd name="connsiteY3" fmla="*/ 1423986 h 1423986"/>
                    <a:gd name="connsiteX4" fmla="*/ 512762 w 512762"/>
                    <a:gd name="connsiteY4" fmla="*/ 1363027 h 1423986"/>
                    <a:gd name="connsiteX0" fmla="*/ 512762 w 512762"/>
                    <a:gd name="connsiteY0" fmla="*/ 1363027 h 1423986"/>
                    <a:gd name="connsiteX1" fmla="*/ 458470 w 512762"/>
                    <a:gd name="connsiteY1" fmla="*/ 541019 h 1423986"/>
                    <a:gd name="connsiteX2" fmla="*/ 0 w 512762"/>
                    <a:gd name="connsiteY2" fmla="*/ 0 h 1423986"/>
                    <a:gd name="connsiteX3" fmla="*/ 403998 w 512762"/>
                    <a:gd name="connsiteY3" fmla="*/ 1423986 h 1423986"/>
                    <a:gd name="connsiteX4" fmla="*/ 512762 w 512762"/>
                    <a:gd name="connsiteY4" fmla="*/ 1363027 h 1423986"/>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48945 w 503237"/>
                    <a:gd name="connsiteY1" fmla="*/ 555306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355859 w 503237"/>
                    <a:gd name="connsiteY1" fmla="*/ 196860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 name="connsiteX0" fmla="*/ 503237 w 503237"/>
                    <a:gd name="connsiteY0" fmla="*/ 1377314 h 1438273"/>
                    <a:gd name="connsiteX1" fmla="*/ 475809 w 503237"/>
                    <a:gd name="connsiteY1" fmla="*/ 279043 h 1438273"/>
                    <a:gd name="connsiteX2" fmla="*/ 0 w 503237"/>
                    <a:gd name="connsiteY2" fmla="*/ 0 h 1438273"/>
                    <a:gd name="connsiteX3" fmla="*/ 394473 w 503237"/>
                    <a:gd name="connsiteY3" fmla="*/ 1438273 h 1438273"/>
                    <a:gd name="connsiteX4" fmla="*/ 503237 w 503237"/>
                    <a:gd name="connsiteY4" fmla="*/ 1377314 h 1438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237" h="1438273">
                      <a:moveTo>
                        <a:pt x="503237" y="1377314"/>
                      </a:moveTo>
                      <a:lnTo>
                        <a:pt x="475809" y="279043"/>
                      </a:lnTo>
                      <a:cubicBezTo>
                        <a:pt x="105848" y="100305"/>
                        <a:pt x="149648" y="185102"/>
                        <a:pt x="0" y="0"/>
                      </a:cubicBezTo>
                      <a:cubicBezTo>
                        <a:pt x="110060" y="363537"/>
                        <a:pt x="262982" y="1079498"/>
                        <a:pt x="394473" y="1438273"/>
                      </a:cubicBezTo>
                      <a:lnTo>
                        <a:pt x="503237" y="1377314"/>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9" name="Freeform: Shape 111">
                <a:extLst>
                  <a:ext uri="{FF2B5EF4-FFF2-40B4-BE49-F238E27FC236}">
                    <a16:creationId xmlns:a16="http://schemas.microsoft.com/office/drawing/2014/main" id="{36B5B891-BBA9-4505-AB4A-1BD65ABAAB63}"/>
                  </a:ext>
                </a:extLst>
              </p:cNvPr>
              <p:cNvSpPr/>
              <p:nvPr/>
            </p:nvSpPr>
            <p:spPr>
              <a:xfrm rot="20992527" flipH="1">
                <a:off x="5316217" y="2320788"/>
                <a:ext cx="1442187" cy="1305420"/>
              </a:xfrm>
              <a:custGeom>
                <a:avLst/>
                <a:gdLst>
                  <a:gd name="connsiteX0" fmla="*/ 2025650 w 2870200"/>
                  <a:gd name="connsiteY0" fmla="*/ 1441450 h 2908300"/>
                  <a:gd name="connsiteX1" fmla="*/ 2870200 w 2870200"/>
                  <a:gd name="connsiteY1" fmla="*/ 0 h 2908300"/>
                  <a:gd name="connsiteX2" fmla="*/ 615950 w 2870200"/>
                  <a:gd name="connsiteY2" fmla="*/ 1479550 h 2908300"/>
                  <a:gd name="connsiteX3" fmla="*/ 0 w 2870200"/>
                  <a:gd name="connsiteY3" fmla="*/ 2908300 h 2908300"/>
                  <a:gd name="connsiteX4" fmla="*/ 2025650 w 2870200"/>
                  <a:gd name="connsiteY4" fmla="*/ 1441450 h 2908300"/>
                  <a:gd name="connsiteX0" fmla="*/ 2025650 w 2870200"/>
                  <a:gd name="connsiteY0" fmla="*/ 1441450 h 2908300"/>
                  <a:gd name="connsiteX1" fmla="*/ 2870200 w 2870200"/>
                  <a:gd name="connsiteY1" fmla="*/ 0 h 2908300"/>
                  <a:gd name="connsiteX2" fmla="*/ 604044 w 2870200"/>
                  <a:gd name="connsiteY2" fmla="*/ 1455738 h 2908300"/>
                  <a:gd name="connsiteX3" fmla="*/ 0 w 2870200"/>
                  <a:gd name="connsiteY3" fmla="*/ 2908300 h 2908300"/>
                  <a:gd name="connsiteX4" fmla="*/ 2025650 w 2870200"/>
                  <a:gd name="connsiteY4" fmla="*/ 1441450 h 2908300"/>
                  <a:gd name="connsiteX0" fmla="*/ 2001837 w 2846387"/>
                  <a:gd name="connsiteY0" fmla="*/ 1441450 h 2891631"/>
                  <a:gd name="connsiteX1" fmla="*/ 2846387 w 2846387"/>
                  <a:gd name="connsiteY1" fmla="*/ 0 h 2891631"/>
                  <a:gd name="connsiteX2" fmla="*/ 580231 w 2846387"/>
                  <a:gd name="connsiteY2" fmla="*/ 1455738 h 2891631"/>
                  <a:gd name="connsiteX3" fmla="*/ 0 w 2846387"/>
                  <a:gd name="connsiteY3" fmla="*/ 2891631 h 2891631"/>
                  <a:gd name="connsiteX4" fmla="*/ 2001837 w 2846387"/>
                  <a:gd name="connsiteY4" fmla="*/ 1441450 h 2891631"/>
                  <a:gd name="connsiteX0" fmla="*/ 1982787 w 2827337"/>
                  <a:gd name="connsiteY0" fmla="*/ 1441450 h 2874962"/>
                  <a:gd name="connsiteX1" fmla="*/ 2827337 w 2827337"/>
                  <a:gd name="connsiteY1" fmla="*/ 0 h 2874962"/>
                  <a:gd name="connsiteX2" fmla="*/ 561181 w 2827337"/>
                  <a:gd name="connsiteY2" fmla="*/ 1455738 h 2874962"/>
                  <a:gd name="connsiteX3" fmla="*/ 0 w 2827337"/>
                  <a:gd name="connsiteY3" fmla="*/ 2874962 h 2874962"/>
                  <a:gd name="connsiteX4" fmla="*/ 1982787 w 2827337"/>
                  <a:gd name="connsiteY4" fmla="*/ 1441450 h 2874962"/>
                  <a:gd name="connsiteX0" fmla="*/ 2004219 w 2848769"/>
                  <a:gd name="connsiteY0" fmla="*/ 1441450 h 2867818"/>
                  <a:gd name="connsiteX1" fmla="*/ 2848769 w 2848769"/>
                  <a:gd name="connsiteY1" fmla="*/ 0 h 2867818"/>
                  <a:gd name="connsiteX2" fmla="*/ 582613 w 2848769"/>
                  <a:gd name="connsiteY2" fmla="*/ 1455738 h 2867818"/>
                  <a:gd name="connsiteX3" fmla="*/ 0 w 2848769"/>
                  <a:gd name="connsiteY3" fmla="*/ 2867818 h 2867818"/>
                  <a:gd name="connsiteX4" fmla="*/ 2004219 w 2848769"/>
                  <a:gd name="connsiteY4" fmla="*/ 1441450 h 2867818"/>
                  <a:gd name="connsiteX0" fmla="*/ 1992313 w 2836863"/>
                  <a:gd name="connsiteY0" fmla="*/ 1441450 h 2874962"/>
                  <a:gd name="connsiteX1" fmla="*/ 2836863 w 2836863"/>
                  <a:gd name="connsiteY1" fmla="*/ 0 h 2874962"/>
                  <a:gd name="connsiteX2" fmla="*/ 570707 w 2836863"/>
                  <a:gd name="connsiteY2" fmla="*/ 1455738 h 2874962"/>
                  <a:gd name="connsiteX3" fmla="*/ 0 w 2836863"/>
                  <a:gd name="connsiteY3" fmla="*/ 2874962 h 2874962"/>
                  <a:gd name="connsiteX4" fmla="*/ 1992313 w 2836863"/>
                  <a:gd name="connsiteY4" fmla="*/ 1441450 h 2874962"/>
                  <a:gd name="connsiteX0" fmla="*/ 2026306 w 2870856"/>
                  <a:gd name="connsiteY0" fmla="*/ 1441450 h 2874962"/>
                  <a:gd name="connsiteX1" fmla="*/ 2870856 w 2870856"/>
                  <a:gd name="connsiteY1" fmla="*/ 0 h 2874962"/>
                  <a:gd name="connsiteX2" fmla="*/ 0 w 2870856"/>
                  <a:gd name="connsiteY2" fmla="*/ 1336127 h 2874962"/>
                  <a:gd name="connsiteX3" fmla="*/ 33993 w 2870856"/>
                  <a:gd name="connsiteY3" fmla="*/ 2874962 h 2874962"/>
                  <a:gd name="connsiteX4" fmla="*/ 2026306 w 2870856"/>
                  <a:gd name="connsiteY4" fmla="*/ 1441450 h 2874962"/>
                  <a:gd name="connsiteX0" fmla="*/ 2059531 w 2904081"/>
                  <a:gd name="connsiteY0" fmla="*/ 1441450 h 2874962"/>
                  <a:gd name="connsiteX1" fmla="*/ 2904081 w 2904081"/>
                  <a:gd name="connsiteY1" fmla="*/ 0 h 2874962"/>
                  <a:gd name="connsiteX2" fmla="*/ 0 w 2904081"/>
                  <a:gd name="connsiteY2" fmla="*/ 1349417 h 2874962"/>
                  <a:gd name="connsiteX3" fmla="*/ 67218 w 2904081"/>
                  <a:gd name="connsiteY3" fmla="*/ 2874962 h 2874962"/>
                  <a:gd name="connsiteX4" fmla="*/ 2059531 w 2904081"/>
                  <a:gd name="connsiteY4" fmla="*/ 1441450 h 2874962"/>
                  <a:gd name="connsiteX0" fmla="*/ 2059531 w 2059531"/>
                  <a:gd name="connsiteY0" fmla="*/ 1461386 h 2894898"/>
                  <a:gd name="connsiteX1" fmla="*/ 2040225 w 2059531"/>
                  <a:gd name="connsiteY1" fmla="*/ 0 h 2894898"/>
                  <a:gd name="connsiteX2" fmla="*/ 0 w 2059531"/>
                  <a:gd name="connsiteY2" fmla="*/ 1369353 h 2894898"/>
                  <a:gd name="connsiteX3" fmla="*/ 67218 w 2059531"/>
                  <a:gd name="connsiteY3" fmla="*/ 2894898 h 2894898"/>
                  <a:gd name="connsiteX4" fmla="*/ 2059531 w 2059531"/>
                  <a:gd name="connsiteY4" fmla="*/ 1461386 h 2894898"/>
                  <a:gd name="connsiteX0" fmla="*/ 2172496 w 2172496"/>
                  <a:gd name="connsiteY0" fmla="*/ 1461386 h 2894898"/>
                  <a:gd name="connsiteX1" fmla="*/ 2153190 w 2172496"/>
                  <a:gd name="connsiteY1" fmla="*/ 0 h 2894898"/>
                  <a:gd name="connsiteX2" fmla="*/ 0 w 2172496"/>
                  <a:gd name="connsiteY2" fmla="*/ 890909 h 2894898"/>
                  <a:gd name="connsiteX3" fmla="*/ 180183 w 2172496"/>
                  <a:gd name="connsiteY3" fmla="*/ 2894898 h 2894898"/>
                  <a:gd name="connsiteX4" fmla="*/ 2172496 w 2172496"/>
                  <a:gd name="connsiteY4" fmla="*/ 1461386 h 2894898"/>
                  <a:gd name="connsiteX0" fmla="*/ 2172496 w 2172496"/>
                  <a:gd name="connsiteY0" fmla="*/ 1899959 h 3333471"/>
                  <a:gd name="connsiteX1" fmla="*/ 1947192 w 2172496"/>
                  <a:gd name="connsiteY1" fmla="*/ 0 h 3333471"/>
                  <a:gd name="connsiteX2" fmla="*/ 0 w 2172496"/>
                  <a:gd name="connsiteY2" fmla="*/ 1329482 h 3333471"/>
                  <a:gd name="connsiteX3" fmla="*/ 180183 w 2172496"/>
                  <a:gd name="connsiteY3" fmla="*/ 3333471 h 3333471"/>
                  <a:gd name="connsiteX4" fmla="*/ 2172496 w 2172496"/>
                  <a:gd name="connsiteY4" fmla="*/ 1899959 h 3333471"/>
                  <a:gd name="connsiteX0" fmla="*/ 2172496 w 2172496"/>
                  <a:gd name="connsiteY0" fmla="*/ 1880025 h 3313537"/>
                  <a:gd name="connsiteX1" fmla="*/ 1947192 w 2172496"/>
                  <a:gd name="connsiteY1" fmla="*/ 0 h 3313537"/>
                  <a:gd name="connsiteX2" fmla="*/ 0 w 2172496"/>
                  <a:gd name="connsiteY2" fmla="*/ 1309548 h 3313537"/>
                  <a:gd name="connsiteX3" fmla="*/ 180183 w 2172496"/>
                  <a:gd name="connsiteY3" fmla="*/ 3313537 h 3313537"/>
                  <a:gd name="connsiteX4" fmla="*/ 2172496 w 2172496"/>
                  <a:gd name="connsiteY4" fmla="*/ 1880025 h 3313537"/>
                  <a:gd name="connsiteX0" fmla="*/ 2358557 w 2358557"/>
                  <a:gd name="connsiteY0" fmla="*/ 1880025 h 3313537"/>
                  <a:gd name="connsiteX1" fmla="*/ 2133253 w 2358557"/>
                  <a:gd name="connsiteY1" fmla="*/ 0 h 3313537"/>
                  <a:gd name="connsiteX2" fmla="*/ 0 w 2358557"/>
                  <a:gd name="connsiteY2" fmla="*/ 1156713 h 3313537"/>
                  <a:gd name="connsiteX3" fmla="*/ 366244 w 2358557"/>
                  <a:gd name="connsiteY3" fmla="*/ 3313537 h 3313537"/>
                  <a:gd name="connsiteX4" fmla="*/ 2358557 w 2358557"/>
                  <a:gd name="connsiteY4" fmla="*/ 1880025 h 331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8557" h="3313537">
                    <a:moveTo>
                      <a:pt x="2358557" y="1880025"/>
                    </a:moveTo>
                    <a:lnTo>
                      <a:pt x="2133253" y="0"/>
                    </a:lnTo>
                    <a:lnTo>
                      <a:pt x="0" y="1156713"/>
                    </a:lnTo>
                    <a:lnTo>
                      <a:pt x="366244" y="3313537"/>
                    </a:lnTo>
                    <a:lnTo>
                      <a:pt x="2358557" y="1880025"/>
                    </a:lnTo>
                    <a:close/>
                  </a:path>
                </a:pathLst>
              </a:custGeom>
              <a:solidFill>
                <a:srgbClr val="D11F1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Freeform: Shape 112">
                <a:extLst>
                  <a:ext uri="{FF2B5EF4-FFF2-40B4-BE49-F238E27FC236}">
                    <a16:creationId xmlns:a16="http://schemas.microsoft.com/office/drawing/2014/main" id="{E6B4FF53-6A4D-4947-901E-90487CA7C4B5}"/>
                  </a:ext>
                </a:extLst>
              </p:cNvPr>
              <p:cNvSpPr/>
              <p:nvPr/>
            </p:nvSpPr>
            <p:spPr>
              <a:xfrm rot="86405" flipH="1">
                <a:off x="6665821" y="2606951"/>
                <a:ext cx="76418" cy="87728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88645"/>
                  <a:gd name="connsiteY0" fmla="*/ 2110740 h 2110740"/>
                  <a:gd name="connsiteX1" fmla="*/ 588645 w 588645"/>
                  <a:gd name="connsiteY1" fmla="*/ 719614 h 2110740"/>
                  <a:gd name="connsiteX2" fmla="*/ 266700 w 588645"/>
                  <a:gd name="connsiteY2" fmla="*/ 0 h 2110740"/>
                  <a:gd name="connsiteX3" fmla="*/ 0 w 588645"/>
                  <a:gd name="connsiteY3" fmla="*/ 2110740 h 2110740"/>
                  <a:gd name="connsiteX0" fmla="*/ 0 w 595789"/>
                  <a:gd name="connsiteY0" fmla="*/ 2110740 h 2110740"/>
                  <a:gd name="connsiteX1" fmla="*/ 595789 w 595789"/>
                  <a:gd name="connsiteY1" fmla="*/ 712470 h 2110740"/>
                  <a:gd name="connsiteX2" fmla="*/ 266700 w 595789"/>
                  <a:gd name="connsiteY2" fmla="*/ 0 h 2110740"/>
                  <a:gd name="connsiteX3" fmla="*/ 0 w 595789"/>
                  <a:gd name="connsiteY3" fmla="*/ 2110740 h 2110740"/>
                  <a:gd name="connsiteX0" fmla="*/ 0 w 595789"/>
                  <a:gd name="connsiteY0" fmla="*/ 2117884 h 2117884"/>
                  <a:gd name="connsiteX1" fmla="*/ 595789 w 595789"/>
                  <a:gd name="connsiteY1" fmla="*/ 719614 h 2117884"/>
                  <a:gd name="connsiteX2" fmla="*/ 273844 w 595789"/>
                  <a:gd name="connsiteY2" fmla="*/ 0 h 2117884"/>
                  <a:gd name="connsiteX3" fmla="*/ 0 w 595789"/>
                  <a:gd name="connsiteY3" fmla="*/ 2117884 h 2117884"/>
                  <a:gd name="connsiteX0" fmla="*/ 0 w 576739"/>
                  <a:gd name="connsiteY0" fmla="*/ 2129790 h 2129790"/>
                  <a:gd name="connsiteX1" fmla="*/ 576739 w 576739"/>
                  <a:gd name="connsiteY1" fmla="*/ 719614 h 2129790"/>
                  <a:gd name="connsiteX2" fmla="*/ 254794 w 576739"/>
                  <a:gd name="connsiteY2" fmla="*/ 0 h 2129790"/>
                  <a:gd name="connsiteX3" fmla="*/ 0 w 576739"/>
                  <a:gd name="connsiteY3" fmla="*/ 2129790 h 2129790"/>
                  <a:gd name="connsiteX0" fmla="*/ 0 w 571977"/>
                  <a:gd name="connsiteY0" fmla="*/ 2117884 h 2117884"/>
                  <a:gd name="connsiteX1" fmla="*/ 571977 w 571977"/>
                  <a:gd name="connsiteY1" fmla="*/ 719614 h 2117884"/>
                  <a:gd name="connsiteX2" fmla="*/ 250032 w 571977"/>
                  <a:gd name="connsiteY2" fmla="*/ 0 h 2117884"/>
                  <a:gd name="connsiteX3" fmla="*/ 0 w 571977"/>
                  <a:gd name="connsiteY3" fmla="*/ 2117884 h 2117884"/>
                  <a:gd name="connsiteX0" fmla="*/ 0 w 531670"/>
                  <a:gd name="connsiteY0" fmla="*/ 2117884 h 2117884"/>
                  <a:gd name="connsiteX1" fmla="*/ 531670 w 531670"/>
                  <a:gd name="connsiteY1" fmla="*/ 207373 h 2117884"/>
                  <a:gd name="connsiteX2" fmla="*/ 250032 w 531670"/>
                  <a:gd name="connsiteY2" fmla="*/ 0 h 2117884"/>
                  <a:gd name="connsiteX3" fmla="*/ 0 w 531670"/>
                  <a:gd name="connsiteY3" fmla="*/ 2117884 h 2117884"/>
                  <a:gd name="connsiteX0" fmla="*/ 141189 w 672859"/>
                  <a:gd name="connsiteY0" fmla="*/ 2226797 h 2226797"/>
                  <a:gd name="connsiteX1" fmla="*/ 672859 w 672859"/>
                  <a:gd name="connsiteY1" fmla="*/ 316286 h 2226797"/>
                  <a:gd name="connsiteX2" fmla="*/ -1 w 672859"/>
                  <a:gd name="connsiteY2" fmla="*/ 0 h 2226797"/>
                  <a:gd name="connsiteX3" fmla="*/ 141189 w 672859"/>
                  <a:gd name="connsiteY3" fmla="*/ 2226797 h 2226797"/>
                  <a:gd name="connsiteX0" fmla="*/ 141189 w 287856"/>
                  <a:gd name="connsiteY0" fmla="*/ 2226797 h 2226797"/>
                  <a:gd name="connsiteX1" fmla="*/ 287855 w 287856"/>
                  <a:gd name="connsiteY1" fmla="*/ 194353 h 2226797"/>
                  <a:gd name="connsiteX2" fmla="*/ -1 w 287856"/>
                  <a:gd name="connsiteY2" fmla="*/ 0 h 2226797"/>
                  <a:gd name="connsiteX3" fmla="*/ 141189 w 287856"/>
                  <a:gd name="connsiteY3" fmla="*/ 2226797 h 2226797"/>
                  <a:gd name="connsiteX0" fmla="*/ 141189 w 260929"/>
                  <a:gd name="connsiteY0" fmla="*/ 2226797 h 2226797"/>
                  <a:gd name="connsiteX1" fmla="*/ 260930 w 260929"/>
                  <a:gd name="connsiteY1" fmla="*/ 151296 h 2226797"/>
                  <a:gd name="connsiteX2" fmla="*/ -1 w 260929"/>
                  <a:gd name="connsiteY2" fmla="*/ 0 h 2226797"/>
                  <a:gd name="connsiteX3" fmla="*/ 141189 w 260929"/>
                  <a:gd name="connsiteY3" fmla="*/ 2226797 h 2226797"/>
                  <a:gd name="connsiteX0" fmla="*/ 141189 w 291669"/>
                  <a:gd name="connsiteY0" fmla="*/ 2226797 h 2226797"/>
                  <a:gd name="connsiteX1" fmla="*/ 291669 w 291669"/>
                  <a:gd name="connsiteY1" fmla="*/ 120080 h 2226797"/>
                  <a:gd name="connsiteX2" fmla="*/ -1 w 291669"/>
                  <a:gd name="connsiteY2" fmla="*/ 0 h 2226797"/>
                  <a:gd name="connsiteX3" fmla="*/ 141189 w 291669"/>
                  <a:gd name="connsiteY3" fmla="*/ 2226797 h 2226797"/>
                </a:gdLst>
                <a:ahLst/>
                <a:cxnLst>
                  <a:cxn ang="0">
                    <a:pos x="connsiteX0" y="connsiteY0"/>
                  </a:cxn>
                  <a:cxn ang="0">
                    <a:pos x="connsiteX1" y="connsiteY1"/>
                  </a:cxn>
                  <a:cxn ang="0">
                    <a:pos x="connsiteX2" y="connsiteY2"/>
                  </a:cxn>
                  <a:cxn ang="0">
                    <a:pos x="connsiteX3" y="connsiteY3"/>
                  </a:cxn>
                </a:cxnLst>
                <a:rect l="l" t="t" r="r" b="b"/>
                <a:pathLst>
                  <a:path w="291669" h="2226797">
                    <a:moveTo>
                      <a:pt x="141189" y="2226797"/>
                    </a:moveTo>
                    <a:lnTo>
                      <a:pt x="291669" y="120080"/>
                    </a:lnTo>
                    <a:lnTo>
                      <a:pt x="-1" y="0"/>
                    </a:lnTo>
                    <a:lnTo>
                      <a:pt x="141189" y="2226797"/>
                    </a:lnTo>
                    <a:close/>
                  </a:path>
                </a:pathLst>
              </a:custGeom>
              <a:solidFill>
                <a:srgbClr val="9E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Freeform: Shape 113">
                <a:extLst>
                  <a:ext uri="{FF2B5EF4-FFF2-40B4-BE49-F238E27FC236}">
                    <a16:creationId xmlns:a16="http://schemas.microsoft.com/office/drawing/2014/main" id="{2A1DE89C-FE95-4DD3-8E5F-B3097126E1AE}"/>
                  </a:ext>
                </a:extLst>
              </p:cNvPr>
              <p:cNvSpPr/>
              <p:nvPr/>
            </p:nvSpPr>
            <p:spPr>
              <a:xfrm rot="86405" flipH="1">
                <a:off x="6712060" y="2528962"/>
                <a:ext cx="219819" cy="954142"/>
              </a:xfrm>
              <a:custGeom>
                <a:avLst/>
                <a:gdLst>
                  <a:gd name="connsiteX0" fmla="*/ 0 w 579120"/>
                  <a:gd name="connsiteY0" fmla="*/ 2110740 h 2110740"/>
                  <a:gd name="connsiteX1" fmla="*/ 579120 w 579120"/>
                  <a:gd name="connsiteY1" fmla="*/ 731520 h 2110740"/>
                  <a:gd name="connsiteX2" fmla="*/ 266700 w 579120"/>
                  <a:gd name="connsiteY2" fmla="*/ 0 h 2110740"/>
                  <a:gd name="connsiteX3" fmla="*/ 0 w 579120"/>
                  <a:gd name="connsiteY3" fmla="*/ 2110740 h 2110740"/>
                  <a:gd name="connsiteX0" fmla="*/ 488950 w 1068070"/>
                  <a:gd name="connsiteY0" fmla="*/ 1685290 h 1685290"/>
                  <a:gd name="connsiteX1" fmla="*/ 1068070 w 1068070"/>
                  <a:gd name="connsiteY1" fmla="*/ 306070 h 1685290"/>
                  <a:gd name="connsiteX2" fmla="*/ 0 w 1068070"/>
                  <a:gd name="connsiteY2" fmla="*/ 0 h 1685290"/>
                  <a:gd name="connsiteX3" fmla="*/ 488950 w 1068070"/>
                  <a:gd name="connsiteY3" fmla="*/ 1685290 h 1685290"/>
                  <a:gd name="connsiteX0" fmla="*/ 812800 w 1068070"/>
                  <a:gd name="connsiteY0" fmla="*/ 2383790 h 2383790"/>
                  <a:gd name="connsiteX1" fmla="*/ 1068070 w 1068070"/>
                  <a:gd name="connsiteY1" fmla="*/ 306070 h 2383790"/>
                  <a:gd name="connsiteX2" fmla="*/ 0 w 1068070"/>
                  <a:gd name="connsiteY2" fmla="*/ 0 h 2383790"/>
                  <a:gd name="connsiteX3" fmla="*/ 812800 w 1068070"/>
                  <a:gd name="connsiteY3" fmla="*/ 2383790 h 2383790"/>
                  <a:gd name="connsiteX0" fmla="*/ 827087 w 1082357"/>
                  <a:gd name="connsiteY0" fmla="*/ 2388553 h 2388553"/>
                  <a:gd name="connsiteX1" fmla="*/ 1082357 w 1082357"/>
                  <a:gd name="connsiteY1" fmla="*/ 310833 h 2388553"/>
                  <a:gd name="connsiteX2" fmla="*/ 0 w 1082357"/>
                  <a:gd name="connsiteY2" fmla="*/ 0 h 2388553"/>
                  <a:gd name="connsiteX3" fmla="*/ 827087 w 1082357"/>
                  <a:gd name="connsiteY3" fmla="*/ 2388553 h 2388553"/>
                  <a:gd name="connsiteX0" fmla="*/ 822325 w 1077595"/>
                  <a:gd name="connsiteY0" fmla="*/ 2383790 h 2383790"/>
                  <a:gd name="connsiteX1" fmla="*/ 1077595 w 1077595"/>
                  <a:gd name="connsiteY1" fmla="*/ 306070 h 2383790"/>
                  <a:gd name="connsiteX2" fmla="*/ 0 w 1077595"/>
                  <a:gd name="connsiteY2" fmla="*/ 0 h 2383790"/>
                  <a:gd name="connsiteX3" fmla="*/ 822325 w 1077595"/>
                  <a:gd name="connsiteY3" fmla="*/ 2383790 h 2383790"/>
                  <a:gd name="connsiteX0" fmla="*/ 831850 w 1087120"/>
                  <a:gd name="connsiteY0" fmla="*/ 2386172 h 2386172"/>
                  <a:gd name="connsiteX1" fmla="*/ 1087120 w 1087120"/>
                  <a:gd name="connsiteY1" fmla="*/ 308452 h 2386172"/>
                  <a:gd name="connsiteX2" fmla="*/ 0 w 1087120"/>
                  <a:gd name="connsiteY2" fmla="*/ 0 h 2386172"/>
                  <a:gd name="connsiteX3" fmla="*/ 831850 w 1087120"/>
                  <a:gd name="connsiteY3" fmla="*/ 2386172 h 2386172"/>
                  <a:gd name="connsiteX0" fmla="*/ 831850 w 1099027"/>
                  <a:gd name="connsiteY0" fmla="*/ 2386172 h 2386172"/>
                  <a:gd name="connsiteX1" fmla="*/ 1099027 w 1099027"/>
                  <a:gd name="connsiteY1" fmla="*/ 287021 h 2386172"/>
                  <a:gd name="connsiteX2" fmla="*/ 0 w 1099027"/>
                  <a:gd name="connsiteY2" fmla="*/ 0 h 2386172"/>
                  <a:gd name="connsiteX3" fmla="*/ 831850 w 1099027"/>
                  <a:gd name="connsiteY3" fmla="*/ 2386172 h 2386172"/>
                  <a:gd name="connsiteX0" fmla="*/ 838993 w 1099027"/>
                  <a:gd name="connsiteY0" fmla="*/ 2421890 h 2421890"/>
                  <a:gd name="connsiteX1" fmla="*/ 1099027 w 1099027"/>
                  <a:gd name="connsiteY1" fmla="*/ 287021 h 2421890"/>
                  <a:gd name="connsiteX2" fmla="*/ 0 w 1099027"/>
                  <a:gd name="connsiteY2" fmla="*/ 0 h 2421890"/>
                  <a:gd name="connsiteX3" fmla="*/ 838993 w 1099027"/>
                  <a:gd name="connsiteY3" fmla="*/ 2421890 h 2421890"/>
                  <a:gd name="connsiteX0" fmla="*/ 838993 w 838994"/>
                  <a:gd name="connsiteY0" fmla="*/ 2421890 h 2421890"/>
                  <a:gd name="connsiteX1" fmla="*/ 682932 w 838994"/>
                  <a:gd name="connsiteY1" fmla="*/ 230190 h 2421890"/>
                  <a:gd name="connsiteX2" fmla="*/ 0 w 838994"/>
                  <a:gd name="connsiteY2" fmla="*/ 0 h 2421890"/>
                  <a:gd name="connsiteX3" fmla="*/ 838993 w 838994"/>
                  <a:gd name="connsiteY3" fmla="*/ 2421890 h 2421890"/>
                  <a:gd name="connsiteX0" fmla="*/ 838993 w 838994"/>
                  <a:gd name="connsiteY0" fmla="*/ 2421890 h 2421890"/>
                  <a:gd name="connsiteX1" fmla="*/ 698479 w 838994"/>
                  <a:gd name="connsiteY1" fmla="*/ 197639 h 2421890"/>
                  <a:gd name="connsiteX2" fmla="*/ 0 w 838994"/>
                  <a:gd name="connsiteY2" fmla="*/ 0 h 2421890"/>
                  <a:gd name="connsiteX3" fmla="*/ 838993 w 838994"/>
                  <a:gd name="connsiteY3" fmla="*/ 2421890 h 2421890"/>
                </a:gdLst>
                <a:ahLst/>
                <a:cxnLst>
                  <a:cxn ang="0">
                    <a:pos x="connsiteX0" y="connsiteY0"/>
                  </a:cxn>
                  <a:cxn ang="0">
                    <a:pos x="connsiteX1" y="connsiteY1"/>
                  </a:cxn>
                  <a:cxn ang="0">
                    <a:pos x="connsiteX2" y="connsiteY2"/>
                  </a:cxn>
                  <a:cxn ang="0">
                    <a:pos x="connsiteX3" y="connsiteY3"/>
                  </a:cxn>
                </a:cxnLst>
                <a:rect l="l" t="t" r="r" b="b"/>
                <a:pathLst>
                  <a:path w="838994" h="2421890">
                    <a:moveTo>
                      <a:pt x="838993" y="2421890"/>
                    </a:moveTo>
                    <a:lnTo>
                      <a:pt x="698479" y="197639"/>
                    </a:lnTo>
                    <a:lnTo>
                      <a:pt x="0" y="0"/>
                    </a:lnTo>
                    <a:lnTo>
                      <a:pt x="838993" y="2421890"/>
                    </a:lnTo>
                    <a:close/>
                  </a:path>
                </a:pathLst>
              </a:custGeom>
              <a:solidFill>
                <a:srgbClr val="BF1A1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82" name="Straight Connector 181">
                <a:extLst>
                  <a:ext uri="{FF2B5EF4-FFF2-40B4-BE49-F238E27FC236}">
                    <a16:creationId xmlns:a16="http://schemas.microsoft.com/office/drawing/2014/main" id="{982C1AC6-0C8D-4779-87E4-A75ED7A90EAB}"/>
                  </a:ext>
                </a:extLst>
              </p:cNvPr>
              <p:cNvCxnSpPr/>
              <p:nvPr/>
            </p:nvCxnSpPr>
            <p:spPr>
              <a:xfrm rot="20992527" flipH="1" flipV="1">
                <a:off x="5554022" y="2654607"/>
                <a:ext cx="715024" cy="28150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B6FD0027-062B-448F-A47D-408201981547}"/>
                </a:ext>
              </a:extLst>
            </p:cNvPr>
            <p:cNvGrpSpPr/>
            <p:nvPr/>
          </p:nvGrpSpPr>
          <p:grpSpPr>
            <a:xfrm>
              <a:off x="5476297" y="2789838"/>
              <a:ext cx="708944" cy="857969"/>
              <a:chOff x="3614693" y="3000539"/>
              <a:chExt cx="1252928" cy="1516302"/>
            </a:xfrm>
          </p:grpSpPr>
          <p:sp>
            <p:nvSpPr>
              <p:cNvPr id="173" name="Freeform: Shape 19">
                <a:extLst>
                  <a:ext uri="{FF2B5EF4-FFF2-40B4-BE49-F238E27FC236}">
                    <a16:creationId xmlns:a16="http://schemas.microsoft.com/office/drawing/2014/main" id="{89D86A53-A7E3-4704-AA5C-3B44801A8CE1}"/>
                  </a:ext>
                </a:extLst>
              </p:cNvPr>
              <p:cNvSpPr/>
              <p:nvPr/>
            </p:nvSpPr>
            <p:spPr>
              <a:xfrm>
                <a:off x="3619650" y="3094441"/>
                <a:ext cx="1235075" cy="1422400"/>
              </a:xfrm>
              <a:custGeom>
                <a:avLst/>
                <a:gdLst>
                  <a:gd name="connsiteX0" fmla="*/ 1219200 w 1225550"/>
                  <a:gd name="connsiteY0" fmla="*/ 590550 h 1416050"/>
                  <a:gd name="connsiteX1" fmla="*/ 19050 w 1225550"/>
                  <a:gd name="connsiteY1" fmla="*/ 1416050 h 1416050"/>
                  <a:gd name="connsiteX2" fmla="*/ 0 w 1225550"/>
                  <a:gd name="connsiteY2" fmla="*/ 774700 h 1416050"/>
                  <a:gd name="connsiteX3" fmla="*/ 1225550 w 1225550"/>
                  <a:gd name="connsiteY3" fmla="*/ 0 h 1416050"/>
                  <a:gd name="connsiteX4" fmla="*/ 1219200 w 1225550"/>
                  <a:gd name="connsiteY4" fmla="*/ 590550 h 1416050"/>
                  <a:gd name="connsiteX0" fmla="*/ 1222375 w 1225550"/>
                  <a:gd name="connsiteY0" fmla="*/ 615950 h 1416050"/>
                  <a:gd name="connsiteX1" fmla="*/ 19050 w 1225550"/>
                  <a:gd name="connsiteY1" fmla="*/ 1416050 h 1416050"/>
                  <a:gd name="connsiteX2" fmla="*/ 0 w 1225550"/>
                  <a:gd name="connsiteY2" fmla="*/ 774700 h 1416050"/>
                  <a:gd name="connsiteX3" fmla="*/ 1225550 w 1225550"/>
                  <a:gd name="connsiteY3" fmla="*/ 0 h 1416050"/>
                  <a:gd name="connsiteX4" fmla="*/ 1222375 w 1225550"/>
                  <a:gd name="connsiteY4" fmla="*/ 615950 h 1416050"/>
                  <a:gd name="connsiteX0" fmla="*/ 1222375 w 1225550"/>
                  <a:gd name="connsiteY0" fmla="*/ 615950 h 1397000"/>
                  <a:gd name="connsiteX1" fmla="*/ 9525 w 1225550"/>
                  <a:gd name="connsiteY1" fmla="*/ 1397000 h 1397000"/>
                  <a:gd name="connsiteX2" fmla="*/ 0 w 1225550"/>
                  <a:gd name="connsiteY2" fmla="*/ 774700 h 1397000"/>
                  <a:gd name="connsiteX3" fmla="*/ 1225550 w 1225550"/>
                  <a:gd name="connsiteY3" fmla="*/ 0 h 1397000"/>
                  <a:gd name="connsiteX4" fmla="*/ 1222375 w 1225550"/>
                  <a:gd name="connsiteY4" fmla="*/ 615950 h 1397000"/>
                  <a:gd name="connsiteX0" fmla="*/ 1222375 w 1225550"/>
                  <a:gd name="connsiteY0" fmla="*/ 615950 h 1397000"/>
                  <a:gd name="connsiteX1" fmla="*/ 9525 w 1225550"/>
                  <a:gd name="connsiteY1" fmla="*/ 1397000 h 1397000"/>
                  <a:gd name="connsiteX2" fmla="*/ 0 w 1225550"/>
                  <a:gd name="connsiteY2" fmla="*/ 730250 h 1397000"/>
                  <a:gd name="connsiteX3" fmla="*/ 1225550 w 1225550"/>
                  <a:gd name="connsiteY3" fmla="*/ 0 h 1397000"/>
                  <a:gd name="connsiteX4" fmla="*/ 1222375 w 1225550"/>
                  <a:gd name="connsiteY4" fmla="*/ 615950 h 1397000"/>
                  <a:gd name="connsiteX0" fmla="*/ 1222375 w 1235075"/>
                  <a:gd name="connsiteY0" fmla="*/ 641350 h 1422400"/>
                  <a:gd name="connsiteX1" fmla="*/ 9525 w 1235075"/>
                  <a:gd name="connsiteY1" fmla="*/ 1422400 h 1422400"/>
                  <a:gd name="connsiteX2" fmla="*/ 0 w 1235075"/>
                  <a:gd name="connsiteY2" fmla="*/ 755650 h 1422400"/>
                  <a:gd name="connsiteX3" fmla="*/ 1235075 w 1235075"/>
                  <a:gd name="connsiteY3" fmla="*/ 0 h 1422400"/>
                  <a:gd name="connsiteX4" fmla="*/ 1222375 w 1235075"/>
                  <a:gd name="connsiteY4" fmla="*/ 641350 h 142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5075" h="1422400">
                    <a:moveTo>
                      <a:pt x="1222375" y="641350"/>
                    </a:moveTo>
                    <a:lnTo>
                      <a:pt x="9525" y="1422400"/>
                    </a:lnTo>
                    <a:lnTo>
                      <a:pt x="0" y="755650"/>
                    </a:lnTo>
                    <a:lnTo>
                      <a:pt x="1235075" y="0"/>
                    </a:lnTo>
                    <a:cubicBezTo>
                      <a:pt x="1232958" y="196850"/>
                      <a:pt x="1224492" y="444500"/>
                      <a:pt x="1222375" y="641350"/>
                    </a:cubicBezTo>
                    <a:close/>
                  </a:path>
                </a:pathLst>
              </a:custGeom>
              <a:solidFill>
                <a:srgbClr val="1B22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Freeform: Shape 20">
                <a:extLst>
                  <a:ext uri="{FF2B5EF4-FFF2-40B4-BE49-F238E27FC236}">
                    <a16:creationId xmlns:a16="http://schemas.microsoft.com/office/drawing/2014/main" id="{D8BE517A-785B-4E2E-9E92-DF7FB7493184}"/>
                  </a:ext>
                </a:extLst>
              </p:cNvPr>
              <p:cNvSpPr/>
              <p:nvPr/>
            </p:nvSpPr>
            <p:spPr>
              <a:xfrm>
                <a:off x="3614693" y="3000539"/>
                <a:ext cx="1252928" cy="851934"/>
              </a:xfrm>
              <a:custGeom>
                <a:avLst/>
                <a:gdLst>
                  <a:gd name="connsiteX0" fmla="*/ 1219200 w 1225550"/>
                  <a:gd name="connsiteY0" fmla="*/ 590550 h 1416050"/>
                  <a:gd name="connsiteX1" fmla="*/ 19050 w 1225550"/>
                  <a:gd name="connsiteY1" fmla="*/ 1416050 h 1416050"/>
                  <a:gd name="connsiteX2" fmla="*/ 0 w 1225550"/>
                  <a:gd name="connsiteY2" fmla="*/ 774700 h 1416050"/>
                  <a:gd name="connsiteX3" fmla="*/ 1225550 w 1225550"/>
                  <a:gd name="connsiteY3" fmla="*/ 0 h 1416050"/>
                  <a:gd name="connsiteX4" fmla="*/ 1219200 w 1225550"/>
                  <a:gd name="connsiteY4" fmla="*/ 590550 h 1416050"/>
                  <a:gd name="connsiteX0" fmla="*/ 1238250 w 1244600"/>
                  <a:gd name="connsiteY0" fmla="*/ 590550 h 3597334"/>
                  <a:gd name="connsiteX1" fmla="*/ 38100 w 1244600"/>
                  <a:gd name="connsiteY1" fmla="*/ 1416050 h 3597334"/>
                  <a:gd name="connsiteX2" fmla="*/ 0 w 1244600"/>
                  <a:gd name="connsiteY2" fmla="*/ 3597334 h 3597334"/>
                  <a:gd name="connsiteX3" fmla="*/ 1244600 w 1244600"/>
                  <a:gd name="connsiteY3" fmla="*/ 0 h 3597334"/>
                  <a:gd name="connsiteX4" fmla="*/ 1238250 w 1244600"/>
                  <a:gd name="connsiteY4" fmla="*/ 590550 h 3597334"/>
                  <a:gd name="connsiteX0" fmla="*/ 1238250 w 1244600"/>
                  <a:gd name="connsiteY0" fmla="*/ 590550 h 3947690"/>
                  <a:gd name="connsiteX1" fmla="*/ 6350 w 1244600"/>
                  <a:gd name="connsiteY1" fmla="*/ 3947690 h 3947690"/>
                  <a:gd name="connsiteX2" fmla="*/ 0 w 1244600"/>
                  <a:gd name="connsiteY2" fmla="*/ 3597334 h 3947690"/>
                  <a:gd name="connsiteX3" fmla="*/ 1244600 w 1244600"/>
                  <a:gd name="connsiteY3" fmla="*/ 0 h 3947690"/>
                  <a:gd name="connsiteX4" fmla="*/ 1238250 w 1244600"/>
                  <a:gd name="connsiteY4" fmla="*/ 590550 h 3947690"/>
                  <a:gd name="connsiteX0" fmla="*/ 1238250 w 1244600"/>
                  <a:gd name="connsiteY0" fmla="*/ 590551 h 3947690"/>
                  <a:gd name="connsiteX1" fmla="*/ 6350 w 1244600"/>
                  <a:gd name="connsiteY1" fmla="*/ 3947690 h 3947690"/>
                  <a:gd name="connsiteX2" fmla="*/ 0 w 1244600"/>
                  <a:gd name="connsiteY2" fmla="*/ 3597334 h 3947690"/>
                  <a:gd name="connsiteX3" fmla="*/ 1244600 w 1244600"/>
                  <a:gd name="connsiteY3" fmla="*/ 0 h 3947690"/>
                  <a:gd name="connsiteX4" fmla="*/ 1238250 w 1244600"/>
                  <a:gd name="connsiteY4" fmla="*/ 590551 h 3947690"/>
                  <a:gd name="connsiteX0" fmla="*/ 1252537 w 1252785"/>
                  <a:gd name="connsiteY0" fmla="*/ 448688 h 3947690"/>
                  <a:gd name="connsiteX1" fmla="*/ 6350 w 1252785"/>
                  <a:gd name="connsiteY1" fmla="*/ 3947690 h 3947690"/>
                  <a:gd name="connsiteX2" fmla="*/ 0 w 1252785"/>
                  <a:gd name="connsiteY2" fmla="*/ 3597334 h 3947690"/>
                  <a:gd name="connsiteX3" fmla="*/ 1244600 w 1252785"/>
                  <a:gd name="connsiteY3" fmla="*/ 0 h 3947690"/>
                  <a:gd name="connsiteX4" fmla="*/ 1252537 w 1252785"/>
                  <a:gd name="connsiteY4" fmla="*/ 448688 h 3947690"/>
                  <a:gd name="connsiteX0" fmla="*/ 1259681 w 1259843"/>
                  <a:gd name="connsiteY0" fmla="*/ 426866 h 3947690"/>
                  <a:gd name="connsiteX1" fmla="*/ 6350 w 1259843"/>
                  <a:gd name="connsiteY1" fmla="*/ 3947690 h 3947690"/>
                  <a:gd name="connsiteX2" fmla="*/ 0 w 1259843"/>
                  <a:gd name="connsiteY2" fmla="*/ 3597334 h 3947690"/>
                  <a:gd name="connsiteX3" fmla="*/ 1244600 w 1259843"/>
                  <a:gd name="connsiteY3" fmla="*/ 0 h 3947690"/>
                  <a:gd name="connsiteX4" fmla="*/ 1259681 w 1259843"/>
                  <a:gd name="connsiteY4" fmla="*/ 426866 h 3947690"/>
                  <a:gd name="connsiteX0" fmla="*/ 1259681 w 1270794"/>
                  <a:gd name="connsiteY0" fmla="*/ 470515 h 3991339"/>
                  <a:gd name="connsiteX1" fmla="*/ 6350 w 1270794"/>
                  <a:gd name="connsiteY1" fmla="*/ 3991339 h 3991339"/>
                  <a:gd name="connsiteX2" fmla="*/ 0 w 1270794"/>
                  <a:gd name="connsiteY2" fmla="*/ 3640983 h 3991339"/>
                  <a:gd name="connsiteX3" fmla="*/ 1270794 w 1270794"/>
                  <a:gd name="connsiteY3" fmla="*/ 0 h 3991339"/>
                  <a:gd name="connsiteX4" fmla="*/ 1259681 w 1270794"/>
                  <a:gd name="connsiteY4" fmla="*/ 470515 h 3991339"/>
                  <a:gd name="connsiteX0" fmla="*/ 1259681 w 1260065"/>
                  <a:gd name="connsiteY0" fmla="*/ 426866 h 3947690"/>
                  <a:gd name="connsiteX1" fmla="*/ 6350 w 1260065"/>
                  <a:gd name="connsiteY1" fmla="*/ 3947690 h 3947690"/>
                  <a:gd name="connsiteX2" fmla="*/ 0 w 1260065"/>
                  <a:gd name="connsiteY2" fmla="*/ 3597334 h 3947690"/>
                  <a:gd name="connsiteX3" fmla="*/ 1256506 w 1260065"/>
                  <a:gd name="connsiteY3" fmla="*/ 0 h 3947690"/>
                  <a:gd name="connsiteX4" fmla="*/ 1259681 w 1260065"/>
                  <a:gd name="connsiteY4" fmla="*/ 426866 h 3947690"/>
                  <a:gd name="connsiteX0" fmla="*/ 1253331 w 1253715"/>
                  <a:gd name="connsiteY0" fmla="*/ 426866 h 3947690"/>
                  <a:gd name="connsiteX1" fmla="*/ 0 w 1253715"/>
                  <a:gd name="connsiteY1" fmla="*/ 3947690 h 3947690"/>
                  <a:gd name="connsiteX2" fmla="*/ 794 w 1253715"/>
                  <a:gd name="connsiteY2" fmla="*/ 3531863 h 3947690"/>
                  <a:gd name="connsiteX3" fmla="*/ 1250156 w 1253715"/>
                  <a:gd name="connsiteY3" fmla="*/ 0 h 3947690"/>
                  <a:gd name="connsiteX4" fmla="*/ 1253331 w 1253715"/>
                  <a:gd name="connsiteY4" fmla="*/ 426866 h 3947690"/>
                  <a:gd name="connsiteX0" fmla="*/ 1260475 w 1260859"/>
                  <a:gd name="connsiteY0" fmla="*/ 426866 h 3849481"/>
                  <a:gd name="connsiteX1" fmla="*/ 0 w 1260859"/>
                  <a:gd name="connsiteY1" fmla="*/ 3849481 h 3849481"/>
                  <a:gd name="connsiteX2" fmla="*/ 7938 w 1260859"/>
                  <a:gd name="connsiteY2" fmla="*/ 3531863 h 3849481"/>
                  <a:gd name="connsiteX3" fmla="*/ 1257300 w 1260859"/>
                  <a:gd name="connsiteY3" fmla="*/ 0 h 3849481"/>
                  <a:gd name="connsiteX4" fmla="*/ 1260475 w 1260859"/>
                  <a:gd name="connsiteY4" fmla="*/ 426866 h 3849481"/>
                  <a:gd name="connsiteX0" fmla="*/ 1252541 w 1252925"/>
                  <a:gd name="connsiteY0" fmla="*/ 426866 h 3871308"/>
                  <a:gd name="connsiteX1" fmla="*/ 15878 w 1252925"/>
                  <a:gd name="connsiteY1" fmla="*/ 3871308 h 3871308"/>
                  <a:gd name="connsiteX2" fmla="*/ 4 w 1252925"/>
                  <a:gd name="connsiteY2" fmla="*/ 3531863 h 3871308"/>
                  <a:gd name="connsiteX3" fmla="*/ 1249366 w 1252925"/>
                  <a:gd name="connsiteY3" fmla="*/ 0 h 3871308"/>
                  <a:gd name="connsiteX4" fmla="*/ 1252541 w 1252925"/>
                  <a:gd name="connsiteY4" fmla="*/ 426866 h 3871308"/>
                  <a:gd name="connsiteX0" fmla="*/ 1252544 w 1252928"/>
                  <a:gd name="connsiteY0" fmla="*/ 426866 h 3871308"/>
                  <a:gd name="connsiteX1" fmla="*/ 6356 w 1252928"/>
                  <a:gd name="connsiteY1" fmla="*/ 3871308 h 3871308"/>
                  <a:gd name="connsiteX2" fmla="*/ 7 w 1252928"/>
                  <a:gd name="connsiteY2" fmla="*/ 3531863 h 3871308"/>
                  <a:gd name="connsiteX3" fmla="*/ 1249369 w 1252928"/>
                  <a:gd name="connsiteY3" fmla="*/ 0 h 3871308"/>
                  <a:gd name="connsiteX4" fmla="*/ 1252544 w 1252928"/>
                  <a:gd name="connsiteY4" fmla="*/ 426866 h 3871308"/>
                  <a:gd name="connsiteX0" fmla="*/ 1252544 w 1252928"/>
                  <a:gd name="connsiteY0" fmla="*/ 426866 h 3904046"/>
                  <a:gd name="connsiteX1" fmla="*/ 6356 w 1252928"/>
                  <a:gd name="connsiteY1" fmla="*/ 3904046 h 3904046"/>
                  <a:gd name="connsiteX2" fmla="*/ 7 w 1252928"/>
                  <a:gd name="connsiteY2" fmla="*/ 3531863 h 3904046"/>
                  <a:gd name="connsiteX3" fmla="*/ 1249369 w 1252928"/>
                  <a:gd name="connsiteY3" fmla="*/ 0 h 3904046"/>
                  <a:gd name="connsiteX4" fmla="*/ 1252544 w 1252928"/>
                  <a:gd name="connsiteY4" fmla="*/ 426866 h 3904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2928" h="3904046">
                    <a:moveTo>
                      <a:pt x="1252544" y="426866"/>
                    </a:moveTo>
                    <a:lnTo>
                      <a:pt x="6356" y="3904046"/>
                    </a:lnTo>
                    <a:cubicBezTo>
                      <a:pt x="6621" y="3765437"/>
                      <a:pt x="-258" y="3670472"/>
                      <a:pt x="7" y="3531863"/>
                    </a:cubicBezTo>
                    <a:lnTo>
                      <a:pt x="1249369" y="0"/>
                    </a:lnTo>
                    <a:cubicBezTo>
                      <a:pt x="1247252" y="196850"/>
                      <a:pt x="1254661" y="230016"/>
                      <a:pt x="1252544" y="426866"/>
                    </a:cubicBezTo>
                    <a:close/>
                  </a:path>
                </a:pathLst>
              </a:custGeom>
              <a:solidFill>
                <a:srgbClr val="869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4" name="Group 163">
              <a:extLst>
                <a:ext uri="{FF2B5EF4-FFF2-40B4-BE49-F238E27FC236}">
                  <a16:creationId xmlns:a16="http://schemas.microsoft.com/office/drawing/2014/main" id="{F9EBB844-B71F-4B18-BF5D-A0EA3B74E774}"/>
                </a:ext>
              </a:extLst>
            </p:cNvPr>
            <p:cNvGrpSpPr/>
            <p:nvPr/>
          </p:nvGrpSpPr>
          <p:grpSpPr>
            <a:xfrm>
              <a:off x="4324547" y="2558857"/>
              <a:ext cx="1291756" cy="1113833"/>
              <a:chOff x="35380" y="4412620"/>
              <a:chExt cx="2282941" cy="1968496"/>
            </a:xfrm>
          </p:grpSpPr>
          <p:sp>
            <p:nvSpPr>
              <p:cNvPr id="165" name="Freeform: Shape 11">
                <a:extLst>
                  <a:ext uri="{FF2B5EF4-FFF2-40B4-BE49-F238E27FC236}">
                    <a16:creationId xmlns:a16="http://schemas.microsoft.com/office/drawing/2014/main" id="{6980EB12-3992-41B1-9C45-B3E8956623B2}"/>
                  </a:ext>
                </a:extLst>
              </p:cNvPr>
              <p:cNvSpPr/>
              <p:nvPr/>
            </p:nvSpPr>
            <p:spPr>
              <a:xfrm>
                <a:off x="35380" y="4412620"/>
                <a:ext cx="2262188" cy="557212"/>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2188" h="557212">
                    <a:moveTo>
                      <a:pt x="157163" y="0"/>
                    </a:moveTo>
                    <a:lnTo>
                      <a:pt x="2262188" y="476250"/>
                    </a:lnTo>
                    <a:lnTo>
                      <a:pt x="2109788" y="557212"/>
                    </a:lnTo>
                    <a:lnTo>
                      <a:pt x="0" y="85725"/>
                    </a:lnTo>
                    <a:lnTo>
                      <a:pt x="157163" y="0"/>
                    </a:lnTo>
                    <a:close/>
                  </a:path>
                </a:pathLst>
              </a:custGeom>
              <a:solidFill>
                <a:srgbClr val="495F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6" name="Freeform: Shape 12">
                <a:extLst>
                  <a:ext uri="{FF2B5EF4-FFF2-40B4-BE49-F238E27FC236}">
                    <a16:creationId xmlns:a16="http://schemas.microsoft.com/office/drawing/2014/main" id="{0809DC6A-C619-416A-A19D-0EF799F92E2A}"/>
                  </a:ext>
                </a:extLst>
              </p:cNvPr>
              <p:cNvSpPr/>
              <p:nvPr/>
            </p:nvSpPr>
            <p:spPr>
              <a:xfrm>
                <a:off x="2139727" y="4885691"/>
                <a:ext cx="178594" cy="149542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0 w 2105025"/>
                  <a:gd name="connsiteY0" fmla="*/ 0 h 1933575"/>
                  <a:gd name="connsiteX1" fmla="*/ 2105025 w 2105025"/>
                  <a:gd name="connsiteY1" fmla="*/ 476250 h 1933575"/>
                  <a:gd name="connsiteX2" fmla="*/ 1952625 w 2105025"/>
                  <a:gd name="connsiteY2" fmla="*/ 557212 h 1933575"/>
                  <a:gd name="connsiteX3" fmla="*/ 1981199 w 2105025"/>
                  <a:gd name="connsiteY3" fmla="*/ 1933575 h 1933575"/>
                  <a:gd name="connsiteX4" fmla="*/ 0 w 2105025"/>
                  <a:gd name="connsiteY4" fmla="*/ 0 h 1933575"/>
                  <a:gd name="connsiteX0" fmla="*/ 161925 w 161925"/>
                  <a:gd name="connsiteY0" fmla="*/ 1371600 h 1457325"/>
                  <a:gd name="connsiteX1" fmla="*/ 152400 w 161925"/>
                  <a:gd name="connsiteY1" fmla="*/ 0 h 1457325"/>
                  <a:gd name="connsiteX2" fmla="*/ 0 w 161925"/>
                  <a:gd name="connsiteY2" fmla="*/ 80962 h 1457325"/>
                  <a:gd name="connsiteX3" fmla="*/ 28574 w 161925"/>
                  <a:gd name="connsiteY3" fmla="*/ 1457325 h 1457325"/>
                  <a:gd name="connsiteX4" fmla="*/ 161925 w 161925"/>
                  <a:gd name="connsiteY4" fmla="*/ 1371600 h 1457325"/>
                  <a:gd name="connsiteX0" fmla="*/ 161925 w 161925"/>
                  <a:gd name="connsiteY0" fmla="*/ 1371600 h 1485900"/>
                  <a:gd name="connsiteX1" fmla="*/ 152400 w 161925"/>
                  <a:gd name="connsiteY1" fmla="*/ 0 h 1485900"/>
                  <a:gd name="connsiteX2" fmla="*/ 0 w 161925"/>
                  <a:gd name="connsiteY2" fmla="*/ 80962 h 1485900"/>
                  <a:gd name="connsiteX3" fmla="*/ 28574 w 161925"/>
                  <a:gd name="connsiteY3" fmla="*/ 1485900 h 1485900"/>
                  <a:gd name="connsiteX4" fmla="*/ 161925 w 161925"/>
                  <a:gd name="connsiteY4" fmla="*/ 1371600 h 1485900"/>
                  <a:gd name="connsiteX0" fmla="*/ 161925 w 161925"/>
                  <a:gd name="connsiteY0" fmla="*/ 1371600 h 1495425"/>
                  <a:gd name="connsiteX1" fmla="*/ 152400 w 161925"/>
                  <a:gd name="connsiteY1" fmla="*/ 0 h 1495425"/>
                  <a:gd name="connsiteX2" fmla="*/ 0 w 161925"/>
                  <a:gd name="connsiteY2" fmla="*/ 80962 h 1495425"/>
                  <a:gd name="connsiteX3" fmla="*/ 50005 w 161925"/>
                  <a:gd name="connsiteY3" fmla="*/ 1495425 h 1495425"/>
                  <a:gd name="connsiteX4" fmla="*/ 161925 w 161925"/>
                  <a:gd name="connsiteY4" fmla="*/ 1371600 h 1495425"/>
                  <a:gd name="connsiteX0" fmla="*/ 171450 w 171450"/>
                  <a:gd name="connsiteY0" fmla="*/ 1397793 h 1495425"/>
                  <a:gd name="connsiteX1" fmla="*/ 152400 w 171450"/>
                  <a:gd name="connsiteY1" fmla="*/ 0 h 1495425"/>
                  <a:gd name="connsiteX2" fmla="*/ 0 w 171450"/>
                  <a:gd name="connsiteY2" fmla="*/ 80962 h 1495425"/>
                  <a:gd name="connsiteX3" fmla="*/ 50005 w 171450"/>
                  <a:gd name="connsiteY3" fmla="*/ 1495425 h 1495425"/>
                  <a:gd name="connsiteX4" fmla="*/ 171450 w 171450"/>
                  <a:gd name="connsiteY4" fmla="*/ 1397793 h 1495425"/>
                  <a:gd name="connsiteX0" fmla="*/ 178594 w 178594"/>
                  <a:gd name="connsiteY0" fmla="*/ 1381124 h 1495425"/>
                  <a:gd name="connsiteX1" fmla="*/ 152400 w 178594"/>
                  <a:gd name="connsiteY1" fmla="*/ 0 h 1495425"/>
                  <a:gd name="connsiteX2" fmla="*/ 0 w 178594"/>
                  <a:gd name="connsiteY2" fmla="*/ 80962 h 1495425"/>
                  <a:gd name="connsiteX3" fmla="*/ 50005 w 178594"/>
                  <a:gd name="connsiteY3" fmla="*/ 1495425 h 1495425"/>
                  <a:gd name="connsiteX4" fmla="*/ 178594 w 178594"/>
                  <a:gd name="connsiteY4" fmla="*/ 1381124 h 149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94" h="1495425">
                    <a:moveTo>
                      <a:pt x="178594" y="1381124"/>
                    </a:moveTo>
                    <a:lnTo>
                      <a:pt x="152400" y="0"/>
                    </a:lnTo>
                    <a:lnTo>
                      <a:pt x="0" y="80962"/>
                    </a:lnTo>
                    <a:lnTo>
                      <a:pt x="50005" y="1495425"/>
                    </a:lnTo>
                    <a:lnTo>
                      <a:pt x="178594" y="1381124"/>
                    </a:lnTo>
                    <a:close/>
                  </a:path>
                </a:pathLst>
              </a:custGeom>
              <a:solidFill>
                <a:srgbClr val="495F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Freeform: Shape 13">
                <a:extLst>
                  <a:ext uri="{FF2B5EF4-FFF2-40B4-BE49-F238E27FC236}">
                    <a16:creationId xmlns:a16="http://schemas.microsoft.com/office/drawing/2014/main" id="{AC3728BD-0408-47D5-B01D-DAB80501E169}"/>
                  </a:ext>
                </a:extLst>
              </p:cNvPr>
              <p:cNvSpPr/>
              <p:nvPr/>
            </p:nvSpPr>
            <p:spPr>
              <a:xfrm>
                <a:off x="37336" y="4490940"/>
                <a:ext cx="2157414" cy="1876426"/>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7413" h="1876425">
                    <a:moveTo>
                      <a:pt x="28575" y="1338262"/>
                    </a:moveTo>
                    <a:lnTo>
                      <a:pt x="2157413" y="1876425"/>
                    </a:lnTo>
                    <a:lnTo>
                      <a:pt x="2109788" y="471487"/>
                    </a:lnTo>
                    <a:lnTo>
                      <a:pt x="0" y="0"/>
                    </a:lnTo>
                    <a:lnTo>
                      <a:pt x="28575" y="1338262"/>
                    </a:lnTo>
                    <a:close/>
                  </a:path>
                </a:pathLst>
              </a:custGeom>
              <a:solidFill>
                <a:srgbClr val="A9B6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oup 167">
                <a:extLst>
                  <a:ext uri="{FF2B5EF4-FFF2-40B4-BE49-F238E27FC236}">
                    <a16:creationId xmlns:a16="http://schemas.microsoft.com/office/drawing/2014/main" id="{71A328BB-7890-4F6D-9D5D-3DA43193C696}"/>
                  </a:ext>
                </a:extLst>
              </p:cNvPr>
              <p:cNvGrpSpPr/>
              <p:nvPr/>
            </p:nvGrpSpPr>
            <p:grpSpPr>
              <a:xfrm>
                <a:off x="542278" y="4749964"/>
                <a:ext cx="919471" cy="484188"/>
                <a:chOff x="1859448" y="3104357"/>
                <a:chExt cx="919471" cy="484188"/>
              </a:xfrm>
            </p:grpSpPr>
            <p:sp>
              <p:nvSpPr>
                <p:cNvPr id="169" name="Freeform: Shape 15">
                  <a:extLst>
                    <a:ext uri="{FF2B5EF4-FFF2-40B4-BE49-F238E27FC236}">
                      <a16:creationId xmlns:a16="http://schemas.microsoft.com/office/drawing/2014/main" id="{F06299D1-5A48-421B-BB1B-EFE2B340134F}"/>
                    </a:ext>
                  </a:extLst>
                </p:cNvPr>
                <p:cNvSpPr/>
                <p:nvPr/>
              </p:nvSpPr>
              <p:spPr>
                <a:xfrm>
                  <a:off x="1859448" y="3104357"/>
                  <a:ext cx="919471" cy="484188"/>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3090" h="2176082">
                      <a:moveTo>
                        <a:pt x="28575" y="1338262"/>
                      </a:moveTo>
                      <a:lnTo>
                        <a:pt x="2135212" y="2176082"/>
                      </a:lnTo>
                      <a:lnTo>
                        <a:pt x="2143090" y="878162"/>
                      </a:lnTo>
                      <a:lnTo>
                        <a:pt x="0" y="0"/>
                      </a:lnTo>
                      <a:lnTo>
                        <a:pt x="28575" y="1338262"/>
                      </a:lnTo>
                      <a:close/>
                    </a:path>
                  </a:pathLst>
                </a:cu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0" name="Group 169">
                  <a:extLst>
                    <a:ext uri="{FF2B5EF4-FFF2-40B4-BE49-F238E27FC236}">
                      <a16:creationId xmlns:a16="http://schemas.microsoft.com/office/drawing/2014/main" id="{819E2AE8-7D2A-4CA2-995D-13C0CAD9AFFB}"/>
                    </a:ext>
                  </a:extLst>
                </p:cNvPr>
                <p:cNvGrpSpPr/>
                <p:nvPr/>
              </p:nvGrpSpPr>
              <p:grpSpPr>
                <a:xfrm>
                  <a:off x="1949541" y="3188492"/>
                  <a:ext cx="744806" cy="299245"/>
                  <a:chOff x="2238663" y="3548458"/>
                  <a:chExt cx="744806" cy="299245"/>
                </a:xfrm>
              </p:grpSpPr>
              <p:sp>
                <p:nvSpPr>
                  <p:cNvPr id="171" name="Freeform: Shape 17">
                    <a:extLst>
                      <a:ext uri="{FF2B5EF4-FFF2-40B4-BE49-F238E27FC236}">
                        <a16:creationId xmlns:a16="http://schemas.microsoft.com/office/drawing/2014/main" id="{7DC70DEC-F0B7-4993-8657-A006D9A6542C}"/>
                      </a:ext>
                    </a:extLst>
                  </p:cNvPr>
                  <p:cNvSpPr/>
                  <p:nvPr/>
                </p:nvSpPr>
                <p:spPr>
                  <a:xfrm>
                    <a:off x="2238663" y="3548458"/>
                    <a:ext cx="744806" cy="299245"/>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3595" h="1640769">
                        <a:moveTo>
                          <a:pt x="0" y="789885"/>
                        </a:moveTo>
                        <a:lnTo>
                          <a:pt x="2212796" y="1640769"/>
                        </a:lnTo>
                        <a:cubicBezTo>
                          <a:pt x="2213062" y="1386567"/>
                          <a:pt x="2213329" y="1132364"/>
                          <a:pt x="2213595" y="878162"/>
                        </a:cubicBezTo>
                        <a:lnTo>
                          <a:pt x="13888" y="0"/>
                        </a:lnTo>
                        <a:lnTo>
                          <a:pt x="0" y="789885"/>
                        </a:lnTo>
                        <a:close/>
                      </a:path>
                    </a:pathLst>
                  </a:custGeom>
                  <a:solidFill>
                    <a:srgbClr val="32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 name="Freeform: Shape 18">
                    <a:extLst>
                      <a:ext uri="{FF2B5EF4-FFF2-40B4-BE49-F238E27FC236}">
                        <a16:creationId xmlns:a16="http://schemas.microsoft.com/office/drawing/2014/main" id="{729F00FD-BB90-467F-A42E-DD8DC9ED3DE1}"/>
                      </a:ext>
                    </a:extLst>
                  </p:cNvPr>
                  <p:cNvSpPr/>
                  <p:nvPr/>
                </p:nvSpPr>
                <p:spPr>
                  <a:xfrm>
                    <a:off x="2281527" y="3568697"/>
                    <a:ext cx="697181" cy="249239"/>
                  </a:xfrm>
                  <a:custGeom>
                    <a:avLst/>
                    <a:gdLst>
                      <a:gd name="connsiteX0" fmla="*/ 157163 w 2262188"/>
                      <a:gd name="connsiteY0" fmla="*/ 0 h 557212"/>
                      <a:gd name="connsiteX1" fmla="*/ 2262188 w 2262188"/>
                      <a:gd name="connsiteY1" fmla="*/ 476250 h 557212"/>
                      <a:gd name="connsiteX2" fmla="*/ 2109788 w 2262188"/>
                      <a:gd name="connsiteY2" fmla="*/ 557212 h 557212"/>
                      <a:gd name="connsiteX3" fmla="*/ 0 w 2262188"/>
                      <a:gd name="connsiteY3" fmla="*/ 85725 h 557212"/>
                      <a:gd name="connsiteX4" fmla="*/ 157163 w 2262188"/>
                      <a:gd name="connsiteY4" fmla="*/ 0 h 557212"/>
                      <a:gd name="connsiteX0" fmla="*/ 157163 w 2157413"/>
                      <a:gd name="connsiteY0" fmla="*/ 0 h 1962150"/>
                      <a:gd name="connsiteX1" fmla="*/ 2157413 w 2157413"/>
                      <a:gd name="connsiteY1" fmla="*/ 1962150 h 1962150"/>
                      <a:gd name="connsiteX2" fmla="*/ 2109788 w 2157413"/>
                      <a:gd name="connsiteY2" fmla="*/ 557212 h 1962150"/>
                      <a:gd name="connsiteX3" fmla="*/ 0 w 2157413"/>
                      <a:gd name="connsiteY3" fmla="*/ 85725 h 1962150"/>
                      <a:gd name="connsiteX4" fmla="*/ 157163 w 2157413"/>
                      <a:gd name="connsiteY4" fmla="*/ 0 h 1962150"/>
                      <a:gd name="connsiteX0" fmla="*/ 28575 w 2157413"/>
                      <a:gd name="connsiteY0" fmla="*/ 1338262 h 1876425"/>
                      <a:gd name="connsiteX1" fmla="*/ 2157413 w 2157413"/>
                      <a:gd name="connsiteY1" fmla="*/ 1876425 h 1876425"/>
                      <a:gd name="connsiteX2" fmla="*/ 2109788 w 2157413"/>
                      <a:gd name="connsiteY2" fmla="*/ 471487 h 1876425"/>
                      <a:gd name="connsiteX3" fmla="*/ 0 w 2157413"/>
                      <a:gd name="connsiteY3" fmla="*/ 0 h 1876425"/>
                      <a:gd name="connsiteX4" fmla="*/ 28575 w 2157413"/>
                      <a:gd name="connsiteY4" fmla="*/ 1338262 h 1876425"/>
                      <a:gd name="connsiteX0" fmla="*/ 28575 w 2157413"/>
                      <a:gd name="connsiteY0" fmla="*/ 1338262 h 1876425"/>
                      <a:gd name="connsiteX1" fmla="*/ 2157413 w 2157413"/>
                      <a:gd name="connsiteY1" fmla="*/ 1876425 h 1876425"/>
                      <a:gd name="connsiteX2" fmla="*/ 2109788 w 2157413"/>
                      <a:gd name="connsiteY2" fmla="*/ 1199225 h 1876425"/>
                      <a:gd name="connsiteX3" fmla="*/ 0 w 2157413"/>
                      <a:gd name="connsiteY3" fmla="*/ 0 h 1876425"/>
                      <a:gd name="connsiteX4" fmla="*/ 28575 w 2157413"/>
                      <a:gd name="connsiteY4" fmla="*/ 1338262 h 1876425"/>
                      <a:gd name="connsiteX0" fmla="*/ 28575 w 2135212"/>
                      <a:gd name="connsiteY0" fmla="*/ 1338262 h 2176082"/>
                      <a:gd name="connsiteX1" fmla="*/ 2135212 w 2135212"/>
                      <a:gd name="connsiteY1" fmla="*/ 2176082 h 2176082"/>
                      <a:gd name="connsiteX2" fmla="*/ 2109788 w 2135212"/>
                      <a:gd name="connsiteY2" fmla="*/ 1199225 h 2176082"/>
                      <a:gd name="connsiteX3" fmla="*/ 0 w 2135212"/>
                      <a:gd name="connsiteY3" fmla="*/ 0 h 2176082"/>
                      <a:gd name="connsiteX4" fmla="*/ 28575 w 2135212"/>
                      <a:gd name="connsiteY4" fmla="*/ 1338262 h 2176082"/>
                      <a:gd name="connsiteX0" fmla="*/ 28575 w 2143090"/>
                      <a:gd name="connsiteY0" fmla="*/ 1338262 h 2176082"/>
                      <a:gd name="connsiteX1" fmla="*/ 2135212 w 2143090"/>
                      <a:gd name="connsiteY1" fmla="*/ 2176082 h 2176082"/>
                      <a:gd name="connsiteX2" fmla="*/ 2143090 w 2143090"/>
                      <a:gd name="connsiteY2" fmla="*/ 878162 h 2176082"/>
                      <a:gd name="connsiteX3" fmla="*/ 0 w 2143090"/>
                      <a:gd name="connsiteY3" fmla="*/ 0 h 2176082"/>
                      <a:gd name="connsiteX4" fmla="*/ 28575 w 2143090"/>
                      <a:gd name="connsiteY4" fmla="*/ 1338262 h 2176082"/>
                      <a:gd name="connsiteX0" fmla="*/ 28575 w 2199707"/>
                      <a:gd name="connsiteY0" fmla="*/ 1338262 h 2176082"/>
                      <a:gd name="connsiteX1" fmla="*/ 2135212 w 2199707"/>
                      <a:gd name="connsiteY1" fmla="*/ 2176082 h 2176082"/>
                      <a:gd name="connsiteX2" fmla="*/ 2199707 w 2199707"/>
                      <a:gd name="connsiteY2" fmla="*/ 878162 h 2176082"/>
                      <a:gd name="connsiteX3" fmla="*/ 0 w 2199707"/>
                      <a:gd name="connsiteY3" fmla="*/ 0 h 2176082"/>
                      <a:gd name="connsiteX4" fmla="*/ 28575 w 2199707"/>
                      <a:gd name="connsiteY4" fmla="*/ 1338262 h 2176082"/>
                      <a:gd name="connsiteX0" fmla="*/ 28575 w 2199707"/>
                      <a:gd name="connsiteY0" fmla="*/ 1338262 h 1640769"/>
                      <a:gd name="connsiteX1" fmla="*/ 2198908 w 2199707"/>
                      <a:gd name="connsiteY1" fmla="*/ 1640769 h 1640769"/>
                      <a:gd name="connsiteX2" fmla="*/ 2199707 w 2199707"/>
                      <a:gd name="connsiteY2" fmla="*/ 878162 h 1640769"/>
                      <a:gd name="connsiteX3" fmla="*/ 0 w 2199707"/>
                      <a:gd name="connsiteY3" fmla="*/ 0 h 1640769"/>
                      <a:gd name="connsiteX4" fmla="*/ 28575 w 2199707"/>
                      <a:gd name="connsiteY4" fmla="*/ 1338262 h 1640769"/>
                      <a:gd name="connsiteX0" fmla="*/ 141811 w 2199707"/>
                      <a:gd name="connsiteY0" fmla="*/ 685433 h 1640769"/>
                      <a:gd name="connsiteX1" fmla="*/ 2198908 w 2199707"/>
                      <a:gd name="connsiteY1" fmla="*/ 1640769 h 1640769"/>
                      <a:gd name="connsiteX2" fmla="*/ 2199707 w 2199707"/>
                      <a:gd name="connsiteY2" fmla="*/ 878162 h 1640769"/>
                      <a:gd name="connsiteX3" fmla="*/ 0 w 2199707"/>
                      <a:gd name="connsiteY3" fmla="*/ 0 h 1640769"/>
                      <a:gd name="connsiteX4" fmla="*/ 141811 w 2199707"/>
                      <a:gd name="connsiteY4" fmla="*/ 685433 h 1640769"/>
                      <a:gd name="connsiteX0" fmla="*/ 7344 w 2199707"/>
                      <a:gd name="connsiteY0" fmla="*/ 763769 h 1640769"/>
                      <a:gd name="connsiteX1" fmla="*/ 2198908 w 2199707"/>
                      <a:gd name="connsiteY1" fmla="*/ 1640769 h 1640769"/>
                      <a:gd name="connsiteX2" fmla="*/ 2199707 w 2199707"/>
                      <a:gd name="connsiteY2" fmla="*/ 878162 h 1640769"/>
                      <a:gd name="connsiteX3" fmla="*/ 0 w 2199707"/>
                      <a:gd name="connsiteY3" fmla="*/ 0 h 1640769"/>
                      <a:gd name="connsiteX4" fmla="*/ 7344 w 2199707"/>
                      <a:gd name="connsiteY4" fmla="*/ 763769 h 1640769"/>
                      <a:gd name="connsiteX0" fmla="*/ 0 w 2213595"/>
                      <a:gd name="connsiteY0" fmla="*/ 789885 h 1640769"/>
                      <a:gd name="connsiteX1" fmla="*/ 2212796 w 2213595"/>
                      <a:gd name="connsiteY1" fmla="*/ 1640769 h 1640769"/>
                      <a:gd name="connsiteX2" fmla="*/ 2213595 w 2213595"/>
                      <a:gd name="connsiteY2" fmla="*/ 878162 h 1640769"/>
                      <a:gd name="connsiteX3" fmla="*/ 13888 w 2213595"/>
                      <a:gd name="connsiteY3" fmla="*/ 0 h 1640769"/>
                      <a:gd name="connsiteX4" fmla="*/ 0 w 2213595"/>
                      <a:gd name="connsiteY4" fmla="*/ 789885 h 1640769"/>
                      <a:gd name="connsiteX0" fmla="*/ 0 w 2212796"/>
                      <a:gd name="connsiteY0" fmla="*/ 789885 h 1640769"/>
                      <a:gd name="connsiteX1" fmla="*/ 2212796 w 2212796"/>
                      <a:gd name="connsiteY1" fmla="*/ 1640769 h 1640769"/>
                      <a:gd name="connsiteX2" fmla="*/ 1746500 w 2212796"/>
                      <a:gd name="connsiteY2" fmla="*/ 878162 h 1640769"/>
                      <a:gd name="connsiteX3" fmla="*/ 13888 w 2212796"/>
                      <a:gd name="connsiteY3" fmla="*/ 0 h 1640769"/>
                      <a:gd name="connsiteX4" fmla="*/ 0 w 2212796"/>
                      <a:gd name="connsiteY4" fmla="*/ 789885 h 1640769"/>
                      <a:gd name="connsiteX0" fmla="*/ 0 w 2212796"/>
                      <a:gd name="connsiteY0" fmla="*/ 789885 h 1640769"/>
                      <a:gd name="connsiteX1" fmla="*/ 2212796 w 2212796"/>
                      <a:gd name="connsiteY1" fmla="*/ 1640769 h 1640769"/>
                      <a:gd name="connsiteX2" fmla="*/ 2036667 w 2212796"/>
                      <a:gd name="connsiteY2" fmla="*/ 825936 h 1640769"/>
                      <a:gd name="connsiteX3" fmla="*/ 13888 w 2212796"/>
                      <a:gd name="connsiteY3" fmla="*/ 0 h 1640769"/>
                      <a:gd name="connsiteX4" fmla="*/ 0 w 2212796"/>
                      <a:gd name="connsiteY4" fmla="*/ 789885 h 1640769"/>
                      <a:gd name="connsiteX0" fmla="*/ 0 w 2092485"/>
                      <a:gd name="connsiteY0" fmla="*/ 789885 h 1510202"/>
                      <a:gd name="connsiteX1" fmla="*/ 2092485 w 2092485"/>
                      <a:gd name="connsiteY1" fmla="*/ 1510202 h 1510202"/>
                      <a:gd name="connsiteX2" fmla="*/ 2036667 w 2092485"/>
                      <a:gd name="connsiteY2" fmla="*/ 825936 h 1510202"/>
                      <a:gd name="connsiteX3" fmla="*/ 13888 w 2092485"/>
                      <a:gd name="connsiteY3" fmla="*/ 0 h 1510202"/>
                      <a:gd name="connsiteX4" fmla="*/ 0 w 2092485"/>
                      <a:gd name="connsiteY4" fmla="*/ 789885 h 1510202"/>
                      <a:gd name="connsiteX0" fmla="*/ 0 w 2036667"/>
                      <a:gd name="connsiteY0" fmla="*/ 789885 h 1588538"/>
                      <a:gd name="connsiteX1" fmla="*/ 2035868 w 2036667"/>
                      <a:gd name="connsiteY1" fmla="*/ 1588538 h 1588538"/>
                      <a:gd name="connsiteX2" fmla="*/ 2036667 w 2036667"/>
                      <a:gd name="connsiteY2" fmla="*/ 825936 h 1588538"/>
                      <a:gd name="connsiteX3" fmla="*/ 13888 w 2036667"/>
                      <a:gd name="connsiteY3" fmla="*/ 0 h 1588538"/>
                      <a:gd name="connsiteX4" fmla="*/ 0 w 2036667"/>
                      <a:gd name="connsiteY4" fmla="*/ 789885 h 1588538"/>
                      <a:gd name="connsiteX0" fmla="*/ 113503 w 2022779"/>
                      <a:gd name="connsiteY0" fmla="*/ 750720 h 1588538"/>
                      <a:gd name="connsiteX1" fmla="*/ 2021980 w 2022779"/>
                      <a:gd name="connsiteY1" fmla="*/ 1588538 h 1588538"/>
                      <a:gd name="connsiteX2" fmla="*/ 2022779 w 2022779"/>
                      <a:gd name="connsiteY2" fmla="*/ 825936 h 1588538"/>
                      <a:gd name="connsiteX3" fmla="*/ 0 w 2022779"/>
                      <a:gd name="connsiteY3" fmla="*/ 0 h 1588538"/>
                      <a:gd name="connsiteX4" fmla="*/ 113503 w 2022779"/>
                      <a:gd name="connsiteY4" fmla="*/ 750720 h 1588538"/>
                      <a:gd name="connsiteX0" fmla="*/ 0 w 2050820"/>
                      <a:gd name="connsiteY0" fmla="*/ 554872 h 1588538"/>
                      <a:gd name="connsiteX1" fmla="*/ 2050021 w 2050820"/>
                      <a:gd name="connsiteY1" fmla="*/ 1588538 h 1588538"/>
                      <a:gd name="connsiteX2" fmla="*/ 2050820 w 2050820"/>
                      <a:gd name="connsiteY2" fmla="*/ 825936 h 1588538"/>
                      <a:gd name="connsiteX3" fmla="*/ 28041 w 2050820"/>
                      <a:gd name="connsiteY3" fmla="*/ 0 h 1588538"/>
                      <a:gd name="connsiteX4" fmla="*/ 0 w 2050820"/>
                      <a:gd name="connsiteY4" fmla="*/ 554872 h 1588538"/>
                      <a:gd name="connsiteX0" fmla="*/ 0 w 2050820"/>
                      <a:gd name="connsiteY0" fmla="*/ 554872 h 1353524"/>
                      <a:gd name="connsiteX1" fmla="*/ 2050021 w 2050820"/>
                      <a:gd name="connsiteY1" fmla="*/ 1353524 h 1353524"/>
                      <a:gd name="connsiteX2" fmla="*/ 2050820 w 2050820"/>
                      <a:gd name="connsiteY2" fmla="*/ 825936 h 1353524"/>
                      <a:gd name="connsiteX3" fmla="*/ 28041 w 2050820"/>
                      <a:gd name="connsiteY3" fmla="*/ 0 h 1353524"/>
                      <a:gd name="connsiteX4" fmla="*/ 0 w 2050820"/>
                      <a:gd name="connsiteY4" fmla="*/ 554872 h 1353524"/>
                      <a:gd name="connsiteX0" fmla="*/ 0 w 2078329"/>
                      <a:gd name="connsiteY0" fmla="*/ 554872 h 1340469"/>
                      <a:gd name="connsiteX1" fmla="*/ 2078329 w 2078329"/>
                      <a:gd name="connsiteY1" fmla="*/ 1340469 h 1340469"/>
                      <a:gd name="connsiteX2" fmla="*/ 2050820 w 2078329"/>
                      <a:gd name="connsiteY2" fmla="*/ 825936 h 1340469"/>
                      <a:gd name="connsiteX3" fmla="*/ 28041 w 2078329"/>
                      <a:gd name="connsiteY3" fmla="*/ 0 h 1340469"/>
                      <a:gd name="connsiteX4" fmla="*/ 0 w 2078329"/>
                      <a:gd name="connsiteY4" fmla="*/ 554872 h 1340469"/>
                      <a:gd name="connsiteX0" fmla="*/ 0 w 2114517"/>
                      <a:gd name="connsiteY0" fmla="*/ 554872 h 1340469"/>
                      <a:gd name="connsiteX1" fmla="*/ 2078329 w 2114517"/>
                      <a:gd name="connsiteY1" fmla="*/ 1340469 h 1340469"/>
                      <a:gd name="connsiteX2" fmla="*/ 2114517 w 2114517"/>
                      <a:gd name="connsiteY2" fmla="*/ 865107 h 1340469"/>
                      <a:gd name="connsiteX3" fmla="*/ 28041 w 2114517"/>
                      <a:gd name="connsiteY3" fmla="*/ 0 h 1340469"/>
                      <a:gd name="connsiteX4" fmla="*/ 0 w 2114517"/>
                      <a:gd name="connsiteY4" fmla="*/ 554872 h 1340469"/>
                      <a:gd name="connsiteX0" fmla="*/ 0 w 2078335"/>
                      <a:gd name="connsiteY0" fmla="*/ 554872 h 1340469"/>
                      <a:gd name="connsiteX1" fmla="*/ 2078329 w 2078335"/>
                      <a:gd name="connsiteY1" fmla="*/ 1340469 h 1340469"/>
                      <a:gd name="connsiteX2" fmla="*/ 2072052 w 2078335"/>
                      <a:gd name="connsiteY2" fmla="*/ 812881 h 1340469"/>
                      <a:gd name="connsiteX3" fmla="*/ 28041 w 2078335"/>
                      <a:gd name="connsiteY3" fmla="*/ 0 h 1340469"/>
                      <a:gd name="connsiteX4" fmla="*/ 0 w 2078335"/>
                      <a:gd name="connsiteY4" fmla="*/ 554872 h 1340469"/>
                      <a:gd name="connsiteX0" fmla="*/ 0 w 2072052"/>
                      <a:gd name="connsiteY0" fmla="*/ 554872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54872 h 1327414"/>
                      <a:gd name="connsiteX0" fmla="*/ 0 w 2072052"/>
                      <a:gd name="connsiteY0" fmla="*/ 541817 h 1327414"/>
                      <a:gd name="connsiteX1" fmla="*/ 2064173 w 2072052"/>
                      <a:gd name="connsiteY1" fmla="*/ 1327414 h 1327414"/>
                      <a:gd name="connsiteX2" fmla="*/ 2072052 w 2072052"/>
                      <a:gd name="connsiteY2" fmla="*/ 812881 h 1327414"/>
                      <a:gd name="connsiteX3" fmla="*/ 28041 w 2072052"/>
                      <a:gd name="connsiteY3" fmla="*/ 0 h 1327414"/>
                      <a:gd name="connsiteX4" fmla="*/ 0 w 2072052"/>
                      <a:gd name="connsiteY4" fmla="*/ 541817 h 1327414"/>
                      <a:gd name="connsiteX0" fmla="*/ 0 w 2072052"/>
                      <a:gd name="connsiteY0" fmla="*/ 541817 h 1366585"/>
                      <a:gd name="connsiteX1" fmla="*/ 2064173 w 2072052"/>
                      <a:gd name="connsiteY1" fmla="*/ 1366585 h 1366585"/>
                      <a:gd name="connsiteX2" fmla="*/ 2072052 w 2072052"/>
                      <a:gd name="connsiteY2" fmla="*/ 812881 h 1366585"/>
                      <a:gd name="connsiteX3" fmla="*/ 28041 w 2072052"/>
                      <a:gd name="connsiteY3" fmla="*/ 0 h 1366585"/>
                      <a:gd name="connsiteX4" fmla="*/ 0 w 2072052"/>
                      <a:gd name="connsiteY4" fmla="*/ 541817 h 136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52" h="1366585">
                        <a:moveTo>
                          <a:pt x="0" y="541817"/>
                        </a:moveTo>
                        <a:lnTo>
                          <a:pt x="2064173" y="1366585"/>
                        </a:lnTo>
                        <a:cubicBezTo>
                          <a:pt x="2064439" y="1112383"/>
                          <a:pt x="2071786" y="1067083"/>
                          <a:pt x="2072052" y="812881"/>
                        </a:cubicBezTo>
                        <a:lnTo>
                          <a:pt x="28041" y="0"/>
                        </a:lnTo>
                        <a:lnTo>
                          <a:pt x="0" y="541817"/>
                        </a:lnTo>
                        <a:close/>
                      </a:path>
                    </a:pathLst>
                  </a:custGeom>
                  <a:solidFill>
                    <a:srgbClr val="0909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sp>
        <p:nvSpPr>
          <p:cNvPr id="223" name="Freeform: Shape 33">
            <a:extLst>
              <a:ext uri="{FF2B5EF4-FFF2-40B4-BE49-F238E27FC236}">
                <a16:creationId xmlns:a16="http://schemas.microsoft.com/office/drawing/2014/main" id="{92701367-4E10-49BA-B0F2-93590B9BC0BF}"/>
              </a:ext>
            </a:extLst>
          </p:cNvPr>
          <p:cNvSpPr/>
          <p:nvPr/>
        </p:nvSpPr>
        <p:spPr>
          <a:xfrm>
            <a:off x="6829599" y="2683266"/>
            <a:ext cx="2651648" cy="926999"/>
          </a:xfrm>
          <a:custGeom>
            <a:avLst/>
            <a:gdLst>
              <a:gd name="connsiteX0" fmla="*/ 2714625 w 4686300"/>
              <a:gd name="connsiteY0" fmla="*/ 1638300 h 1638300"/>
              <a:gd name="connsiteX1" fmla="*/ 4686300 w 4686300"/>
              <a:gd name="connsiteY1" fmla="*/ 352425 h 1638300"/>
              <a:gd name="connsiteX2" fmla="*/ 2324100 w 4686300"/>
              <a:gd name="connsiteY2" fmla="*/ 0 h 1638300"/>
              <a:gd name="connsiteX3" fmla="*/ 0 w 4686300"/>
              <a:gd name="connsiteY3" fmla="*/ 1162050 h 1638300"/>
              <a:gd name="connsiteX4" fmla="*/ 2714625 w 4686300"/>
              <a:gd name="connsiteY4" fmla="*/ 1638300 h 1638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6300" h="1638300">
                <a:moveTo>
                  <a:pt x="2714625" y="1638300"/>
                </a:moveTo>
                <a:lnTo>
                  <a:pt x="4686300" y="352425"/>
                </a:lnTo>
                <a:lnTo>
                  <a:pt x="2324100" y="0"/>
                </a:lnTo>
                <a:lnTo>
                  <a:pt x="0" y="1162050"/>
                </a:lnTo>
                <a:lnTo>
                  <a:pt x="2714625" y="1638300"/>
                </a:lnTo>
                <a:close/>
              </a:path>
            </a:pathLst>
          </a:custGeom>
          <a:solidFill>
            <a:srgbClr val="9FB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Freeform: Shape 34">
            <a:extLst>
              <a:ext uri="{FF2B5EF4-FFF2-40B4-BE49-F238E27FC236}">
                <a16:creationId xmlns:a16="http://schemas.microsoft.com/office/drawing/2014/main" id="{9F4CC0FD-D8F4-45D4-864C-64966BC7EDFE}"/>
              </a:ext>
            </a:extLst>
          </p:cNvPr>
          <p:cNvSpPr/>
          <p:nvPr/>
        </p:nvSpPr>
        <p:spPr>
          <a:xfrm>
            <a:off x="8349446" y="2874820"/>
            <a:ext cx="1115632" cy="3594815"/>
          </a:xfrm>
          <a:custGeom>
            <a:avLst/>
            <a:gdLst>
              <a:gd name="connsiteX0" fmla="*/ 2714625 w 4686300"/>
              <a:gd name="connsiteY0" fmla="*/ 1638300 h 1638300"/>
              <a:gd name="connsiteX1" fmla="*/ 4686300 w 4686300"/>
              <a:gd name="connsiteY1" fmla="*/ 352425 h 1638300"/>
              <a:gd name="connsiteX2" fmla="*/ 2324100 w 4686300"/>
              <a:gd name="connsiteY2" fmla="*/ 0 h 1638300"/>
              <a:gd name="connsiteX3" fmla="*/ 0 w 4686300"/>
              <a:gd name="connsiteY3" fmla="*/ 1162050 h 1638300"/>
              <a:gd name="connsiteX4" fmla="*/ 2714625 w 4686300"/>
              <a:gd name="connsiteY4" fmla="*/ 1638300 h 1638300"/>
              <a:gd name="connsiteX0" fmla="*/ 352425 w 4686300"/>
              <a:gd name="connsiteY0" fmla="*/ 6353175 h 6353175"/>
              <a:gd name="connsiteX1" fmla="*/ 4686300 w 4686300"/>
              <a:gd name="connsiteY1" fmla="*/ 352425 h 6353175"/>
              <a:gd name="connsiteX2" fmla="*/ 2324100 w 4686300"/>
              <a:gd name="connsiteY2" fmla="*/ 0 h 6353175"/>
              <a:gd name="connsiteX3" fmla="*/ 0 w 4686300"/>
              <a:gd name="connsiteY3" fmla="*/ 1162050 h 6353175"/>
              <a:gd name="connsiteX4" fmla="*/ 352425 w 4686300"/>
              <a:gd name="connsiteY4" fmla="*/ 6353175 h 6353175"/>
              <a:gd name="connsiteX0" fmla="*/ 85725 w 4419600"/>
              <a:gd name="connsiteY0" fmla="*/ 6353175 h 6353175"/>
              <a:gd name="connsiteX1" fmla="*/ 4419600 w 4419600"/>
              <a:gd name="connsiteY1" fmla="*/ 352425 h 6353175"/>
              <a:gd name="connsiteX2" fmla="*/ 2057400 w 4419600"/>
              <a:gd name="connsiteY2" fmla="*/ 0 h 6353175"/>
              <a:gd name="connsiteX3" fmla="*/ 0 w 4419600"/>
              <a:gd name="connsiteY3" fmla="*/ 1247775 h 6353175"/>
              <a:gd name="connsiteX4" fmla="*/ 85725 w 4419600"/>
              <a:gd name="connsiteY4" fmla="*/ 6353175 h 6353175"/>
              <a:gd name="connsiteX0" fmla="*/ 0 w 4333875"/>
              <a:gd name="connsiteY0" fmla="*/ 6353175 h 6353175"/>
              <a:gd name="connsiteX1" fmla="*/ 4333875 w 4333875"/>
              <a:gd name="connsiteY1" fmla="*/ 352425 h 6353175"/>
              <a:gd name="connsiteX2" fmla="*/ 1971675 w 4333875"/>
              <a:gd name="connsiteY2" fmla="*/ 0 h 6353175"/>
              <a:gd name="connsiteX3" fmla="*/ 104775 w 4333875"/>
              <a:gd name="connsiteY3" fmla="*/ 1333500 h 6353175"/>
              <a:gd name="connsiteX4" fmla="*/ 0 w 4333875"/>
              <a:gd name="connsiteY4" fmla="*/ 6353175 h 6353175"/>
              <a:gd name="connsiteX0" fmla="*/ 0 w 4333875"/>
              <a:gd name="connsiteY0" fmla="*/ 6353175 h 6353175"/>
              <a:gd name="connsiteX1" fmla="*/ 4333875 w 4333875"/>
              <a:gd name="connsiteY1" fmla="*/ 352425 h 6353175"/>
              <a:gd name="connsiteX2" fmla="*/ 1971675 w 4333875"/>
              <a:gd name="connsiteY2" fmla="*/ 0 h 6353175"/>
              <a:gd name="connsiteX3" fmla="*/ 19050 w 4333875"/>
              <a:gd name="connsiteY3" fmla="*/ 1304925 h 6353175"/>
              <a:gd name="connsiteX4" fmla="*/ 0 w 4333875"/>
              <a:gd name="connsiteY4" fmla="*/ 6353175 h 6353175"/>
              <a:gd name="connsiteX0" fmla="*/ 0 w 1971675"/>
              <a:gd name="connsiteY0" fmla="*/ 6353175 h 6353175"/>
              <a:gd name="connsiteX1" fmla="*/ 1781175 w 1971675"/>
              <a:gd name="connsiteY1" fmla="*/ 4867275 h 6353175"/>
              <a:gd name="connsiteX2" fmla="*/ 1971675 w 1971675"/>
              <a:gd name="connsiteY2" fmla="*/ 0 h 6353175"/>
              <a:gd name="connsiteX3" fmla="*/ 19050 w 1971675"/>
              <a:gd name="connsiteY3" fmla="*/ 1304925 h 6353175"/>
              <a:gd name="connsiteX4" fmla="*/ 0 w 1971675"/>
              <a:gd name="connsiteY4" fmla="*/ 6353175 h 6353175"/>
              <a:gd name="connsiteX0" fmla="*/ 0 w 1971675"/>
              <a:gd name="connsiteY0" fmla="*/ 6353175 h 6353175"/>
              <a:gd name="connsiteX1" fmla="*/ 1781175 w 1971675"/>
              <a:gd name="connsiteY1" fmla="*/ 4867275 h 6353175"/>
              <a:gd name="connsiteX2" fmla="*/ 1971675 w 1971675"/>
              <a:gd name="connsiteY2" fmla="*/ 0 h 6353175"/>
              <a:gd name="connsiteX3" fmla="*/ 19050 w 1971675"/>
              <a:gd name="connsiteY3" fmla="*/ 1304924 h 6353175"/>
              <a:gd name="connsiteX4" fmla="*/ 0 w 1971675"/>
              <a:gd name="connsiteY4" fmla="*/ 6353175 h 635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6353175">
                <a:moveTo>
                  <a:pt x="0" y="6353175"/>
                </a:moveTo>
                <a:lnTo>
                  <a:pt x="1781175" y="4867275"/>
                </a:lnTo>
                <a:lnTo>
                  <a:pt x="1971675" y="0"/>
                </a:lnTo>
                <a:lnTo>
                  <a:pt x="19050" y="1304924"/>
                </a:lnTo>
                <a:lnTo>
                  <a:pt x="0" y="6353175"/>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5" name="Freeform: Shape 244">
            <a:extLst>
              <a:ext uri="{FF2B5EF4-FFF2-40B4-BE49-F238E27FC236}">
                <a16:creationId xmlns:a16="http://schemas.microsoft.com/office/drawing/2014/main" id="{7DE937DC-5000-4706-A203-6396A366F6F3}"/>
              </a:ext>
            </a:extLst>
          </p:cNvPr>
          <p:cNvSpPr/>
          <p:nvPr/>
        </p:nvSpPr>
        <p:spPr>
          <a:xfrm>
            <a:off x="6828506" y="3339059"/>
            <a:ext cx="1530120" cy="1180045"/>
          </a:xfrm>
          <a:custGeom>
            <a:avLst/>
            <a:gdLst>
              <a:gd name="connsiteX0" fmla="*/ 2714625 w 4686300"/>
              <a:gd name="connsiteY0" fmla="*/ 1638300 h 1638300"/>
              <a:gd name="connsiteX1" fmla="*/ 4686300 w 4686300"/>
              <a:gd name="connsiteY1" fmla="*/ 352425 h 1638300"/>
              <a:gd name="connsiteX2" fmla="*/ 2324100 w 4686300"/>
              <a:gd name="connsiteY2" fmla="*/ 0 h 1638300"/>
              <a:gd name="connsiteX3" fmla="*/ 0 w 4686300"/>
              <a:gd name="connsiteY3" fmla="*/ 1162050 h 1638300"/>
              <a:gd name="connsiteX4" fmla="*/ 2714625 w 4686300"/>
              <a:gd name="connsiteY4" fmla="*/ 1638300 h 1638300"/>
              <a:gd name="connsiteX0" fmla="*/ 352425 w 4686300"/>
              <a:gd name="connsiteY0" fmla="*/ 6353175 h 6353175"/>
              <a:gd name="connsiteX1" fmla="*/ 4686300 w 4686300"/>
              <a:gd name="connsiteY1" fmla="*/ 352425 h 6353175"/>
              <a:gd name="connsiteX2" fmla="*/ 2324100 w 4686300"/>
              <a:gd name="connsiteY2" fmla="*/ 0 h 6353175"/>
              <a:gd name="connsiteX3" fmla="*/ 0 w 4686300"/>
              <a:gd name="connsiteY3" fmla="*/ 1162050 h 6353175"/>
              <a:gd name="connsiteX4" fmla="*/ 352425 w 4686300"/>
              <a:gd name="connsiteY4" fmla="*/ 6353175 h 6353175"/>
              <a:gd name="connsiteX0" fmla="*/ 85725 w 4419600"/>
              <a:gd name="connsiteY0" fmla="*/ 6353175 h 6353175"/>
              <a:gd name="connsiteX1" fmla="*/ 4419600 w 4419600"/>
              <a:gd name="connsiteY1" fmla="*/ 352425 h 6353175"/>
              <a:gd name="connsiteX2" fmla="*/ 2057400 w 4419600"/>
              <a:gd name="connsiteY2" fmla="*/ 0 h 6353175"/>
              <a:gd name="connsiteX3" fmla="*/ 0 w 4419600"/>
              <a:gd name="connsiteY3" fmla="*/ 1247775 h 6353175"/>
              <a:gd name="connsiteX4" fmla="*/ 85725 w 4419600"/>
              <a:gd name="connsiteY4" fmla="*/ 6353175 h 6353175"/>
              <a:gd name="connsiteX0" fmla="*/ 0 w 4333875"/>
              <a:gd name="connsiteY0" fmla="*/ 6353175 h 6353175"/>
              <a:gd name="connsiteX1" fmla="*/ 4333875 w 4333875"/>
              <a:gd name="connsiteY1" fmla="*/ 352425 h 6353175"/>
              <a:gd name="connsiteX2" fmla="*/ 1971675 w 4333875"/>
              <a:gd name="connsiteY2" fmla="*/ 0 h 6353175"/>
              <a:gd name="connsiteX3" fmla="*/ 104775 w 4333875"/>
              <a:gd name="connsiteY3" fmla="*/ 1333500 h 6353175"/>
              <a:gd name="connsiteX4" fmla="*/ 0 w 4333875"/>
              <a:gd name="connsiteY4" fmla="*/ 6353175 h 6353175"/>
              <a:gd name="connsiteX0" fmla="*/ 0 w 4333875"/>
              <a:gd name="connsiteY0" fmla="*/ 6353175 h 6353175"/>
              <a:gd name="connsiteX1" fmla="*/ 4333875 w 4333875"/>
              <a:gd name="connsiteY1" fmla="*/ 352425 h 6353175"/>
              <a:gd name="connsiteX2" fmla="*/ 1971675 w 4333875"/>
              <a:gd name="connsiteY2" fmla="*/ 0 h 6353175"/>
              <a:gd name="connsiteX3" fmla="*/ 19050 w 4333875"/>
              <a:gd name="connsiteY3" fmla="*/ 1304925 h 6353175"/>
              <a:gd name="connsiteX4" fmla="*/ 0 w 4333875"/>
              <a:gd name="connsiteY4" fmla="*/ 6353175 h 6353175"/>
              <a:gd name="connsiteX0" fmla="*/ 0 w 1971675"/>
              <a:gd name="connsiteY0" fmla="*/ 6353175 h 6353175"/>
              <a:gd name="connsiteX1" fmla="*/ 1781175 w 1971675"/>
              <a:gd name="connsiteY1" fmla="*/ 4867275 h 6353175"/>
              <a:gd name="connsiteX2" fmla="*/ 1971675 w 1971675"/>
              <a:gd name="connsiteY2" fmla="*/ 0 h 6353175"/>
              <a:gd name="connsiteX3" fmla="*/ 19050 w 1971675"/>
              <a:gd name="connsiteY3" fmla="*/ 1304925 h 6353175"/>
              <a:gd name="connsiteX4" fmla="*/ 0 w 1971675"/>
              <a:gd name="connsiteY4" fmla="*/ 6353175 h 6353175"/>
              <a:gd name="connsiteX0" fmla="*/ 0 w 2743200"/>
              <a:gd name="connsiteY0" fmla="*/ 5048250 h 5048250"/>
              <a:gd name="connsiteX1" fmla="*/ 1781175 w 2743200"/>
              <a:gd name="connsiteY1" fmla="*/ 3562350 h 5048250"/>
              <a:gd name="connsiteX2" fmla="*/ 2743200 w 2743200"/>
              <a:gd name="connsiteY2" fmla="*/ 485775 h 5048250"/>
              <a:gd name="connsiteX3" fmla="*/ 19050 w 2743200"/>
              <a:gd name="connsiteY3" fmla="*/ 0 h 5048250"/>
              <a:gd name="connsiteX4" fmla="*/ 0 w 2743200"/>
              <a:gd name="connsiteY4" fmla="*/ 5048250 h 5048250"/>
              <a:gd name="connsiteX0" fmla="*/ 0 w 2743200"/>
              <a:gd name="connsiteY0" fmla="*/ 5048250 h 5524500"/>
              <a:gd name="connsiteX1" fmla="*/ 2714625 w 2743200"/>
              <a:gd name="connsiteY1" fmla="*/ 5524500 h 5524500"/>
              <a:gd name="connsiteX2" fmla="*/ 2743200 w 2743200"/>
              <a:gd name="connsiteY2" fmla="*/ 485775 h 5524500"/>
              <a:gd name="connsiteX3" fmla="*/ 19050 w 2743200"/>
              <a:gd name="connsiteY3" fmla="*/ 0 h 5524500"/>
              <a:gd name="connsiteX4" fmla="*/ 0 w 2743200"/>
              <a:gd name="connsiteY4" fmla="*/ 5048250 h 5524500"/>
              <a:gd name="connsiteX0" fmla="*/ 1019175 w 2724150"/>
              <a:gd name="connsiteY0" fmla="*/ 4391025 h 5524500"/>
              <a:gd name="connsiteX1" fmla="*/ 2695575 w 2724150"/>
              <a:gd name="connsiteY1" fmla="*/ 5524500 h 5524500"/>
              <a:gd name="connsiteX2" fmla="*/ 2724150 w 2724150"/>
              <a:gd name="connsiteY2" fmla="*/ 485775 h 5524500"/>
              <a:gd name="connsiteX3" fmla="*/ 0 w 2724150"/>
              <a:gd name="connsiteY3" fmla="*/ 0 h 5524500"/>
              <a:gd name="connsiteX4" fmla="*/ 1019175 w 2724150"/>
              <a:gd name="connsiteY4" fmla="*/ 4391025 h 5524500"/>
              <a:gd name="connsiteX0" fmla="*/ 238125 w 2724150"/>
              <a:gd name="connsiteY0" fmla="*/ 4657725 h 5524500"/>
              <a:gd name="connsiteX1" fmla="*/ 2695575 w 2724150"/>
              <a:gd name="connsiteY1" fmla="*/ 5524500 h 5524500"/>
              <a:gd name="connsiteX2" fmla="*/ 2724150 w 2724150"/>
              <a:gd name="connsiteY2" fmla="*/ 485775 h 5524500"/>
              <a:gd name="connsiteX3" fmla="*/ 0 w 2724150"/>
              <a:gd name="connsiteY3" fmla="*/ 0 h 5524500"/>
              <a:gd name="connsiteX4" fmla="*/ 238125 w 2724150"/>
              <a:gd name="connsiteY4" fmla="*/ 4657725 h 5524500"/>
              <a:gd name="connsiteX0" fmla="*/ 171450 w 2724150"/>
              <a:gd name="connsiteY0" fmla="*/ 4610100 h 5524500"/>
              <a:gd name="connsiteX1" fmla="*/ 2695575 w 2724150"/>
              <a:gd name="connsiteY1" fmla="*/ 5524500 h 5524500"/>
              <a:gd name="connsiteX2" fmla="*/ 2724150 w 2724150"/>
              <a:gd name="connsiteY2" fmla="*/ 485775 h 5524500"/>
              <a:gd name="connsiteX3" fmla="*/ 0 w 2724150"/>
              <a:gd name="connsiteY3" fmla="*/ 0 h 5524500"/>
              <a:gd name="connsiteX4" fmla="*/ 171450 w 2724150"/>
              <a:gd name="connsiteY4" fmla="*/ 4610100 h 5524500"/>
              <a:gd name="connsiteX0" fmla="*/ 137783 w 2690483"/>
              <a:gd name="connsiteY0" fmla="*/ 5562698 h 6477098"/>
              <a:gd name="connsiteX1" fmla="*/ 2661908 w 2690483"/>
              <a:gd name="connsiteY1" fmla="*/ 6477098 h 6477098"/>
              <a:gd name="connsiteX2" fmla="*/ 2690483 w 2690483"/>
              <a:gd name="connsiteY2" fmla="*/ 1438373 h 6477098"/>
              <a:gd name="connsiteX3" fmla="*/ 0 w 2690483"/>
              <a:gd name="connsiteY3" fmla="*/ 0 h 6477098"/>
              <a:gd name="connsiteX4" fmla="*/ 137783 w 2690483"/>
              <a:gd name="connsiteY4" fmla="*/ 5562698 h 6477098"/>
              <a:gd name="connsiteX0" fmla="*/ 78865 w 2690483"/>
              <a:gd name="connsiteY0" fmla="*/ 1646463 h 6477098"/>
              <a:gd name="connsiteX1" fmla="*/ 2661908 w 2690483"/>
              <a:gd name="connsiteY1" fmla="*/ 6477098 h 6477098"/>
              <a:gd name="connsiteX2" fmla="*/ 2690483 w 2690483"/>
              <a:gd name="connsiteY2" fmla="*/ 1438373 h 6477098"/>
              <a:gd name="connsiteX3" fmla="*/ 0 w 2690483"/>
              <a:gd name="connsiteY3" fmla="*/ 0 h 6477098"/>
              <a:gd name="connsiteX4" fmla="*/ 78865 w 2690483"/>
              <a:gd name="connsiteY4" fmla="*/ 1646463 h 6477098"/>
              <a:gd name="connsiteX0" fmla="*/ 78865 w 2690483"/>
              <a:gd name="connsiteY0" fmla="*/ 1646463 h 6530020"/>
              <a:gd name="connsiteX1" fmla="*/ 2687157 w 2690483"/>
              <a:gd name="connsiteY1" fmla="*/ 6530020 h 6530020"/>
              <a:gd name="connsiteX2" fmla="*/ 2690483 w 2690483"/>
              <a:gd name="connsiteY2" fmla="*/ 1438373 h 6530020"/>
              <a:gd name="connsiteX3" fmla="*/ 0 w 2690483"/>
              <a:gd name="connsiteY3" fmla="*/ 0 h 6530020"/>
              <a:gd name="connsiteX4" fmla="*/ 78865 w 2690483"/>
              <a:gd name="connsiteY4" fmla="*/ 1646463 h 6530020"/>
              <a:gd name="connsiteX0" fmla="*/ 78865 w 2690483"/>
              <a:gd name="connsiteY0" fmla="*/ 1646463 h 6530020"/>
              <a:gd name="connsiteX1" fmla="*/ 2341053 w 2690483"/>
              <a:gd name="connsiteY1" fmla="*/ 2617541 h 6530020"/>
              <a:gd name="connsiteX2" fmla="*/ 2687157 w 2690483"/>
              <a:gd name="connsiteY2" fmla="*/ 6530020 h 6530020"/>
              <a:gd name="connsiteX3" fmla="*/ 2690483 w 2690483"/>
              <a:gd name="connsiteY3" fmla="*/ 1438373 h 6530020"/>
              <a:gd name="connsiteX4" fmla="*/ 0 w 2690483"/>
              <a:gd name="connsiteY4" fmla="*/ 0 h 6530020"/>
              <a:gd name="connsiteX5" fmla="*/ 78865 w 2690483"/>
              <a:gd name="connsiteY5" fmla="*/ 1646463 h 6530020"/>
              <a:gd name="connsiteX0" fmla="*/ 0 w 2721038"/>
              <a:gd name="connsiteY0" fmla="*/ 1090779 h 6530020"/>
              <a:gd name="connsiteX1" fmla="*/ 2371608 w 2721038"/>
              <a:gd name="connsiteY1" fmla="*/ 2617541 h 6530020"/>
              <a:gd name="connsiteX2" fmla="*/ 2717712 w 2721038"/>
              <a:gd name="connsiteY2" fmla="*/ 6530020 h 6530020"/>
              <a:gd name="connsiteX3" fmla="*/ 2721038 w 2721038"/>
              <a:gd name="connsiteY3" fmla="*/ 1438373 h 6530020"/>
              <a:gd name="connsiteX4" fmla="*/ 30555 w 2721038"/>
              <a:gd name="connsiteY4" fmla="*/ 0 h 6530020"/>
              <a:gd name="connsiteX5" fmla="*/ 0 w 2721038"/>
              <a:gd name="connsiteY5" fmla="*/ 1090779 h 6530020"/>
              <a:gd name="connsiteX0" fmla="*/ 28362 w 2690483"/>
              <a:gd name="connsiteY0" fmla="*/ 879090 h 6530020"/>
              <a:gd name="connsiteX1" fmla="*/ 2341053 w 2690483"/>
              <a:gd name="connsiteY1" fmla="*/ 2617541 h 6530020"/>
              <a:gd name="connsiteX2" fmla="*/ 2687157 w 2690483"/>
              <a:gd name="connsiteY2" fmla="*/ 6530020 h 6530020"/>
              <a:gd name="connsiteX3" fmla="*/ 2690483 w 2690483"/>
              <a:gd name="connsiteY3" fmla="*/ 1438373 h 6530020"/>
              <a:gd name="connsiteX4" fmla="*/ 0 w 2690483"/>
              <a:gd name="connsiteY4" fmla="*/ 0 h 6530020"/>
              <a:gd name="connsiteX5" fmla="*/ 28362 w 2690483"/>
              <a:gd name="connsiteY5" fmla="*/ 879090 h 6530020"/>
              <a:gd name="connsiteX0" fmla="*/ 11528 w 2690483"/>
              <a:gd name="connsiteY0" fmla="*/ 799704 h 6530020"/>
              <a:gd name="connsiteX1" fmla="*/ 2341053 w 2690483"/>
              <a:gd name="connsiteY1" fmla="*/ 2617541 h 6530020"/>
              <a:gd name="connsiteX2" fmla="*/ 2687157 w 2690483"/>
              <a:gd name="connsiteY2" fmla="*/ 6530020 h 6530020"/>
              <a:gd name="connsiteX3" fmla="*/ 2690483 w 2690483"/>
              <a:gd name="connsiteY3" fmla="*/ 1438373 h 6530020"/>
              <a:gd name="connsiteX4" fmla="*/ 0 w 2690483"/>
              <a:gd name="connsiteY4" fmla="*/ 0 h 6530020"/>
              <a:gd name="connsiteX5" fmla="*/ 11528 w 2690483"/>
              <a:gd name="connsiteY5" fmla="*/ 799704 h 6530020"/>
              <a:gd name="connsiteX0" fmla="*/ 11528 w 2690483"/>
              <a:gd name="connsiteY0" fmla="*/ 640938 h 6530020"/>
              <a:gd name="connsiteX1" fmla="*/ 2341053 w 2690483"/>
              <a:gd name="connsiteY1" fmla="*/ 2617541 h 6530020"/>
              <a:gd name="connsiteX2" fmla="*/ 2687157 w 2690483"/>
              <a:gd name="connsiteY2" fmla="*/ 6530020 h 6530020"/>
              <a:gd name="connsiteX3" fmla="*/ 2690483 w 2690483"/>
              <a:gd name="connsiteY3" fmla="*/ 1438373 h 6530020"/>
              <a:gd name="connsiteX4" fmla="*/ 0 w 2690483"/>
              <a:gd name="connsiteY4" fmla="*/ 0 h 6530020"/>
              <a:gd name="connsiteX5" fmla="*/ 11528 w 2690483"/>
              <a:gd name="connsiteY5" fmla="*/ 640938 h 6530020"/>
              <a:gd name="connsiteX0" fmla="*/ 11528 w 2690483"/>
              <a:gd name="connsiteY0" fmla="*/ 482172 h 6530020"/>
              <a:gd name="connsiteX1" fmla="*/ 2341053 w 2690483"/>
              <a:gd name="connsiteY1" fmla="*/ 2617541 h 6530020"/>
              <a:gd name="connsiteX2" fmla="*/ 2687157 w 2690483"/>
              <a:gd name="connsiteY2" fmla="*/ 6530020 h 6530020"/>
              <a:gd name="connsiteX3" fmla="*/ 2690483 w 2690483"/>
              <a:gd name="connsiteY3" fmla="*/ 1438373 h 6530020"/>
              <a:gd name="connsiteX4" fmla="*/ 0 w 2690483"/>
              <a:gd name="connsiteY4" fmla="*/ 0 h 6530020"/>
              <a:gd name="connsiteX5" fmla="*/ 11528 w 2690483"/>
              <a:gd name="connsiteY5" fmla="*/ 482172 h 6530020"/>
              <a:gd name="connsiteX0" fmla="*/ 11528 w 2690483"/>
              <a:gd name="connsiteY0" fmla="*/ 482172 h 6530020"/>
              <a:gd name="connsiteX1" fmla="*/ 2526223 w 2690483"/>
              <a:gd name="connsiteY1" fmla="*/ 2141242 h 6530020"/>
              <a:gd name="connsiteX2" fmla="*/ 2687157 w 2690483"/>
              <a:gd name="connsiteY2" fmla="*/ 6530020 h 6530020"/>
              <a:gd name="connsiteX3" fmla="*/ 2690483 w 2690483"/>
              <a:gd name="connsiteY3" fmla="*/ 1438373 h 6530020"/>
              <a:gd name="connsiteX4" fmla="*/ 0 w 2690483"/>
              <a:gd name="connsiteY4" fmla="*/ 0 h 6530020"/>
              <a:gd name="connsiteX5" fmla="*/ 11528 w 2690483"/>
              <a:gd name="connsiteY5" fmla="*/ 482172 h 6530020"/>
              <a:gd name="connsiteX0" fmla="*/ 11528 w 2690483"/>
              <a:gd name="connsiteY0" fmla="*/ 482172 h 6530020"/>
              <a:gd name="connsiteX1" fmla="*/ 2433637 w 2690483"/>
              <a:gd name="connsiteY1" fmla="*/ 2088320 h 6530020"/>
              <a:gd name="connsiteX2" fmla="*/ 2687157 w 2690483"/>
              <a:gd name="connsiteY2" fmla="*/ 6530020 h 6530020"/>
              <a:gd name="connsiteX3" fmla="*/ 2690483 w 2690483"/>
              <a:gd name="connsiteY3" fmla="*/ 1438373 h 6530020"/>
              <a:gd name="connsiteX4" fmla="*/ 0 w 2690483"/>
              <a:gd name="connsiteY4" fmla="*/ 0 h 6530020"/>
              <a:gd name="connsiteX5" fmla="*/ 11528 w 2690483"/>
              <a:gd name="connsiteY5" fmla="*/ 482172 h 6530020"/>
              <a:gd name="connsiteX0" fmla="*/ 11528 w 2690483"/>
              <a:gd name="connsiteY0" fmla="*/ 482172 h 6530020"/>
              <a:gd name="connsiteX1" fmla="*/ 2433637 w 2690483"/>
              <a:gd name="connsiteY1" fmla="*/ 2088320 h 6530020"/>
              <a:gd name="connsiteX2" fmla="*/ 2517806 w 2690483"/>
              <a:gd name="connsiteY2" fmla="*/ 6454396 h 6530020"/>
              <a:gd name="connsiteX3" fmla="*/ 2687157 w 2690483"/>
              <a:gd name="connsiteY3" fmla="*/ 6530020 h 6530020"/>
              <a:gd name="connsiteX4" fmla="*/ 2690483 w 2690483"/>
              <a:gd name="connsiteY4" fmla="*/ 1438373 h 6530020"/>
              <a:gd name="connsiteX5" fmla="*/ 0 w 2690483"/>
              <a:gd name="connsiteY5" fmla="*/ 0 h 6530020"/>
              <a:gd name="connsiteX6" fmla="*/ 11528 w 2690483"/>
              <a:gd name="connsiteY6" fmla="*/ 482172 h 6530020"/>
              <a:gd name="connsiteX0" fmla="*/ 11528 w 2690483"/>
              <a:gd name="connsiteY0" fmla="*/ 482172 h 6530020"/>
              <a:gd name="connsiteX1" fmla="*/ 2433637 w 2690483"/>
              <a:gd name="connsiteY1" fmla="*/ 2088320 h 6530020"/>
              <a:gd name="connsiteX2" fmla="*/ 2500972 w 2690483"/>
              <a:gd name="connsiteY2" fmla="*/ 6454396 h 6530020"/>
              <a:gd name="connsiteX3" fmla="*/ 2687157 w 2690483"/>
              <a:gd name="connsiteY3" fmla="*/ 6530020 h 6530020"/>
              <a:gd name="connsiteX4" fmla="*/ 2690483 w 2690483"/>
              <a:gd name="connsiteY4" fmla="*/ 1438373 h 6530020"/>
              <a:gd name="connsiteX5" fmla="*/ 0 w 2690483"/>
              <a:gd name="connsiteY5" fmla="*/ 0 h 6530020"/>
              <a:gd name="connsiteX6" fmla="*/ 11528 w 2690483"/>
              <a:gd name="connsiteY6" fmla="*/ 482172 h 6530020"/>
              <a:gd name="connsiteX0" fmla="*/ 11528 w 2690483"/>
              <a:gd name="connsiteY0" fmla="*/ 482172 h 6530020"/>
              <a:gd name="connsiteX1" fmla="*/ 2433637 w 2690483"/>
              <a:gd name="connsiteY1" fmla="*/ 2088320 h 6530020"/>
              <a:gd name="connsiteX2" fmla="*/ 2500972 w 2690483"/>
              <a:gd name="connsiteY2" fmla="*/ 6454396 h 6530020"/>
              <a:gd name="connsiteX3" fmla="*/ 2687157 w 2690483"/>
              <a:gd name="connsiteY3" fmla="*/ 6530020 h 6530020"/>
              <a:gd name="connsiteX4" fmla="*/ 2690483 w 2690483"/>
              <a:gd name="connsiteY4" fmla="*/ 1438373 h 6530020"/>
              <a:gd name="connsiteX5" fmla="*/ 0 w 2690483"/>
              <a:gd name="connsiteY5" fmla="*/ 0 h 6530020"/>
              <a:gd name="connsiteX6" fmla="*/ 11528 w 2690483"/>
              <a:gd name="connsiteY6" fmla="*/ 482172 h 6530020"/>
              <a:gd name="connsiteX0" fmla="*/ 11528 w 2690483"/>
              <a:gd name="connsiteY0" fmla="*/ 482172 h 6530020"/>
              <a:gd name="connsiteX1" fmla="*/ 2433637 w 2690483"/>
              <a:gd name="connsiteY1" fmla="*/ 2088320 h 6530020"/>
              <a:gd name="connsiteX2" fmla="*/ 2500972 w 2690483"/>
              <a:gd name="connsiteY2" fmla="*/ 6454396 h 6530020"/>
              <a:gd name="connsiteX3" fmla="*/ 2687157 w 2690483"/>
              <a:gd name="connsiteY3" fmla="*/ 6530020 h 6530020"/>
              <a:gd name="connsiteX4" fmla="*/ 2690483 w 2690483"/>
              <a:gd name="connsiteY4" fmla="*/ 1438373 h 6530020"/>
              <a:gd name="connsiteX5" fmla="*/ 0 w 2690483"/>
              <a:gd name="connsiteY5" fmla="*/ 0 h 6530020"/>
              <a:gd name="connsiteX6" fmla="*/ 11528 w 2690483"/>
              <a:gd name="connsiteY6" fmla="*/ 482172 h 6530020"/>
              <a:gd name="connsiteX0" fmla="*/ 11528 w 2690483"/>
              <a:gd name="connsiteY0" fmla="*/ 482172 h 6530020"/>
              <a:gd name="connsiteX1" fmla="*/ 2433637 w 2690483"/>
              <a:gd name="connsiteY1" fmla="*/ 2088320 h 6530020"/>
              <a:gd name="connsiteX2" fmla="*/ 2500972 w 2690483"/>
              <a:gd name="connsiteY2" fmla="*/ 6454396 h 6530020"/>
              <a:gd name="connsiteX3" fmla="*/ 2687157 w 2690483"/>
              <a:gd name="connsiteY3" fmla="*/ 6530020 h 6530020"/>
              <a:gd name="connsiteX4" fmla="*/ 2690483 w 2690483"/>
              <a:gd name="connsiteY4" fmla="*/ 1438373 h 6530020"/>
              <a:gd name="connsiteX5" fmla="*/ 0 w 2690483"/>
              <a:gd name="connsiteY5" fmla="*/ 0 h 6530020"/>
              <a:gd name="connsiteX6" fmla="*/ 11528 w 2690483"/>
              <a:gd name="connsiteY6" fmla="*/ 482172 h 6530020"/>
              <a:gd name="connsiteX0" fmla="*/ 11528 w 2690483"/>
              <a:gd name="connsiteY0" fmla="*/ 482172 h 6530020"/>
              <a:gd name="connsiteX1" fmla="*/ 2433637 w 2690483"/>
              <a:gd name="connsiteY1" fmla="*/ 2088320 h 6530020"/>
              <a:gd name="connsiteX2" fmla="*/ 2500972 w 2690483"/>
              <a:gd name="connsiteY2" fmla="*/ 6454396 h 6530020"/>
              <a:gd name="connsiteX3" fmla="*/ 2687157 w 2690483"/>
              <a:gd name="connsiteY3" fmla="*/ 6530020 h 6530020"/>
              <a:gd name="connsiteX4" fmla="*/ 2690483 w 2690483"/>
              <a:gd name="connsiteY4" fmla="*/ 1438373 h 6530020"/>
              <a:gd name="connsiteX5" fmla="*/ 0 w 2690483"/>
              <a:gd name="connsiteY5" fmla="*/ 0 h 6530020"/>
              <a:gd name="connsiteX6" fmla="*/ 11528 w 2690483"/>
              <a:gd name="connsiteY6" fmla="*/ 482172 h 6530020"/>
              <a:gd name="connsiteX0" fmla="*/ 11528 w 2690483"/>
              <a:gd name="connsiteY0" fmla="*/ 482172 h 6530020"/>
              <a:gd name="connsiteX1" fmla="*/ 2471512 w 2690483"/>
              <a:gd name="connsiteY1" fmla="*/ 2114784 h 6530020"/>
              <a:gd name="connsiteX2" fmla="*/ 2500972 w 2690483"/>
              <a:gd name="connsiteY2" fmla="*/ 6454396 h 6530020"/>
              <a:gd name="connsiteX3" fmla="*/ 2687157 w 2690483"/>
              <a:gd name="connsiteY3" fmla="*/ 6530020 h 6530020"/>
              <a:gd name="connsiteX4" fmla="*/ 2690483 w 2690483"/>
              <a:gd name="connsiteY4" fmla="*/ 1438373 h 6530020"/>
              <a:gd name="connsiteX5" fmla="*/ 0 w 2690483"/>
              <a:gd name="connsiteY5" fmla="*/ 0 h 6530020"/>
              <a:gd name="connsiteX6" fmla="*/ 11528 w 2690483"/>
              <a:gd name="connsiteY6" fmla="*/ 482172 h 6530020"/>
              <a:gd name="connsiteX0" fmla="*/ 11528 w 2690483"/>
              <a:gd name="connsiteY0" fmla="*/ 482172 h 6530020"/>
              <a:gd name="connsiteX1" fmla="*/ 2492556 w 2690483"/>
              <a:gd name="connsiteY1" fmla="*/ 2154477 h 6530020"/>
              <a:gd name="connsiteX2" fmla="*/ 2500972 w 2690483"/>
              <a:gd name="connsiteY2" fmla="*/ 6454396 h 6530020"/>
              <a:gd name="connsiteX3" fmla="*/ 2687157 w 2690483"/>
              <a:gd name="connsiteY3" fmla="*/ 6530020 h 6530020"/>
              <a:gd name="connsiteX4" fmla="*/ 2690483 w 2690483"/>
              <a:gd name="connsiteY4" fmla="*/ 1438373 h 6530020"/>
              <a:gd name="connsiteX5" fmla="*/ 0 w 2690483"/>
              <a:gd name="connsiteY5" fmla="*/ 0 h 6530020"/>
              <a:gd name="connsiteX6" fmla="*/ 11528 w 2690483"/>
              <a:gd name="connsiteY6" fmla="*/ 482172 h 6530020"/>
              <a:gd name="connsiteX0" fmla="*/ 11528 w 2690483"/>
              <a:gd name="connsiteY0" fmla="*/ 482172 h 6530020"/>
              <a:gd name="connsiteX1" fmla="*/ 2492556 w 2690483"/>
              <a:gd name="connsiteY1" fmla="*/ 2154477 h 6530020"/>
              <a:gd name="connsiteX2" fmla="*/ 2500972 w 2690483"/>
              <a:gd name="connsiteY2" fmla="*/ 6454396 h 6530020"/>
              <a:gd name="connsiteX3" fmla="*/ 2687157 w 2690483"/>
              <a:gd name="connsiteY3" fmla="*/ 6530020 h 6530020"/>
              <a:gd name="connsiteX4" fmla="*/ 2690483 w 2690483"/>
              <a:gd name="connsiteY4" fmla="*/ 1438373 h 6530020"/>
              <a:gd name="connsiteX5" fmla="*/ 0 w 2690483"/>
              <a:gd name="connsiteY5" fmla="*/ 0 h 6530020"/>
              <a:gd name="connsiteX6" fmla="*/ 11528 w 2690483"/>
              <a:gd name="connsiteY6" fmla="*/ 482172 h 6530020"/>
              <a:gd name="connsiteX0" fmla="*/ 11528 w 2690483"/>
              <a:gd name="connsiteY0" fmla="*/ 482172 h 6530020"/>
              <a:gd name="connsiteX1" fmla="*/ 2479930 w 2690483"/>
              <a:gd name="connsiteY1" fmla="*/ 2128018 h 6530020"/>
              <a:gd name="connsiteX2" fmla="*/ 2500972 w 2690483"/>
              <a:gd name="connsiteY2" fmla="*/ 6454396 h 6530020"/>
              <a:gd name="connsiteX3" fmla="*/ 2687157 w 2690483"/>
              <a:gd name="connsiteY3" fmla="*/ 6530020 h 6530020"/>
              <a:gd name="connsiteX4" fmla="*/ 2690483 w 2690483"/>
              <a:gd name="connsiteY4" fmla="*/ 1438373 h 6530020"/>
              <a:gd name="connsiteX5" fmla="*/ 0 w 2690483"/>
              <a:gd name="connsiteY5" fmla="*/ 0 h 6530020"/>
              <a:gd name="connsiteX6" fmla="*/ 11528 w 2690483"/>
              <a:gd name="connsiteY6" fmla="*/ 482172 h 6530020"/>
              <a:gd name="connsiteX0" fmla="*/ 0 w 2704206"/>
              <a:gd name="connsiteY0" fmla="*/ 482172 h 6530020"/>
              <a:gd name="connsiteX1" fmla="*/ 2493653 w 2704206"/>
              <a:gd name="connsiteY1" fmla="*/ 2128018 h 6530020"/>
              <a:gd name="connsiteX2" fmla="*/ 2514695 w 2704206"/>
              <a:gd name="connsiteY2" fmla="*/ 6454396 h 6530020"/>
              <a:gd name="connsiteX3" fmla="*/ 2700880 w 2704206"/>
              <a:gd name="connsiteY3" fmla="*/ 6530020 h 6530020"/>
              <a:gd name="connsiteX4" fmla="*/ 2704206 w 2704206"/>
              <a:gd name="connsiteY4" fmla="*/ 1438373 h 6530020"/>
              <a:gd name="connsiteX5" fmla="*/ 13723 w 2704206"/>
              <a:gd name="connsiteY5" fmla="*/ 0 h 6530020"/>
              <a:gd name="connsiteX6" fmla="*/ 0 w 2704206"/>
              <a:gd name="connsiteY6" fmla="*/ 482172 h 6530020"/>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1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4 h 6556478"/>
              <a:gd name="connsiteX5" fmla="*/ 5307 w 2704206"/>
              <a:gd name="connsiteY5" fmla="*/ 0 h 6556478"/>
              <a:gd name="connsiteX6" fmla="*/ 0 w 2704206"/>
              <a:gd name="connsiteY6" fmla="*/ 508630 h 6556478"/>
              <a:gd name="connsiteX0" fmla="*/ 0 w 2704206"/>
              <a:gd name="connsiteY0" fmla="*/ 508630 h 6556478"/>
              <a:gd name="connsiteX1" fmla="*/ 2493653 w 2704206"/>
              <a:gd name="connsiteY1" fmla="*/ 2154476 h 6556478"/>
              <a:gd name="connsiteX2" fmla="*/ 2514695 w 2704206"/>
              <a:gd name="connsiteY2" fmla="*/ 6480854 h 6556478"/>
              <a:gd name="connsiteX3" fmla="*/ 2700880 w 2704206"/>
              <a:gd name="connsiteY3" fmla="*/ 6556478 h 6556478"/>
              <a:gd name="connsiteX4" fmla="*/ 2704206 w 2704206"/>
              <a:gd name="connsiteY4" fmla="*/ 1464834 h 6556478"/>
              <a:gd name="connsiteX5" fmla="*/ 5307 w 2704206"/>
              <a:gd name="connsiteY5" fmla="*/ 0 h 6556478"/>
              <a:gd name="connsiteX6" fmla="*/ 0 w 2704206"/>
              <a:gd name="connsiteY6" fmla="*/ 508630 h 655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4206" h="6556478">
                <a:moveTo>
                  <a:pt x="0" y="508630"/>
                </a:moveTo>
                <a:cubicBezTo>
                  <a:pt x="958870" y="1017560"/>
                  <a:pt x="1820954" y="1698480"/>
                  <a:pt x="2493653" y="2154476"/>
                </a:cubicBezTo>
                <a:cubicBezTo>
                  <a:pt x="2481029" y="3115896"/>
                  <a:pt x="2514693" y="5545891"/>
                  <a:pt x="2514695" y="6480854"/>
                </a:cubicBezTo>
                <a:cubicBezTo>
                  <a:pt x="2593591" y="6466369"/>
                  <a:pt x="2638818" y="6531270"/>
                  <a:pt x="2700880" y="6556478"/>
                </a:cubicBezTo>
                <a:cubicBezTo>
                  <a:pt x="2701989" y="4859262"/>
                  <a:pt x="2703097" y="3162050"/>
                  <a:pt x="2704206" y="1464834"/>
                </a:cubicBezTo>
                <a:cubicBezTo>
                  <a:pt x="1808781" y="936863"/>
                  <a:pt x="904940" y="488278"/>
                  <a:pt x="5307" y="0"/>
                </a:cubicBezTo>
                <a:lnTo>
                  <a:pt x="0" y="508630"/>
                </a:lnTo>
                <a:close/>
              </a:path>
            </a:pathLst>
          </a:custGeom>
          <a:solidFill>
            <a:srgbClr val="7481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CE0581B0-55F8-4873-8D9D-71C78A70276D}"/>
              </a:ext>
            </a:extLst>
          </p:cNvPr>
          <p:cNvSpPr txBox="1"/>
          <p:nvPr/>
        </p:nvSpPr>
        <p:spPr>
          <a:xfrm>
            <a:off x="444500" y="1523461"/>
            <a:ext cx="8906534" cy="1384995"/>
          </a:xfrm>
          <a:prstGeom prst="rect">
            <a:avLst/>
          </a:prstGeom>
          <a:noFill/>
        </p:spPr>
        <p:txBody>
          <a:bodyPr wrap="square" rtlCol="0">
            <a:spAutoFit/>
          </a:bodyPr>
          <a:lstStyle/>
          <a:p>
            <a:r>
              <a:rPr lang="en-US" sz="2800" dirty="0">
                <a:solidFill>
                  <a:srgbClr val="000000"/>
                </a:solidFill>
              </a:rPr>
              <a:t>Always keep originals of your HACCP logs. File according to Record Retention Guidelines.</a:t>
            </a:r>
          </a:p>
          <a:p>
            <a:endParaRPr lang="en-US" sz="2800" dirty="0">
              <a:solidFill>
                <a:srgbClr val="000000"/>
              </a:solidFill>
            </a:endParaRPr>
          </a:p>
        </p:txBody>
      </p:sp>
      <p:pic>
        <p:nvPicPr>
          <p:cNvPr id="8" name="Picture 7"/>
          <p:cNvPicPr>
            <a:picLocks noChangeAspect="1"/>
          </p:cNvPicPr>
          <p:nvPr/>
        </p:nvPicPr>
        <p:blipFill>
          <a:blip r:embed="rId4"/>
          <a:stretch>
            <a:fillRect/>
          </a:stretch>
        </p:blipFill>
        <p:spPr>
          <a:xfrm>
            <a:off x="1317080" y="2799427"/>
            <a:ext cx="3773430" cy="3964163"/>
          </a:xfrm>
          <a:prstGeom prst="rect">
            <a:avLst/>
          </a:prstGeom>
        </p:spPr>
      </p:pic>
      <p:grpSp>
        <p:nvGrpSpPr>
          <p:cNvPr id="89" name="Group 88">
            <a:extLst>
              <a:ext uri="{FF2B5EF4-FFF2-40B4-BE49-F238E27FC236}">
                <a16:creationId xmlns:a16="http://schemas.microsoft.com/office/drawing/2014/main" id="{0AF6EA23-3867-9688-55C3-F53B45B06EFB}"/>
              </a:ext>
            </a:extLst>
          </p:cNvPr>
          <p:cNvGrpSpPr/>
          <p:nvPr/>
        </p:nvGrpSpPr>
        <p:grpSpPr>
          <a:xfrm>
            <a:off x="10247086" y="1327829"/>
            <a:ext cx="1736205" cy="1891011"/>
            <a:chOff x="-1291755" y="2720076"/>
            <a:chExt cx="2982307" cy="3699774"/>
          </a:xfrm>
        </p:grpSpPr>
        <p:sp>
          <p:nvSpPr>
            <p:cNvPr id="90" name="Oval 89">
              <a:extLst>
                <a:ext uri="{FF2B5EF4-FFF2-40B4-BE49-F238E27FC236}">
                  <a16:creationId xmlns:a16="http://schemas.microsoft.com/office/drawing/2014/main" id="{60AD1E6A-A78B-3AFE-EAD6-32EA1B69B7AB}"/>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Oval 90">
              <a:extLst>
                <a:ext uri="{FF2B5EF4-FFF2-40B4-BE49-F238E27FC236}">
                  <a16:creationId xmlns:a16="http://schemas.microsoft.com/office/drawing/2014/main" id="{B560D83F-E635-B861-DFAC-5D3992A33395}"/>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2" name="Group 91">
              <a:extLst>
                <a:ext uri="{FF2B5EF4-FFF2-40B4-BE49-F238E27FC236}">
                  <a16:creationId xmlns:a16="http://schemas.microsoft.com/office/drawing/2014/main" id="{B5965D09-7EA6-5553-11FF-FED9B4111FFB}"/>
                </a:ext>
              </a:extLst>
            </p:cNvPr>
            <p:cNvGrpSpPr/>
            <p:nvPr/>
          </p:nvGrpSpPr>
          <p:grpSpPr>
            <a:xfrm flipH="1">
              <a:off x="-1205954" y="2720076"/>
              <a:ext cx="2290770" cy="3649875"/>
              <a:chOff x="720551" y="1573392"/>
              <a:chExt cx="2290770" cy="3649875"/>
            </a:xfrm>
          </p:grpSpPr>
          <p:sp>
            <p:nvSpPr>
              <p:cNvPr id="93" name="Freeform: Shape 92">
                <a:extLst>
                  <a:ext uri="{FF2B5EF4-FFF2-40B4-BE49-F238E27FC236}">
                    <a16:creationId xmlns:a16="http://schemas.microsoft.com/office/drawing/2014/main" id="{C139CBD1-D4FB-3984-04B2-220B488D9EB4}"/>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94" name="Flowchart: Terminator 93">
                <a:extLst>
                  <a:ext uri="{FF2B5EF4-FFF2-40B4-BE49-F238E27FC236}">
                    <a16:creationId xmlns:a16="http://schemas.microsoft.com/office/drawing/2014/main" id="{3D57696D-BD31-8102-CAC9-B7D11077AAE5}"/>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95" name="Flowchart: Delay 94">
                <a:extLst>
                  <a:ext uri="{FF2B5EF4-FFF2-40B4-BE49-F238E27FC236}">
                    <a16:creationId xmlns:a16="http://schemas.microsoft.com/office/drawing/2014/main" id="{FF1F9AD5-C4A6-8149-8E24-D677C7A29C68}"/>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96" name="Group 95">
                <a:extLst>
                  <a:ext uri="{FF2B5EF4-FFF2-40B4-BE49-F238E27FC236}">
                    <a16:creationId xmlns:a16="http://schemas.microsoft.com/office/drawing/2014/main" id="{8F672BE4-652A-5ECA-8A7E-F884CED135C6}"/>
                  </a:ext>
                </a:extLst>
              </p:cNvPr>
              <p:cNvGrpSpPr/>
              <p:nvPr/>
            </p:nvGrpSpPr>
            <p:grpSpPr>
              <a:xfrm>
                <a:off x="720551" y="1574772"/>
                <a:ext cx="1581557" cy="3648495"/>
                <a:chOff x="701501" y="393208"/>
                <a:chExt cx="1581557" cy="3648495"/>
              </a:xfrm>
            </p:grpSpPr>
            <p:sp>
              <p:nvSpPr>
                <p:cNvPr id="228" name="Flowchart: Manual Operation 26">
                  <a:extLst>
                    <a:ext uri="{FF2B5EF4-FFF2-40B4-BE49-F238E27FC236}">
                      <a16:creationId xmlns:a16="http://schemas.microsoft.com/office/drawing/2014/main" id="{233BF9E1-0011-B1D5-1817-B444546E7101}"/>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29" name="Rectangle: Single Corner Snipped 29">
                  <a:extLst>
                    <a:ext uri="{FF2B5EF4-FFF2-40B4-BE49-F238E27FC236}">
                      <a16:creationId xmlns:a16="http://schemas.microsoft.com/office/drawing/2014/main" id="{8380EEDA-53C0-DCB4-17C3-8351DEF6A5E0}"/>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0" name="Oval 229">
                  <a:extLst>
                    <a:ext uri="{FF2B5EF4-FFF2-40B4-BE49-F238E27FC236}">
                      <a16:creationId xmlns:a16="http://schemas.microsoft.com/office/drawing/2014/main" id="{01E5EC17-FDFC-E13A-128C-03A259A8739A}"/>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31" name="Oval 230">
                  <a:extLst>
                    <a:ext uri="{FF2B5EF4-FFF2-40B4-BE49-F238E27FC236}">
                      <a16:creationId xmlns:a16="http://schemas.microsoft.com/office/drawing/2014/main" id="{3B3BF94E-DB27-7F7F-22A8-66C208DD20AF}"/>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2" name="Flowchart: Off-page Connector 231">
                  <a:extLst>
                    <a:ext uri="{FF2B5EF4-FFF2-40B4-BE49-F238E27FC236}">
                      <a16:creationId xmlns:a16="http://schemas.microsoft.com/office/drawing/2014/main" id="{EE7C4E69-7EA7-823C-CECE-E986A285FDAD}"/>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3" name="Oval 232">
                  <a:extLst>
                    <a:ext uri="{FF2B5EF4-FFF2-40B4-BE49-F238E27FC236}">
                      <a16:creationId xmlns:a16="http://schemas.microsoft.com/office/drawing/2014/main" id="{DBB74FFB-7EBA-5C00-5D22-494C492DAC42}"/>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4" name="Flowchart: Terminator 233">
                  <a:extLst>
                    <a:ext uri="{FF2B5EF4-FFF2-40B4-BE49-F238E27FC236}">
                      <a16:creationId xmlns:a16="http://schemas.microsoft.com/office/drawing/2014/main" id="{B14B0FDD-5217-590F-F40C-E75844D1C695}"/>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5" name="Flowchart: Delay 234">
                  <a:extLst>
                    <a:ext uri="{FF2B5EF4-FFF2-40B4-BE49-F238E27FC236}">
                      <a16:creationId xmlns:a16="http://schemas.microsoft.com/office/drawing/2014/main" id="{8FEE85F7-69AB-7935-BB24-A845F0309471}"/>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36" name="Isosceles Triangle 235">
                  <a:extLst>
                    <a:ext uri="{FF2B5EF4-FFF2-40B4-BE49-F238E27FC236}">
                      <a16:creationId xmlns:a16="http://schemas.microsoft.com/office/drawing/2014/main" id="{F4A7F1B5-95CF-19A1-0F28-E29C31731CA6}"/>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7" name="Oval 236">
                  <a:extLst>
                    <a:ext uri="{FF2B5EF4-FFF2-40B4-BE49-F238E27FC236}">
                      <a16:creationId xmlns:a16="http://schemas.microsoft.com/office/drawing/2014/main" id="{AB13214B-21E3-3106-F173-AE9CA5B5ACF3}"/>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8" name="Oval 237">
                  <a:extLst>
                    <a:ext uri="{FF2B5EF4-FFF2-40B4-BE49-F238E27FC236}">
                      <a16:creationId xmlns:a16="http://schemas.microsoft.com/office/drawing/2014/main" id="{778C2C79-F38C-D738-4ABD-3C0439B6F6F4}"/>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39" name="Oval 238">
                  <a:extLst>
                    <a:ext uri="{FF2B5EF4-FFF2-40B4-BE49-F238E27FC236}">
                      <a16:creationId xmlns:a16="http://schemas.microsoft.com/office/drawing/2014/main" id="{381F2D66-04EB-1E1F-5A0D-0E43165AA3BC}"/>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40" name="Oval 239">
                  <a:extLst>
                    <a:ext uri="{FF2B5EF4-FFF2-40B4-BE49-F238E27FC236}">
                      <a16:creationId xmlns:a16="http://schemas.microsoft.com/office/drawing/2014/main" id="{0A799CAD-5AC9-8D10-AAC0-19FCD73641B8}"/>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41" name="Flowchart: Terminator 240">
                  <a:extLst>
                    <a:ext uri="{FF2B5EF4-FFF2-40B4-BE49-F238E27FC236}">
                      <a16:creationId xmlns:a16="http://schemas.microsoft.com/office/drawing/2014/main" id="{2C1A8426-9A13-405E-121A-755E26AB88BE}"/>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42" name="Flowchart: Terminator 241">
                  <a:extLst>
                    <a:ext uri="{FF2B5EF4-FFF2-40B4-BE49-F238E27FC236}">
                      <a16:creationId xmlns:a16="http://schemas.microsoft.com/office/drawing/2014/main" id="{5C7493B4-8B24-2D50-54A7-92DC08CCC2BC}"/>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43" name="Moon 242">
                  <a:extLst>
                    <a:ext uri="{FF2B5EF4-FFF2-40B4-BE49-F238E27FC236}">
                      <a16:creationId xmlns:a16="http://schemas.microsoft.com/office/drawing/2014/main" id="{AEFAFF9A-1F5C-F9E7-3311-CF642F0C7D8E}"/>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44" name="Moon 243">
                  <a:extLst>
                    <a:ext uri="{FF2B5EF4-FFF2-40B4-BE49-F238E27FC236}">
                      <a16:creationId xmlns:a16="http://schemas.microsoft.com/office/drawing/2014/main" id="{4DB9A3DF-5BA7-621E-60F3-3CB2CB73CF23}"/>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45" name="Oval 244">
                  <a:extLst>
                    <a:ext uri="{FF2B5EF4-FFF2-40B4-BE49-F238E27FC236}">
                      <a16:creationId xmlns:a16="http://schemas.microsoft.com/office/drawing/2014/main" id="{8E576D93-EDE4-A393-B9D2-B3796F821F9B}"/>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46" name="Flowchart: Delay 245">
                  <a:extLst>
                    <a:ext uri="{FF2B5EF4-FFF2-40B4-BE49-F238E27FC236}">
                      <a16:creationId xmlns:a16="http://schemas.microsoft.com/office/drawing/2014/main" id="{622D139B-D411-FB17-4F51-4255F7BE9B3C}"/>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47" name="Right Triangle 246">
                  <a:extLst>
                    <a:ext uri="{FF2B5EF4-FFF2-40B4-BE49-F238E27FC236}">
                      <a16:creationId xmlns:a16="http://schemas.microsoft.com/office/drawing/2014/main" id="{D6BBE9CB-2642-81EA-FF47-B4E806ED48FA}"/>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48" name="Right Triangle 247">
                  <a:extLst>
                    <a:ext uri="{FF2B5EF4-FFF2-40B4-BE49-F238E27FC236}">
                      <a16:creationId xmlns:a16="http://schemas.microsoft.com/office/drawing/2014/main" id="{AFD0E6D9-68A5-EBC5-3B20-83E9D1076139}"/>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49" name="Flowchart: Manual Operation 26">
                  <a:extLst>
                    <a:ext uri="{FF2B5EF4-FFF2-40B4-BE49-F238E27FC236}">
                      <a16:creationId xmlns:a16="http://schemas.microsoft.com/office/drawing/2014/main" id="{4ADCCCD5-5363-5CD1-9648-2A4ACD6E18F3}"/>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50" name="Flowchart: Terminator 249">
                  <a:extLst>
                    <a:ext uri="{FF2B5EF4-FFF2-40B4-BE49-F238E27FC236}">
                      <a16:creationId xmlns:a16="http://schemas.microsoft.com/office/drawing/2014/main" id="{5E98B2F8-25BB-296C-A517-FB13DD8C995D}"/>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51" name="Flowchart: Connector 250">
                  <a:extLst>
                    <a:ext uri="{FF2B5EF4-FFF2-40B4-BE49-F238E27FC236}">
                      <a16:creationId xmlns:a16="http://schemas.microsoft.com/office/drawing/2014/main" id="{50360868-1608-0F3A-2242-424D75E1E21E}"/>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52" name="Flowchart: Connector 251">
                  <a:extLst>
                    <a:ext uri="{FF2B5EF4-FFF2-40B4-BE49-F238E27FC236}">
                      <a16:creationId xmlns:a16="http://schemas.microsoft.com/office/drawing/2014/main" id="{3875B806-C1B8-EC8C-24CA-1103E6956C02}"/>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253" name="Group 252">
                  <a:extLst>
                    <a:ext uri="{FF2B5EF4-FFF2-40B4-BE49-F238E27FC236}">
                      <a16:creationId xmlns:a16="http://schemas.microsoft.com/office/drawing/2014/main" id="{8B7AD786-11A0-5F4C-753B-8B3B2557DF33}"/>
                    </a:ext>
                  </a:extLst>
                </p:cNvPr>
                <p:cNvGrpSpPr/>
                <p:nvPr/>
              </p:nvGrpSpPr>
              <p:grpSpPr>
                <a:xfrm>
                  <a:off x="1717423" y="2352216"/>
                  <a:ext cx="325110" cy="522802"/>
                  <a:chOff x="859632" y="2338402"/>
                  <a:chExt cx="571500" cy="788345"/>
                </a:xfrm>
              </p:grpSpPr>
              <p:sp>
                <p:nvSpPr>
                  <p:cNvPr id="255" name="Rectangle 254">
                    <a:extLst>
                      <a:ext uri="{FF2B5EF4-FFF2-40B4-BE49-F238E27FC236}">
                        <a16:creationId xmlns:a16="http://schemas.microsoft.com/office/drawing/2014/main" id="{C9644A0D-23E2-ED44-C695-EEA79B73DE35}"/>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256" name="Picture 255">
                    <a:extLst>
                      <a:ext uri="{FF2B5EF4-FFF2-40B4-BE49-F238E27FC236}">
                        <a16:creationId xmlns:a16="http://schemas.microsoft.com/office/drawing/2014/main" id="{DC3117E1-9783-34E7-C555-C759915FAF37}"/>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54" name="Freeform: Shape 253">
                  <a:extLst>
                    <a:ext uri="{FF2B5EF4-FFF2-40B4-BE49-F238E27FC236}">
                      <a16:creationId xmlns:a16="http://schemas.microsoft.com/office/drawing/2014/main" id="{6A350EDB-C53D-E44A-205E-1099BBFE5EBC}"/>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97" name="Rectangle: Single Corner Snipped 29">
                <a:extLst>
                  <a:ext uri="{FF2B5EF4-FFF2-40B4-BE49-F238E27FC236}">
                    <a16:creationId xmlns:a16="http://schemas.microsoft.com/office/drawing/2014/main" id="{B958875B-8596-F3C8-56E3-D1B71A90A887}"/>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98" name="Oval 97">
                <a:extLst>
                  <a:ext uri="{FF2B5EF4-FFF2-40B4-BE49-F238E27FC236}">
                    <a16:creationId xmlns:a16="http://schemas.microsoft.com/office/drawing/2014/main" id="{623924A7-EBF6-339E-EEF4-EAF3322E0FBD}"/>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99" name="Oval 98">
                <a:extLst>
                  <a:ext uri="{FF2B5EF4-FFF2-40B4-BE49-F238E27FC236}">
                    <a16:creationId xmlns:a16="http://schemas.microsoft.com/office/drawing/2014/main" id="{85AD2B95-1FF4-4B9D-84AD-1D67C1B44E50}"/>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0" name="Flowchart: Off-page Connector 99">
                <a:extLst>
                  <a:ext uri="{FF2B5EF4-FFF2-40B4-BE49-F238E27FC236}">
                    <a16:creationId xmlns:a16="http://schemas.microsoft.com/office/drawing/2014/main" id="{E19B8EB3-D49F-3492-EFAC-6C2711F4FA3E}"/>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1" name="Oval 100">
                <a:extLst>
                  <a:ext uri="{FF2B5EF4-FFF2-40B4-BE49-F238E27FC236}">
                    <a16:creationId xmlns:a16="http://schemas.microsoft.com/office/drawing/2014/main" id="{16D7F352-4C5E-940F-2361-5BA4B33FDD27}"/>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2" name="Flowchart: Terminator 101">
                <a:extLst>
                  <a:ext uri="{FF2B5EF4-FFF2-40B4-BE49-F238E27FC236}">
                    <a16:creationId xmlns:a16="http://schemas.microsoft.com/office/drawing/2014/main" id="{8AF5A957-99CF-9E94-E651-9BFDF992FB8E}"/>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3" name="Flowchart: Delay 102">
                <a:extLst>
                  <a:ext uri="{FF2B5EF4-FFF2-40B4-BE49-F238E27FC236}">
                    <a16:creationId xmlns:a16="http://schemas.microsoft.com/office/drawing/2014/main" id="{B7ADB80E-2F84-5BF6-8C91-9D1A60EC9E37}"/>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4" name="Moon 103">
                <a:extLst>
                  <a:ext uri="{FF2B5EF4-FFF2-40B4-BE49-F238E27FC236}">
                    <a16:creationId xmlns:a16="http://schemas.microsoft.com/office/drawing/2014/main" id="{1549800A-E6C6-2D25-8029-99FA3B38808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105" name="Moon 104">
                <a:extLst>
                  <a:ext uri="{FF2B5EF4-FFF2-40B4-BE49-F238E27FC236}">
                    <a16:creationId xmlns:a16="http://schemas.microsoft.com/office/drawing/2014/main" id="{ACA7AA52-B472-E775-BFA4-2E253193AE24}"/>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06" name="Oval 105">
                <a:extLst>
                  <a:ext uri="{FF2B5EF4-FFF2-40B4-BE49-F238E27FC236}">
                    <a16:creationId xmlns:a16="http://schemas.microsoft.com/office/drawing/2014/main" id="{584E61D3-C50B-5A74-C62F-C65A63577E99}"/>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07" name="Right Triangle 106">
                <a:extLst>
                  <a:ext uri="{FF2B5EF4-FFF2-40B4-BE49-F238E27FC236}">
                    <a16:creationId xmlns:a16="http://schemas.microsoft.com/office/drawing/2014/main" id="{260F945A-1BF5-A762-CFB6-6C4D1B6915C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8" name="Right Triangle 107">
                <a:extLst>
                  <a:ext uri="{FF2B5EF4-FFF2-40B4-BE49-F238E27FC236}">
                    <a16:creationId xmlns:a16="http://schemas.microsoft.com/office/drawing/2014/main" id="{E01CF3B6-9261-72F5-8D39-F2F8E5EAEB96}"/>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09" name="Flowchart: Terminator 108">
                <a:extLst>
                  <a:ext uri="{FF2B5EF4-FFF2-40B4-BE49-F238E27FC236}">
                    <a16:creationId xmlns:a16="http://schemas.microsoft.com/office/drawing/2014/main" id="{872AF9DB-EB6F-3BE3-EDED-B8FEEA7C1F1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10" name="Flowchart: Connector 109">
                <a:extLst>
                  <a:ext uri="{FF2B5EF4-FFF2-40B4-BE49-F238E27FC236}">
                    <a16:creationId xmlns:a16="http://schemas.microsoft.com/office/drawing/2014/main" id="{8C89E31D-BDD8-5D83-AF0F-18F75E2FD54D}"/>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1" name="Flowchart: Connector 110">
                <a:extLst>
                  <a:ext uri="{FF2B5EF4-FFF2-40B4-BE49-F238E27FC236}">
                    <a16:creationId xmlns:a16="http://schemas.microsoft.com/office/drawing/2014/main" id="{4DD18F7D-8CD5-BD83-D997-B35EA985FF89}"/>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112" name="Freeform: Shape 111">
                <a:extLst>
                  <a:ext uri="{FF2B5EF4-FFF2-40B4-BE49-F238E27FC236}">
                    <a16:creationId xmlns:a16="http://schemas.microsoft.com/office/drawing/2014/main" id="{ADBF7073-30B2-EC0A-DC62-5D667A20F84F}"/>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113" name="Group 112">
                <a:extLst>
                  <a:ext uri="{FF2B5EF4-FFF2-40B4-BE49-F238E27FC236}">
                    <a16:creationId xmlns:a16="http://schemas.microsoft.com/office/drawing/2014/main" id="{DEB0C57E-B39E-8658-1D9E-03A7FD4D52B8}"/>
                  </a:ext>
                </a:extLst>
              </p:cNvPr>
              <p:cNvGrpSpPr/>
              <p:nvPr/>
            </p:nvGrpSpPr>
            <p:grpSpPr>
              <a:xfrm>
                <a:off x="1736703" y="3532400"/>
                <a:ext cx="325110" cy="522802"/>
                <a:chOff x="859632" y="2338402"/>
                <a:chExt cx="571500" cy="788345"/>
              </a:xfrm>
            </p:grpSpPr>
            <p:sp>
              <p:nvSpPr>
                <p:cNvPr id="226" name="Rectangle 225">
                  <a:extLst>
                    <a:ext uri="{FF2B5EF4-FFF2-40B4-BE49-F238E27FC236}">
                      <a16:creationId xmlns:a16="http://schemas.microsoft.com/office/drawing/2014/main" id="{F6D997B2-4743-9321-61FA-5C13BF1C207C}"/>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227" name="Picture 226">
                  <a:extLst>
                    <a:ext uri="{FF2B5EF4-FFF2-40B4-BE49-F238E27FC236}">
                      <a16:creationId xmlns:a16="http://schemas.microsoft.com/office/drawing/2014/main" id="{40C9996D-F74F-2FF0-F152-F5C93CE17068}"/>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114" name="Group 113">
                <a:extLst>
                  <a:ext uri="{FF2B5EF4-FFF2-40B4-BE49-F238E27FC236}">
                    <a16:creationId xmlns:a16="http://schemas.microsoft.com/office/drawing/2014/main" id="{7A076760-11D7-2460-09CC-9C0F7564A511}"/>
                  </a:ext>
                </a:extLst>
              </p:cNvPr>
              <p:cNvGrpSpPr/>
              <p:nvPr/>
            </p:nvGrpSpPr>
            <p:grpSpPr>
              <a:xfrm rot="19720146">
                <a:off x="1182580" y="2371883"/>
                <a:ext cx="386764" cy="226743"/>
                <a:chOff x="5136060" y="1710152"/>
                <a:chExt cx="538831" cy="347248"/>
              </a:xfrm>
            </p:grpSpPr>
            <p:sp>
              <p:nvSpPr>
                <p:cNvPr id="133" name="Oval 5">
                  <a:extLst>
                    <a:ext uri="{FF2B5EF4-FFF2-40B4-BE49-F238E27FC236}">
                      <a16:creationId xmlns:a16="http://schemas.microsoft.com/office/drawing/2014/main" id="{B844FDAB-8D6F-5829-4409-88FCC956007D}"/>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4" name="Group 133">
                  <a:extLst>
                    <a:ext uri="{FF2B5EF4-FFF2-40B4-BE49-F238E27FC236}">
                      <a16:creationId xmlns:a16="http://schemas.microsoft.com/office/drawing/2014/main" id="{9794CD56-05ED-FDB0-CE36-49A79F665AF4}"/>
                    </a:ext>
                  </a:extLst>
                </p:cNvPr>
                <p:cNvGrpSpPr/>
                <p:nvPr/>
              </p:nvGrpSpPr>
              <p:grpSpPr>
                <a:xfrm rot="20545732">
                  <a:off x="5242936" y="1710152"/>
                  <a:ext cx="85726" cy="45719"/>
                  <a:chOff x="5293988" y="1700325"/>
                  <a:chExt cx="85726" cy="42639"/>
                </a:xfrm>
              </p:grpSpPr>
              <p:cxnSp>
                <p:nvCxnSpPr>
                  <p:cNvPr id="140" name="Straight Connector 139">
                    <a:extLst>
                      <a:ext uri="{FF2B5EF4-FFF2-40B4-BE49-F238E27FC236}">
                        <a16:creationId xmlns:a16="http://schemas.microsoft.com/office/drawing/2014/main" id="{C7632CBC-B903-739F-2061-7A5F0BB9D25B}"/>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1" name="Straight Connector 140">
                    <a:extLst>
                      <a:ext uri="{FF2B5EF4-FFF2-40B4-BE49-F238E27FC236}">
                        <a16:creationId xmlns:a16="http://schemas.microsoft.com/office/drawing/2014/main" id="{DD494576-907E-D2D4-0335-04D7631376E3}"/>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2" name="Straight Connector 141">
                    <a:extLst>
                      <a:ext uri="{FF2B5EF4-FFF2-40B4-BE49-F238E27FC236}">
                        <a16:creationId xmlns:a16="http://schemas.microsoft.com/office/drawing/2014/main" id="{5D021124-FC92-8A93-E773-5561F4584E14}"/>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5" name="Oval 4">
                  <a:extLst>
                    <a:ext uri="{FF2B5EF4-FFF2-40B4-BE49-F238E27FC236}">
                      <a16:creationId xmlns:a16="http://schemas.microsoft.com/office/drawing/2014/main" id="{70191CB5-A646-4869-79CB-6A97E6A09F3F}"/>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6" name="Oval 135">
                  <a:extLst>
                    <a:ext uri="{FF2B5EF4-FFF2-40B4-BE49-F238E27FC236}">
                      <a16:creationId xmlns:a16="http://schemas.microsoft.com/office/drawing/2014/main" id="{07CEC84B-7EF8-8AA7-22A8-3EA623E652A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7" name="Oval 136">
                  <a:extLst>
                    <a:ext uri="{FF2B5EF4-FFF2-40B4-BE49-F238E27FC236}">
                      <a16:creationId xmlns:a16="http://schemas.microsoft.com/office/drawing/2014/main" id="{F5A29ABC-9A7A-A9CE-324A-959C02D88D3F}"/>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38" name="Oval 137">
                  <a:extLst>
                    <a:ext uri="{FF2B5EF4-FFF2-40B4-BE49-F238E27FC236}">
                      <a16:creationId xmlns:a16="http://schemas.microsoft.com/office/drawing/2014/main" id="{342E4584-A1C1-F590-4A8E-91B8B3FB8BB3}"/>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9" name="Oval 138">
                  <a:extLst>
                    <a:ext uri="{FF2B5EF4-FFF2-40B4-BE49-F238E27FC236}">
                      <a16:creationId xmlns:a16="http://schemas.microsoft.com/office/drawing/2014/main" id="{BC9BE140-E394-A3C2-B86E-5F755EB61195}"/>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115" name="Group 114">
                <a:extLst>
                  <a:ext uri="{FF2B5EF4-FFF2-40B4-BE49-F238E27FC236}">
                    <a16:creationId xmlns:a16="http://schemas.microsoft.com/office/drawing/2014/main" id="{AEBE1770-D6CB-E99B-1BCA-5DCD448431CF}"/>
                  </a:ext>
                </a:extLst>
              </p:cNvPr>
              <p:cNvGrpSpPr/>
              <p:nvPr/>
            </p:nvGrpSpPr>
            <p:grpSpPr>
              <a:xfrm rot="1705800" flipH="1">
                <a:off x="1678571" y="2367738"/>
                <a:ext cx="386764" cy="226743"/>
                <a:chOff x="5136060" y="1710152"/>
                <a:chExt cx="538831" cy="347248"/>
              </a:xfrm>
            </p:grpSpPr>
            <p:sp>
              <p:nvSpPr>
                <p:cNvPr id="122" name="Oval 5">
                  <a:extLst>
                    <a:ext uri="{FF2B5EF4-FFF2-40B4-BE49-F238E27FC236}">
                      <a16:creationId xmlns:a16="http://schemas.microsoft.com/office/drawing/2014/main" id="{D09B91A8-B962-868E-C839-74F478643759}"/>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24" name="Group 123">
                  <a:extLst>
                    <a:ext uri="{FF2B5EF4-FFF2-40B4-BE49-F238E27FC236}">
                      <a16:creationId xmlns:a16="http://schemas.microsoft.com/office/drawing/2014/main" id="{50D0BCB6-0A34-D17E-C057-908F09374B67}"/>
                    </a:ext>
                  </a:extLst>
                </p:cNvPr>
                <p:cNvGrpSpPr/>
                <p:nvPr/>
              </p:nvGrpSpPr>
              <p:grpSpPr>
                <a:xfrm rot="20545732">
                  <a:off x="5242936" y="1710152"/>
                  <a:ext cx="85726" cy="45719"/>
                  <a:chOff x="5293988" y="1700325"/>
                  <a:chExt cx="85726" cy="42639"/>
                </a:xfrm>
              </p:grpSpPr>
              <p:cxnSp>
                <p:nvCxnSpPr>
                  <p:cNvPr id="130" name="Straight Connector 129">
                    <a:extLst>
                      <a:ext uri="{FF2B5EF4-FFF2-40B4-BE49-F238E27FC236}">
                        <a16:creationId xmlns:a16="http://schemas.microsoft.com/office/drawing/2014/main" id="{A1B1817C-DD8B-79FB-1009-B75553700881}"/>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1" name="Straight Connector 130">
                    <a:extLst>
                      <a:ext uri="{FF2B5EF4-FFF2-40B4-BE49-F238E27FC236}">
                        <a16:creationId xmlns:a16="http://schemas.microsoft.com/office/drawing/2014/main" id="{7C6FA943-F26D-1B8C-9366-53BC3476E4B7}"/>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32" name="Straight Connector 131">
                    <a:extLst>
                      <a:ext uri="{FF2B5EF4-FFF2-40B4-BE49-F238E27FC236}">
                        <a16:creationId xmlns:a16="http://schemas.microsoft.com/office/drawing/2014/main" id="{7F96EEA7-F4D1-B5F9-ECC7-DB223FBB1D6A}"/>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25" name="Oval 4">
                  <a:extLst>
                    <a:ext uri="{FF2B5EF4-FFF2-40B4-BE49-F238E27FC236}">
                      <a16:creationId xmlns:a16="http://schemas.microsoft.com/office/drawing/2014/main" id="{DB1D79D8-78D4-9C21-1350-3697C10D5F2F}"/>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6" name="Oval 125">
                  <a:extLst>
                    <a:ext uri="{FF2B5EF4-FFF2-40B4-BE49-F238E27FC236}">
                      <a16:creationId xmlns:a16="http://schemas.microsoft.com/office/drawing/2014/main" id="{F8521174-F5E1-4B5A-1225-3864E90742DF}"/>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7" name="Oval 126">
                  <a:extLst>
                    <a:ext uri="{FF2B5EF4-FFF2-40B4-BE49-F238E27FC236}">
                      <a16:creationId xmlns:a16="http://schemas.microsoft.com/office/drawing/2014/main" id="{665A0B62-43BB-84F6-173D-75170406A75C}"/>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28" name="Oval 127">
                  <a:extLst>
                    <a:ext uri="{FF2B5EF4-FFF2-40B4-BE49-F238E27FC236}">
                      <a16:creationId xmlns:a16="http://schemas.microsoft.com/office/drawing/2014/main" id="{24023A37-A964-9EF1-5CAF-EE5F28FDBD07}"/>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9" name="Oval 128">
                  <a:extLst>
                    <a:ext uri="{FF2B5EF4-FFF2-40B4-BE49-F238E27FC236}">
                      <a16:creationId xmlns:a16="http://schemas.microsoft.com/office/drawing/2014/main" id="{365ECADF-E026-0820-145D-2E81C0AE1001}"/>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16" name="Freeform: Shape 115">
                <a:extLst>
                  <a:ext uri="{FF2B5EF4-FFF2-40B4-BE49-F238E27FC236}">
                    <a16:creationId xmlns:a16="http://schemas.microsoft.com/office/drawing/2014/main" id="{540E7AC4-5B0A-BC82-CBFE-4A58014CCEEB}"/>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17" name="Oval 116">
                <a:extLst>
                  <a:ext uri="{FF2B5EF4-FFF2-40B4-BE49-F238E27FC236}">
                    <a16:creationId xmlns:a16="http://schemas.microsoft.com/office/drawing/2014/main" id="{2DFF1F01-105C-2311-F4C9-2AE0F8EDD04F}"/>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18" name="Oval 117">
                <a:extLst>
                  <a:ext uri="{FF2B5EF4-FFF2-40B4-BE49-F238E27FC236}">
                    <a16:creationId xmlns:a16="http://schemas.microsoft.com/office/drawing/2014/main" id="{8D56D34C-F398-7677-87F4-39614A49E037}"/>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19" name="Diagonal Stripe 118">
                <a:extLst>
                  <a:ext uri="{FF2B5EF4-FFF2-40B4-BE49-F238E27FC236}">
                    <a16:creationId xmlns:a16="http://schemas.microsoft.com/office/drawing/2014/main" id="{2DCC62EC-2813-631B-1B34-40AC857A982F}"/>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0" name="Diagonal Stripe 119">
                <a:extLst>
                  <a:ext uri="{FF2B5EF4-FFF2-40B4-BE49-F238E27FC236}">
                    <a16:creationId xmlns:a16="http://schemas.microsoft.com/office/drawing/2014/main" id="{FBF62AD1-41DC-612C-FD06-EBBB73F246D8}"/>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21" name="Isosceles Triangle 120">
                <a:extLst>
                  <a:ext uri="{FF2B5EF4-FFF2-40B4-BE49-F238E27FC236}">
                    <a16:creationId xmlns:a16="http://schemas.microsoft.com/office/drawing/2014/main" id="{5B3166CB-148C-05E6-7BF2-1EDA49DC292B}"/>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428350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4.16667E-7 2.59259E-6 L -0.06706 0.05023 " pathEditMode="relative" rAng="0" ptsTypes="AA">
                                      <p:cBhvr>
                                        <p:cTn id="6" dur="1000" fill="hold"/>
                                        <p:tgtEl>
                                          <p:spTgt spid="158"/>
                                        </p:tgtEl>
                                        <p:attrNameLst>
                                          <p:attrName>ppt_x</p:attrName>
                                          <p:attrName>ppt_y</p:attrName>
                                        </p:attrNameLst>
                                      </p:cBhvr>
                                      <p:rCtr x="-3359" y="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p:cNvSpPr>
            <a:spLocks noGrp="1"/>
          </p:cNvSpPr>
          <p:nvPr>
            <p:ph type="title"/>
          </p:nvPr>
        </p:nvSpPr>
        <p:spPr>
          <a:xfrm>
            <a:off x="0" y="-4385"/>
            <a:ext cx="12192000" cy="1097280"/>
          </a:xfrm>
          <a:solidFill>
            <a:srgbClr val="712766"/>
          </a:solidFill>
          <a:ln w="25400">
            <a:noFill/>
          </a:ln>
        </p:spPr>
        <p:txBody>
          <a:bodyPr>
            <a:normAutofit/>
          </a:bodyPr>
          <a:lstStyle/>
          <a:p>
            <a:pPr marL="457200" algn="l"/>
            <a:r>
              <a:rPr lang="en-US" sz="4800" b="1" dirty="0">
                <a:solidFill>
                  <a:schemeClr val="bg1"/>
                </a:solidFill>
                <a:latin typeface="Juice ITC" panose="04040403040A02020202" pitchFamily="82" charset="0"/>
              </a:rPr>
              <a:t>Food Safety Plan </a:t>
            </a:r>
          </a:p>
        </p:txBody>
      </p:sp>
      <p:sp>
        <p:nvSpPr>
          <p:cNvPr id="5" name="TextBox 4"/>
          <p:cNvSpPr txBox="1"/>
          <p:nvPr/>
        </p:nvSpPr>
        <p:spPr>
          <a:xfrm>
            <a:off x="444500" y="1485104"/>
            <a:ext cx="11417300" cy="954107"/>
          </a:xfrm>
          <a:prstGeom prst="rect">
            <a:avLst/>
          </a:prstGeom>
          <a:noFill/>
          <a:ln>
            <a:noFill/>
          </a:ln>
        </p:spPr>
        <p:txBody>
          <a:bodyPr wrap="square" rtlCol="0">
            <a:spAutoFit/>
          </a:bodyPr>
          <a:lstStyle/>
          <a:p>
            <a:pPr>
              <a:spcAft>
                <a:spcPts val="800"/>
              </a:spcAft>
            </a:pPr>
            <a:r>
              <a:rPr lang="en-US" sz="2800" dirty="0">
                <a:solidFill>
                  <a:srgbClr val="000000"/>
                </a:solidFill>
              </a:rPr>
              <a:t>The Food and Drug Administration (FDA) requires a written food safety plan. Food Services organizations need to establish a food safety plan that includes:</a:t>
            </a:r>
            <a:r>
              <a:rPr lang="en-US" sz="2400" dirty="0">
                <a:solidFill>
                  <a:srgbClr val="000000"/>
                </a:solidFill>
                <a:latin typeface="Open Sans"/>
              </a:rPr>
              <a:t> </a:t>
            </a:r>
          </a:p>
        </p:txBody>
      </p:sp>
      <p:grpSp>
        <p:nvGrpSpPr>
          <p:cNvPr id="18" name="Group 17"/>
          <p:cNvGrpSpPr/>
          <p:nvPr/>
        </p:nvGrpSpPr>
        <p:grpSpPr>
          <a:xfrm>
            <a:off x="3696826" y="2717321"/>
            <a:ext cx="4798347" cy="3739839"/>
            <a:chOff x="2755046" y="2477919"/>
            <a:chExt cx="4708392" cy="4227687"/>
          </a:xfrm>
        </p:grpSpPr>
        <p:sp>
          <p:nvSpPr>
            <p:cNvPr id="4" name="Oval 3"/>
            <p:cNvSpPr/>
            <p:nvPr/>
          </p:nvSpPr>
          <p:spPr>
            <a:xfrm>
              <a:off x="3284887" y="2790541"/>
              <a:ext cx="3657600" cy="3657600"/>
            </a:xfrm>
            <a:prstGeom prst="ellipse">
              <a:avLst/>
            </a:prstGeom>
            <a:noFill/>
            <a:ln w="57150">
              <a:solidFill>
                <a:srgbClr val="FB791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Oval 1"/>
            <p:cNvSpPr/>
            <p:nvPr/>
          </p:nvSpPr>
          <p:spPr>
            <a:xfrm>
              <a:off x="2757463" y="2477919"/>
              <a:ext cx="1554480" cy="1554480"/>
            </a:xfrm>
            <a:prstGeom prst="ellipse">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p:nvPr/>
          </p:nvSpPr>
          <p:spPr>
            <a:xfrm>
              <a:off x="2755046" y="5151126"/>
              <a:ext cx="1554480" cy="1554480"/>
            </a:xfrm>
            <a:prstGeom prst="ellipse">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p:nvPr/>
          </p:nvSpPr>
          <p:spPr>
            <a:xfrm>
              <a:off x="5908958" y="5151126"/>
              <a:ext cx="1554480" cy="1554480"/>
            </a:xfrm>
            <a:prstGeom prst="ellipse">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5908958" y="2477919"/>
              <a:ext cx="1554480" cy="1554480"/>
            </a:xfrm>
            <a:prstGeom prst="ellipse">
              <a:avLst/>
            </a:prstGeom>
            <a:solidFill>
              <a:srgbClr val="F6B90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Oval 9"/>
            <p:cNvSpPr/>
            <p:nvPr/>
          </p:nvSpPr>
          <p:spPr>
            <a:xfrm>
              <a:off x="4199287" y="3704941"/>
              <a:ext cx="1828800" cy="1828800"/>
            </a:xfrm>
            <a:prstGeom prst="ellipse">
              <a:avLst/>
            </a:prstGeom>
            <a:solidFill>
              <a:srgbClr val="FB791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TextBox 11"/>
            <p:cNvSpPr txBox="1"/>
            <p:nvPr/>
          </p:nvSpPr>
          <p:spPr>
            <a:xfrm>
              <a:off x="2862702" y="2701161"/>
              <a:ext cx="1344003" cy="1107996"/>
            </a:xfrm>
            <a:prstGeom prst="rect">
              <a:avLst/>
            </a:prstGeom>
            <a:noFill/>
          </p:spPr>
          <p:txBody>
            <a:bodyPr wrap="square" rtlCol="0">
              <a:spAutoFit/>
            </a:bodyPr>
            <a:lstStyle/>
            <a:p>
              <a:pPr algn="ctr"/>
              <a:r>
                <a:rPr lang="en-US" sz="2200" dirty="0">
                  <a:solidFill>
                    <a:srgbClr val="000000"/>
                  </a:solidFill>
                </a:rPr>
                <a:t>Education and Training</a:t>
              </a:r>
            </a:p>
          </p:txBody>
        </p:sp>
        <p:sp>
          <p:nvSpPr>
            <p:cNvPr id="14" name="TextBox 13"/>
            <p:cNvSpPr txBox="1"/>
            <p:nvPr/>
          </p:nvSpPr>
          <p:spPr>
            <a:xfrm>
              <a:off x="4447894" y="4019176"/>
              <a:ext cx="1344003" cy="1200329"/>
            </a:xfrm>
            <a:prstGeom prst="rect">
              <a:avLst/>
            </a:prstGeom>
            <a:noFill/>
          </p:spPr>
          <p:txBody>
            <a:bodyPr wrap="square" rtlCol="0">
              <a:spAutoFit/>
            </a:bodyPr>
            <a:lstStyle/>
            <a:p>
              <a:pPr algn="ctr"/>
              <a:r>
                <a:rPr lang="en-US" sz="2400" b="1" dirty="0">
                  <a:solidFill>
                    <a:schemeClr val="bg1"/>
                  </a:solidFill>
                </a:rPr>
                <a:t>Food Safety Plan</a:t>
              </a:r>
            </a:p>
          </p:txBody>
        </p:sp>
        <p:sp>
          <p:nvSpPr>
            <p:cNvPr id="15" name="TextBox 14"/>
            <p:cNvSpPr txBox="1"/>
            <p:nvPr/>
          </p:nvSpPr>
          <p:spPr>
            <a:xfrm>
              <a:off x="2774244" y="5712923"/>
              <a:ext cx="1516085" cy="430887"/>
            </a:xfrm>
            <a:prstGeom prst="rect">
              <a:avLst/>
            </a:prstGeom>
            <a:noFill/>
          </p:spPr>
          <p:txBody>
            <a:bodyPr wrap="square" rtlCol="0">
              <a:spAutoFit/>
            </a:bodyPr>
            <a:lstStyle/>
            <a:p>
              <a:pPr algn="ctr"/>
              <a:r>
                <a:rPr lang="en-US" sz="2200" dirty="0">
                  <a:solidFill>
                    <a:srgbClr val="000000"/>
                  </a:solidFill>
                </a:rPr>
                <a:t>Reanalysis</a:t>
              </a:r>
            </a:p>
          </p:txBody>
        </p:sp>
        <p:sp>
          <p:nvSpPr>
            <p:cNvPr id="16" name="TextBox 15"/>
            <p:cNvSpPr txBox="1"/>
            <p:nvPr/>
          </p:nvSpPr>
          <p:spPr>
            <a:xfrm>
              <a:off x="6014197" y="2870439"/>
              <a:ext cx="1344003" cy="769441"/>
            </a:xfrm>
            <a:prstGeom prst="rect">
              <a:avLst/>
            </a:prstGeom>
            <a:noFill/>
          </p:spPr>
          <p:txBody>
            <a:bodyPr wrap="square" rtlCol="0">
              <a:spAutoFit/>
            </a:bodyPr>
            <a:lstStyle/>
            <a:p>
              <a:pPr algn="ctr"/>
              <a:r>
                <a:rPr lang="en-US" sz="2200" dirty="0">
                  <a:solidFill>
                    <a:srgbClr val="000000"/>
                  </a:solidFill>
                </a:rPr>
                <a:t>Hazard Analysis</a:t>
              </a:r>
            </a:p>
          </p:txBody>
        </p:sp>
        <p:sp>
          <p:nvSpPr>
            <p:cNvPr id="17" name="TextBox 16"/>
            <p:cNvSpPr txBox="1"/>
            <p:nvPr/>
          </p:nvSpPr>
          <p:spPr>
            <a:xfrm>
              <a:off x="5947221" y="5543646"/>
              <a:ext cx="1477954" cy="769441"/>
            </a:xfrm>
            <a:prstGeom prst="rect">
              <a:avLst/>
            </a:prstGeom>
            <a:noFill/>
          </p:spPr>
          <p:txBody>
            <a:bodyPr wrap="square" rtlCol="0">
              <a:spAutoFit/>
            </a:bodyPr>
            <a:lstStyle/>
            <a:p>
              <a:pPr algn="ctr"/>
              <a:r>
                <a:rPr lang="en-US" sz="2200" dirty="0">
                  <a:solidFill>
                    <a:srgbClr val="000000"/>
                  </a:solidFill>
                </a:rPr>
                <a:t>Preventive Controls</a:t>
              </a:r>
            </a:p>
          </p:txBody>
        </p:sp>
      </p:grpSp>
    </p:spTree>
    <p:extLst>
      <p:ext uri="{BB962C8B-B14F-4D97-AF65-F5344CB8AC3E}">
        <p14:creationId xmlns:p14="http://schemas.microsoft.com/office/powerpoint/2010/main" val="310565260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Education and Training </a:t>
            </a:r>
            <a:endParaRPr lang="en-US" sz="4800" dirty="0">
              <a:solidFill>
                <a:schemeClr val="bg1"/>
              </a:solidFill>
              <a:latin typeface="Juice ITC" panose="04040403040A02020202" pitchFamily="82" charset="0"/>
            </a:endParaRPr>
          </a:p>
        </p:txBody>
      </p:sp>
      <p:sp>
        <p:nvSpPr>
          <p:cNvPr id="6" name="TextBox 5"/>
          <p:cNvSpPr txBox="1"/>
          <p:nvPr/>
        </p:nvSpPr>
        <p:spPr>
          <a:xfrm>
            <a:off x="444500" y="1519795"/>
            <a:ext cx="11549231" cy="1323439"/>
          </a:xfrm>
          <a:prstGeom prst="rect">
            <a:avLst/>
          </a:prstGeom>
          <a:noFill/>
          <a:ln w="25400">
            <a:noFill/>
          </a:ln>
        </p:spPr>
        <p:txBody>
          <a:bodyPr wrap="square" rtlCol="0">
            <a:spAutoFit/>
          </a:bodyPr>
          <a:lstStyle/>
          <a:p>
            <a:r>
              <a:rPr lang="en-US" sz="2600" dirty="0">
                <a:solidFill>
                  <a:srgbClr val="000000"/>
                </a:solidFill>
              </a:rPr>
              <a:t>By providing your staff with training you are accomplishing a portion of the education and training element of the “Food Safety Plan”. </a:t>
            </a:r>
          </a:p>
          <a:p>
            <a:pPr marL="457200" indent="-457200">
              <a:buFont typeface="Wingdings" panose="05000000000000000000" pitchFamily="2" charset="2"/>
              <a:buChar char="Ø"/>
            </a:pPr>
            <a:endParaRPr lang="en-US" sz="2800" dirty="0">
              <a:solidFill>
                <a:srgbClr val="000000"/>
              </a:solidFill>
            </a:endParaRPr>
          </a:p>
        </p:txBody>
      </p:sp>
      <p:sp>
        <p:nvSpPr>
          <p:cNvPr id="3" name="TextBox 2"/>
          <p:cNvSpPr txBox="1"/>
          <p:nvPr/>
        </p:nvSpPr>
        <p:spPr>
          <a:xfrm>
            <a:off x="0" y="2776402"/>
            <a:ext cx="6353835" cy="3108543"/>
          </a:xfrm>
          <a:prstGeom prst="rect">
            <a:avLst/>
          </a:prstGeom>
          <a:noFill/>
        </p:spPr>
        <p:txBody>
          <a:bodyPr wrap="square" rtlCol="0">
            <a:spAutoFit/>
          </a:bodyPr>
          <a:lstStyle/>
          <a:p>
            <a:pPr lvl="1"/>
            <a:r>
              <a:rPr lang="en-US" sz="2400" dirty="0">
                <a:solidFill>
                  <a:srgbClr val="000000"/>
                </a:solidFill>
              </a:rPr>
              <a:t>Training includes:</a:t>
            </a:r>
            <a:endParaRPr lang="en-US" sz="2200" dirty="0">
              <a:solidFill>
                <a:srgbClr val="000000"/>
              </a:solidFill>
            </a:endParaRPr>
          </a:p>
          <a:p>
            <a:pPr marL="800100" lvl="1" indent="-342900">
              <a:buFont typeface="Wingdings" panose="05000000000000000000" pitchFamily="2" charset="2"/>
              <a:buChar char="Ø"/>
            </a:pPr>
            <a:r>
              <a:rPr lang="en-US" sz="2200" dirty="0">
                <a:solidFill>
                  <a:srgbClr val="000000"/>
                </a:solidFill>
              </a:rPr>
              <a:t>Managers Orientation</a:t>
            </a:r>
          </a:p>
          <a:p>
            <a:pPr marL="800100" lvl="1" indent="-342900">
              <a:buFont typeface="Wingdings" panose="05000000000000000000" pitchFamily="2" charset="2"/>
              <a:buChar char="Ø"/>
            </a:pPr>
            <a:r>
              <a:rPr lang="en-US" sz="2200" dirty="0">
                <a:solidFill>
                  <a:srgbClr val="000000"/>
                </a:solidFill>
              </a:rPr>
              <a:t>New Employee Training (NET) </a:t>
            </a:r>
          </a:p>
          <a:p>
            <a:pPr marL="800100" lvl="1" indent="-342900">
              <a:buFont typeface="Wingdings" panose="05000000000000000000" pitchFamily="2" charset="2"/>
              <a:buChar char="Ø"/>
            </a:pPr>
            <a:r>
              <a:rPr lang="en-US" sz="2200" dirty="0">
                <a:solidFill>
                  <a:srgbClr val="000000"/>
                </a:solidFill>
              </a:rPr>
              <a:t>Managers Certification Course (MCC)</a:t>
            </a:r>
          </a:p>
          <a:p>
            <a:pPr marL="800100" lvl="1" indent="-342900">
              <a:buFont typeface="Wingdings" panose="05000000000000000000" pitchFamily="2" charset="2"/>
              <a:buChar char="Ø"/>
            </a:pPr>
            <a:r>
              <a:rPr lang="en-US" sz="2200" dirty="0">
                <a:solidFill>
                  <a:srgbClr val="000000"/>
                </a:solidFill>
              </a:rPr>
              <a:t>Food Safety and Sanitation Monthly Training</a:t>
            </a:r>
          </a:p>
          <a:p>
            <a:pPr marL="800100" lvl="1" indent="-342900">
              <a:buFont typeface="Wingdings" panose="05000000000000000000" pitchFamily="2" charset="2"/>
              <a:buChar char="Ø"/>
            </a:pPr>
            <a:r>
              <a:rPr lang="en-US" sz="2200" dirty="0">
                <a:solidFill>
                  <a:srgbClr val="000000"/>
                </a:solidFill>
              </a:rPr>
              <a:t>Manager Refresher Training (MRT)</a:t>
            </a:r>
          </a:p>
          <a:p>
            <a:pPr marL="800100" lvl="1" indent="-342900">
              <a:buFont typeface="Wingdings" panose="05000000000000000000" pitchFamily="2" charset="2"/>
              <a:buChar char="Ø"/>
            </a:pPr>
            <a:r>
              <a:rPr lang="en-US" sz="2200" dirty="0">
                <a:solidFill>
                  <a:srgbClr val="000000"/>
                </a:solidFill>
              </a:rPr>
              <a:t>Conferences</a:t>
            </a:r>
          </a:p>
          <a:p>
            <a:pPr lvl="1"/>
            <a:endParaRPr lang="en-US" sz="2200" dirty="0">
              <a:solidFill>
                <a:srgbClr val="000000"/>
              </a:solidFill>
            </a:endParaRPr>
          </a:p>
          <a:p>
            <a:endParaRPr lang="en-US" dirty="0"/>
          </a:p>
        </p:txBody>
      </p:sp>
      <p:grpSp>
        <p:nvGrpSpPr>
          <p:cNvPr id="14" name="Group 13">
            <a:extLst>
              <a:ext uri="{FF2B5EF4-FFF2-40B4-BE49-F238E27FC236}">
                <a16:creationId xmlns:a16="http://schemas.microsoft.com/office/drawing/2014/main" id="{013A7684-8F5C-B699-B3D7-9B9694927A46}"/>
              </a:ext>
            </a:extLst>
          </p:cNvPr>
          <p:cNvGrpSpPr/>
          <p:nvPr/>
        </p:nvGrpSpPr>
        <p:grpSpPr>
          <a:xfrm>
            <a:off x="6970399" y="2964026"/>
            <a:ext cx="4537473" cy="3518236"/>
            <a:chOff x="4520689" y="2327992"/>
            <a:chExt cx="4247659" cy="3773373"/>
          </a:xfrm>
        </p:grpSpPr>
        <p:pic>
          <p:nvPicPr>
            <p:cNvPr id="9" name="Picture 8" descr="Shape, rectangle&#10;&#10;Description automatically generated">
              <a:extLst>
                <a:ext uri="{FF2B5EF4-FFF2-40B4-BE49-F238E27FC236}">
                  <a16:creationId xmlns:a16="http://schemas.microsoft.com/office/drawing/2014/main" id="{98BEBF48-030B-76AC-2BF3-74896EF3C06E}"/>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0000" b="90000" l="10000" r="90000"/>
                      </a14:imgEffect>
                    </a14:imgLayer>
                  </a14:imgProps>
                </a:ext>
              </a:extLst>
            </a:blip>
            <a:srcRect l="20460" t="16326" r="19148" b="11661"/>
            <a:stretch/>
          </p:blipFill>
          <p:spPr>
            <a:xfrm>
              <a:off x="4520689" y="2327992"/>
              <a:ext cx="4247659" cy="3773373"/>
            </a:xfrm>
            <a:prstGeom prst="rect">
              <a:avLst/>
            </a:prstGeom>
          </p:spPr>
        </p:pic>
        <p:pic>
          <p:nvPicPr>
            <p:cNvPr id="13" name="Picture 12">
              <a:extLst>
                <a:ext uri="{FF2B5EF4-FFF2-40B4-BE49-F238E27FC236}">
                  <a16:creationId xmlns:a16="http://schemas.microsoft.com/office/drawing/2014/main" id="{D62E1B1C-F022-A60C-60AA-C1E93E1B6657}"/>
                </a:ext>
              </a:extLst>
            </p:cNvPr>
            <p:cNvPicPr>
              <a:picLocks noChangeAspect="1"/>
            </p:cNvPicPr>
            <p:nvPr/>
          </p:nvPicPr>
          <p:blipFill>
            <a:blip r:embed="rId5"/>
            <a:stretch>
              <a:fillRect/>
            </a:stretch>
          </p:blipFill>
          <p:spPr>
            <a:xfrm>
              <a:off x="4829835" y="2593631"/>
              <a:ext cx="3614191" cy="2292134"/>
            </a:xfrm>
            <a:prstGeom prst="rect">
              <a:avLst/>
            </a:prstGeom>
          </p:spPr>
        </p:pic>
      </p:grpSp>
    </p:spTree>
    <p:extLst>
      <p:ext uri="{BB962C8B-B14F-4D97-AF65-F5344CB8AC3E}">
        <p14:creationId xmlns:p14="http://schemas.microsoft.com/office/powerpoint/2010/main" val="177911142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Hazard Analysis</a:t>
            </a:r>
            <a:endParaRPr lang="en-US" sz="4800" dirty="0">
              <a:solidFill>
                <a:schemeClr val="bg1"/>
              </a:solidFill>
              <a:latin typeface="Juice ITC" panose="04040403040A02020202" pitchFamily="82" charset="0"/>
            </a:endParaRPr>
          </a:p>
        </p:txBody>
      </p:sp>
      <p:sp>
        <p:nvSpPr>
          <p:cNvPr id="7" name="Rectangle 6"/>
          <p:cNvSpPr/>
          <p:nvPr/>
        </p:nvSpPr>
        <p:spPr>
          <a:xfrm>
            <a:off x="5080000" y="2730681"/>
            <a:ext cx="6464300" cy="2246769"/>
          </a:xfrm>
          <a:prstGeom prst="rect">
            <a:avLst/>
          </a:prstGeom>
          <a:noFill/>
          <a:ln w="25400">
            <a:noFill/>
          </a:ln>
        </p:spPr>
        <p:txBody>
          <a:bodyPr wrap="square">
            <a:spAutoFit/>
          </a:bodyPr>
          <a:lstStyle/>
          <a:p>
            <a:r>
              <a:rPr lang="en-US" sz="2800" dirty="0">
                <a:solidFill>
                  <a:srgbClr val="000000"/>
                </a:solidFill>
                <a:cs typeface="Segoe UI Light" panose="020B0502040204020203" pitchFamily="34" charset="0"/>
              </a:rPr>
              <a:t>A hazard analysis is used to assess risk. A “Monthly Cafeteria Sanitation Checklist.” is a tool used by food service professionals to aide in the  prevention of foodborne illness.</a:t>
            </a:r>
            <a:endParaRPr lang="en-US" dirty="0">
              <a:solidFill>
                <a:srgbClr val="000000"/>
              </a:solidFill>
              <a:cs typeface="Segoe UI Light" panose="020B0502040204020203" pitchFamily="34" charset="0"/>
            </a:endParaRPr>
          </a:p>
        </p:txBody>
      </p:sp>
      <p:pic>
        <p:nvPicPr>
          <p:cNvPr id="4" name="Picture 3" descr="A close up of a logo&#10;&#10;Description automatically generated">
            <a:extLst>
              <a:ext uri="{FF2B5EF4-FFF2-40B4-BE49-F238E27FC236}">
                <a16:creationId xmlns:a16="http://schemas.microsoft.com/office/drawing/2014/main" id="{4ABD25B4-8752-4C04-9545-B778C7D78C25}"/>
              </a:ext>
            </a:extLst>
          </p:cNvPr>
          <p:cNvPicPr>
            <a:picLocks noChangeAspect="1"/>
          </p:cNvPicPr>
          <p:nvPr/>
        </p:nvPicPr>
        <p:blipFill>
          <a:blip r:embed="rId3"/>
          <a:stretch>
            <a:fillRect/>
          </a:stretch>
        </p:blipFill>
        <p:spPr>
          <a:xfrm>
            <a:off x="526858" y="1886741"/>
            <a:ext cx="4052537" cy="3934652"/>
          </a:xfrm>
          <a:prstGeom prst="rect">
            <a:avLst/>
          </a:prstGeom>
          <a:ln w="3175">
            <a:solidFill>
              <a:srgbClr val="000000"/>
            </a:solidFill>
          </a:ln>
        </p:spPr>
      </p:pic>
      <p:pic>
        <p:nvPicPr>
          <p:cNvPr id="26" name="Picture 25" descr="Screen Clipping">
            <a:extLst>
              <a:ext uri="{FF2B5EF4-FFF2-40B4-BE49-F238E27FC236}">
                <a16:creationId xmlns:a16="http://schemas.microsoft.com/office/drawing/2014/main" id="{54DB1858-59F4-4264-9812-616F74C6612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51000" y="2565412"/>
            <a:ext cx="1865980" cy="2577309"/>
          </a:xfrm>
          <a:prstGeom prst="rect">
            <a:avLst/>
          </a:prstGeom>
          <a:ln w="12700">
            <a:solidFill>
              <a:srgbClr val="000000"/>
            </a:solidFill>
          </a:ln>
        </p:spPr>
      </p:pic>
      <p:pic>
        <p:nvPicPr>
          <p:cNvPr id="9" name="Picture 8" descr="A close up of a logo&#10;&#10;Description automatically generated" hidden="1">
            <a:extLst>
              <a:ext uri="{FF2B5EF4-FFF2-40B4-BE49-F238E27FC236}">
                <a16:creationId xmlns:a16="http://schemas.microsoft.com/office/drawing/2014/main" id="{9F15AF1B-4F36-4B72-9611-6B07856F1C6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3556" b="89778" l="57333" r="98667">
                        <a14:backgroundMark x1="52889" y1="23111" x2="52889" y2="23111"/>
                        <a14:backgroundMark x1="74667" y1="13778" x2="24444" y2="89333"/>
                        <a14:backgroundMark x1="75111" y1="26667" x2="75111" y2="9778"/>
                        <a14:backgroundMark x1="75111" y1="62667" x2="75556" y2="97778"/>
                        <a14:backgroundMark x1="76444" y1="26667" x2="76444" y2="26667"/>
                        <a14:backgroundMark x1="76444" y1="30222" x2="76444" y2="30222"/>
                        <a14:backgroundMark x1="76000" y1="72000" x2="76000" y2="72000"/>
                        <a14:backgroundMark x1="76000" y1="44444" x2="76000" y2="44444"/>
                        <a14:backgroundMark x1="74667" y1="36889" x2="74667" y2="36889"/>
                        <a14:backgroundMark x1="72444" y1="40444" x2="72444" y2="40444"/>
                        <a14:backgroundMark x1="76000" y1="68444" x2="76000" y2="68444"/>
                      </a14:backgroundRemoval>
                    </a14:imgEffect>
                  </a14:imgLayer>
                </a14:imgProps>
              </a:ext>
            </a:extLst>
          </a:blip>
          <a:srcRect l="1252"/>
          <a:stretch/>
        </p:blipFill>
        <p:spPr>
          <a:xfrm>
            <a:off x="2081030" y="1886741"/>
            <a:ext cx="3707720" cy="3645527"/>
          </a:xfrm>
          <a:prstGeom prst="rect">
            <a:avLst/>
          </a:prstGeom>
        </p:spPr>
      </p:pic>
    </p:spTree>
    <p:extLst>
      <p:ext uri="{BB962C8B-B14F-4D97-AF65-F5344CB8AC3E}">
        <p14:creationId xmlns:p14="http://schemas.microsoft.com/office/powerpoint/2010/main" val="1175491566"/>
      </p:ext>
    </p:extLst>
  </p:cSld>
  <p:clrMapOvr>
    <a:masterClrMapping/>
  </p:clrMapOvr>
  <mc:AlternateContent xmlns:mc="http://schemas.openxmlformats.org/markup-compatibility/2006" xmlns:p14="http://schemas.microsoft.com/office/powerpoint/2010/main">
    <mc:Choice Requires="p14">
      <p:transition spd="slow" p14:dur="2000" advTm="330673"/>
    </mc:Choice>
    <mc:Fallback xmlns="">
      <p:transition spd="slow" advTm="330673"/>
    </mc:Fallback>
  </mc:AlternateContent>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Preventive Controls </a:t>
            </a:r>
            <a:endParaRPr lang="en-US" sz="4800" dirty="0">
              <a:solidFill>
                <a:schemeClr val="bg1"/>
              </a:solidFill>
              <a:latin typeface="Juice ITC" panose="04040403040A02020202" pitchFamily="82" charset="0"/>
            </a:endParaRPr>
          </a:p>
        </p:txBody>
      </p:sp>
      <p:sp>
        <p:nvSpPr>
          <p:cNvPr id="5" name="TextBox 4"/>
          <p:cNvSpPr txBox="1"/>
          <p:nvPr/>
        </p:nvSpPr>
        <p:spPr>
          <a:xfrm>
            <a:off x="558920" y="1557044"/>
            <a:ext cx="11074160" cy="954107"/>
          </a:xfrm>
          <a:prstGeom prst="rect">
            <a:avLst/>
          </a:prstGeom>
          <a:noFill/>
          <a:ln>
            <a:noFill/>
          </a:ln>
        </p:spPr>
        <p:txBody>
          <a:bodyPr wrap="square" rtlCol="0">
            <a:spAutoFit/>
          </a:bodyPr>
          <a:lstStyle/>
          <a:p>
            <a:pPr>
              <a:spcAft>
                <a:spcPts val="600"/>
              </a:spcAft>
            </a:pPr>
            <a:r>
              <a:rPr lang="en-US" sz="2800" dirty="0">
                <a:solidFill>
                  <a:srgbClr val="000000"/>
                </a:solidFill>
              </a:rPr>
              <a:t>Preventive controls are designed to avoid errors from occurring during the flow of food. </a:t>
            </a:r>
          </a:p>
        </p:txBody>
      </p:sp>
      <p:pic>
        <p:nvPicPr>
          <p:cNvPr id="4" name="Picture 3">
            <a:extLst>
              <a:ext uri="{FF2B5EF4-FFF2-40B4-BE49-F238E27FC236}">
                <a16:creationId xmlns:a16="http://schemas.microsoft.com/office/drawing/2014/main" id="{614B6B82-39E4-76C6-F9FA-0D47B9849ED4}"/>
              </a:ext>
            </a:extLst>
          </p:cNvPr>
          <p:cNvPicPr>
            <a:picLocks noChangeAspect="1"/>
          </p:cNvPicPr>
          <p:nvPr/>
        </p:nvPicPr>
        <p:blipFill>
          <a:blip r:embed="rId3"/>
          <a:stretch>
            <a:fillRect/>
          </a:stretch>
        </p:blipFill>
        <p:spPr>
          <a:xfrm>
            <a:off x="9757412" y="3832954"/>
            <a:ext cx="2149648" cy="2780229"/>
          </a:xfrm>
          <a:prstGeom prst="rect">
            <a:avLst/>
          </a:prstGeom>
          <a:ln>
            <a:solidFill>
              <a:srgbClr val="000000"/>
            </a:solidFill>
          </a:ln>
        </p:spPr>
      </p:pic>
      <p:pic>
        <p:nvPicPr>
          <p:cNvPr id="6" name="Picture 5">
            <a:extLst>
              <a:ext uri="{FF2B5EF4-FFF2-40B4-BE49-F238E27FC236}">
                <a16:creationId xmlns:a16="http://schemas.microsoft.com/office/drawing/2014/main" id="{FC620085-6859-0C39-7964-1053B4ADEF07}"/>
              </a:ext>
            </a:extLst>
          </p:cNvPr>
          <p:cNvPicPr>
            <a:picLocks noChangeAspect="1"/>
          </p:cNvPicPr>
          <p:nvPr/>
        </p:nvPicPr>
        <p:blipFill>
          <a:blip r:embed="rId4"/>
          <a:stretch>
            <a:fillRect/>
          </a:stretch>
        </p:blipFill>
        <p:spPr>
          <a:xfrm>
            <a:off x="7416053" y="2542449"/>
            <a:ext cx="2149074" cy="2780230"/>
          </a:xfrm>
          <a:prstGeom prst="rect">
            <a:avLst/>
          </a:prstGeom>
          <a:ln>
            <a:solidFill>
              <a:srgbClr val="000000"/>
            </a:solidFill>
          </a:ln>
        </p:spPr>
      </p:pic>
      <p:pic>
        <p:nvPicPr>
          <p:cNvPr id="7" name="Picture 6">
            <a:extLst>
              <a:ext uri="{FF2B5EF4-FFF2-40B4-BE49-F238E27FC236}">
                <a16:creationId xmlns:a16="http://schemas.microsoft.com/office/drawing/2014/main" id="{F9DE1DBA-8E3C-DC1E-AD1E-9BE5FE8872C2}"/>
              </a:ext>
            </a:extLst>
          </p:cNvPr>
          <p:cNvPicPr>
            <a:picLocks noChangeAspect="1"/>
          </p:cNvPicPr>
          <p:nvPr/>
        </p:nvPicPr>
        <p:blipFill>
          <a:blip r:embed="rId5"/>
          <a:stretch>
            <a:fillRect/>
          </a:stretch>
        </p:blipFill>
        <p:spPr>
          <a:xfrm>
            <a:off x="5051042" y="3800044"/>
            <a:ext cx="2172726" cy="2780232"/>
          </a:xfrm>
          <a:prstGeom prst="rect">
            <a:avLst/>
          </a:prstGeom>
          <a:ln>
            <a:solidFill>
              <a:srgbClr val="000000"/>
            </a:solidFill>
          </a:ln>
        </p:spPr>
      </p:pic>
      <p:pic>
        <p:nvPicPr>
          <p:cNvPr id="8" name="Picture 7">
            <a:extLst>
              <a:ext uri="{FF2B5EF4-FFF2-40B4-BE49-F238E27FC236}">
                <a16:creationId xmlns:a16="http://schemas.microsoft.com/office/drawing/2014/main" id="{97897AEB-70FD-808E-0B2D-6BD72703728A}"/>
              </a:ext>
            </a:extLst>
          </p:cNvPr>
          <p:cNvPicPr>
            <a:picLocks noChangeAspect="1"/>
          </p:cNvPicPr>
          <p:nvPr/>
        </p:nvPicPr>
        <p:blipFill>
          <a:blip r:embed="rId6"/>
          <a:stretch>
            <a:fillRect/>
          </a:stretch>
        </p:blipFill>
        <p:spPr>
          <a:xfrm>
            <a:off x="2674803" y="2561450"/>
            <a:ext cx="2183954" cy="2780231"/>
          </a:xfrm>
          <a:prstGeom prst="rect">
            <a:avLst/>
          </a:prstGeom>
          <a:ln>
            <a:solidFill>
              <a:srgbClr val="000000"/>
            </a:solidFill>
          </a:ln>
        </p:spPr>
      </p:pic>
      <p:pic>
        <p:nvPicPr>
          <p:cNvPr id="9" name="Picture 8">
            <a:extLst>
              <a:ext uri="{FF2B5EF4-FFF2-40B4-BE49-F238E27FC236}">
                <a16:creationId xmlns:a16="http://schemas.microsoft.com/office/drawing/2014/main" id="{FA6F58DA-68CE-444C-6535-A926FD45FD12}"/>
              </a:ext>
            </a:extLst>
          </p:cNvPr>
          <p:cNvPicPr>
            <a:picLocks noChangeAspect="1"/>
          </p:cNvPicPr>
          <p:nvPr/>
        </p:nvPicPr>
        <p:blipFill>
          <a:blip r:embed="rId7"/>
          <a:stretch>
            <a:fillRect/>
          </a:stretch>
        </p:blipFill>
        <p:spPr>
          <a:xfrm>
            <a:off x="347698" y="3800044"/>
            <a:ext cx="2134820" cy="2780231"/>
          </a:xfrm>
          <a:prstGeom prst="rect">
            <a:avLst/>
          </a:prstGeom>
          <a:ln>
            <a:solidFill>
              <a:srgbClr val="000000"/>
            </a:solidFill>
          </a:ln>
        </p:spPr>
      </p:pic>
    </p:spTree>
    <p:extLst>
      <p:ext uri="{BB962C8B-B14F-4D97-AF65-F5344CB8AC3E}">
        <p14:creationId xmlns:p14="http://schemas.microsoft.com/office/powerpoint/2010/main" val="113402021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Reanalysis</a:t>
            </a:r>
            <a:endParaRPr lang="en-US" sz="4800" dirty="0">
              <a:solidFill>
                <a:schemeClr val="bg1"/>
              </a:solidFill>
              <a:latin typeface="Juice ITC" panose="04040403040A02020202" pitchFamily="82" charset="0"/>
            </a:endParaRPr>
          </a:p>
        </p:txBody>
      </p:sp>
      <p:sp>
        <p:nvSpPr>
          <p:cNvPr id="3" name="TextBox 2"/>
          <p:cNvSpPr txBox="1"/>
          <p:nvPr/>
        </p:nvSpPr>
        <p:spPr>
          <a:xfrm>
            <a:off x="419101" y="1331633"/>
            <a:ext cx="10131476" cy="1877437"/>
          </a:xfrm>
          <a:prstGeom prst="rect">
            <a:avLst/>
          </a:prstGeom>
          <a:noFill/>
        </p:spPr>
        <p:txBody>
          <a:bodyPr wrap="square" rtlCol="0">
            <a:spAutoFit/>
          </a:bodyPr>
          <a:lstStyle/>
          <a:p>
            <a:pPr>
              <a:spcAft>
                <a:spcPts val="800"/>
              </a:spcAft>
            </a:pPr>
            <a:r>
              <a:rPr lang="en-US" sz="2800" dirty="0">
                <a:solidFill>
                  <a:srgbClr val="000000"/>
                </a:solidFill>
              </a:rPr>
              <a:t>Evaluate every aspect of the operation and follow up with necessary corrective actions.</a:t>
            </a:r>
          </a:p>
          <a:p>
            <a:pPr marL="914400" indent="-457200">
              <a:spcAft>
                <a:spcPts val="400"/>
              </a:spcAft>
              <a:buFont typeface="Wingdings" panose="05000000000000000000" pitchFamily="2" charset="2"/>
              <a:buChar char="Ø"/>
            </a:pPr>
            <a:endParaRPr lang="en-US" sz="2600" dirty="0">
              <a:solidFill>
                <a:srgbClr val="000000"/>
              </a:solidFill>
            </a:endParaRPr>
          </a:p>
          <a:p>
            <a:endParaRPr lang="en-US" sz="2400" dirty="0">
              <a:solidFill>
                <a:srgbClr val="000000"/>
              </a:solidFill>
            </a:endParaRPr>
          </a:p>
        </p:txBody>
      </p:sp>
      <p:grpSp>
        <p:nvGrpSpPr>
          <p:cNvPr id="8" name="Group 7">
            <a:extLst>
              <a:ext uri="{FF2B5EF4-FFF2-40B4-BE49-F238E27FC236}">
                <a16:creationId xmlns:a16="http://schemas.microsoft.com/office/drawing/2014/main" id="{12C17B02-5EA6-4489-8C65-54153F6CA7E1}"/>
              </a:ext>
            </a:extLst>
          </p:cNvPr>
          <p:cNvGrpSpPr/>
          <p:nvPr/>
        </p:nvGrpSpPr>
        <p:grpSpPr>
          <a:xfrm>
            <a:off x="-546100" y="5251360"/>
            <a:ext cx="13271500" cy="2000341"/>
            <a:chOff x="4670" y="4705259"/>
            <a:chExt cx="9347052" cy="2000341"/>
          </a:xfrm>
        </p:grpSpPr>
        <p:sp>
          <p:nvSpPr>
            <p:cNvPr id="13" name="Rectangle 12">
              <a:extLst>
                <a:ext uri="{FF2B5EF4-FFF2-40B4-BE49-F238E27FC236}">
                  <a16:creationId xmlns:a16="http://schemas.microsoft.com/office/drawing/2014/main" id="{B33E18FC-555E-4F4E-8E4F-E3E787297731}"/>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6A55048-4E28-4E4D-AD0D-E954F1B165B7}"/>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15" name="Rectangle 14">
              <a:extLst>
                <a:ext uri="{FF2B5EF4-FFF2-40B4-BE49-F238E27FC236}">
                  <a16:creationId xmlns:a16="http://schemas.microsoft.com/office/drawing/2014/main" id="{C78FDDE2-8DD2-4D7E-B45C-F82AD42FF52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57" name="Rounded Rectangular Callout 56"/>
          <p:cNvSpPr/>
          <p:nvPr/>
        </p:nvSpPr>
        <p:spPr>
          <a:xfrm>
            <a:off x="9050837" y="1881666"/>
            <a:ext cx="1706254" cy="1469413"/>
          </a:xfrm>
          <a:prstGeom prst="wedgeRoundRectCallout">
            <a:avLst>
              <a:gd name="adj1" fmla="val -6687"/>
              <a:gd name="adj2" fmla="val 82795"/>
              <a:gd name="adj3" fmla="val 16667"/>
            </a:avLst>
          </a:prstGeom>
          <a:noFill/>
          <a:ln>
            <a:solidFill>
              <a:srgbClr val="1E1C19"/>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solidFill>
                  <a:srgbClr val="1E1C19"/>
                </a:solidFill>
              </a:rPr>
              <a:t> Good job at training Nikki on the HACCP logs.</a:t>
            </a:r>
          </a:p>
        </p:txBody>
      </p:sp>
      <p:sp>
        <p:nvSpPr>
          <p:cNvPr id="58" name="Rounded Rectangular Callout 57"/>
          <p:cNvSpPr/>
          <p:nvPr/>
        </p:nvSpPr>
        <p:spPr>
          <a:xfrm>
            <a:off x="7263673" y="2230570"/>
            <a:ext cx="1683800" cy="1386580"/>
          </a:xfrm>
          <a:prstGeom prst="wedgeRoundRectCallout">
            <a:avLst>
              <a:gd name="adj1" fmla="val -32918"/>
              <a:gd name="adj2" fmla="val 82468"/>
              <a:gd name="adj3" fmla="val 16667"/>
            </a:avLst>
          </a:prstGeom>
          <a:noFill/>
          <a:ln>
            <a:solidFill>
              <a:srgbClr val="1E1C19"/>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solidFill>
                  <a:srgbClr val="1E1C19"/>
                </a:solidFill>
              </a:rPr>
              <a:t>Thank you, I trained her just like you trained me!</a:t>
            </a:r>
          </a:p>
        </p:txBody>
      </p:sp>
      <p:grpSp>
        <p:nvGrpSpPr>
          <p:cNvPr id="59" name="Group 58">
            <a:extLst>
              <a:ext uri="{FF2B5EF4-FFF2-40B4-BE49-F238E27FC236}">
                <a16:creationId xmlns:a16="http://schemas.microsoft.com/office/drawing/2014/main" id="{2B86A84A-B7AB-4BC3-8952-7EDCC6249645}"/>
              </a:ext>
            </a:extLst>
          </p:cNvPr>
          <p:cNvGrpSpPr/>
          <p:nvPr/>
        </p:nvGrpSpPr>
        <p:grpSpPr>
          <a:xfrm>
            <a:off x="7416827" y="5210660"/>
            <a:ext cx="1977071" cy="1712275"/>
            <a:chOff x="3054023" y="1899779"/>
            <a:chExt cx="3221402" cy="2943715"/>
          </a:xfrm>
        </p:grpSpPr>
        <p:pic>
          <p:nvPicPr>
            <p:cNvPr id="60" name="Picture 59">
              <a:extLst>
                <a:ext uri="{FF2B5EF4-FFF2-40B4-BE49-F238E27FC236}">
                  <a16:creationId xmlns:a16="http://schemas.microsoft.com/office/drawing/2014/main" id="{0E96CDDF-7975-4CF1-B27B-6A99F948EBB8}"/>
                </a:ext>
              </a:extLst>
            </p:cNvPr>
            <p:cNvPicPr>
              <a:picLocks noChangeAspect="1"/>
            </p:cNvPicPr>
            <p:nvPr/>
          </p:nvPicPr>
          <p:blipFill rotWithShape="1">
            <a:blip r:embed="rId4"/>
            <a:srcRect l="56258" t="88917" r="28325" b="2128"/>
            <a:stretch/>
          </p:blipFill>
          <p:spPr>
            <a:xfrm>
              <a:off x="5590484" y="4431654"/>
              <a:ext cx="299252" cy="411840"/>
            </a:xfrm>
            <a:prstGeom prst="rect">
              <a:avLst/>
            </a:prstGeom>
          </p:spPr>
        </p:pic>
        <p:pic>
          <p:nvPicPr>
            <p:cNvPr id="61" name="Picture 60">
              <a:extLst>
                <a:ext uri="{FF2B5EF4-FFF2-40B4-BE49-F238E27FC236}">
                  <a16:creationId xmlns:a16="http://schemas.microsoft.com/office/drawing/2014/main" id="{922C6F7C-E241-4FDF-8B18-20D6D8A41AEE}"/>
                </a:ext>
              </a:extLst>
            </p:cNvPr>
            <p:cNvPicPr>
              <a:picLocks noChangeAspect="1"/>
            </p:cNvPicPr>
            <p:nvPr/>
          </p:nvPicPr>
          <p:blipFill rotWithShape="1">
            <a:blip r:embed="rId4"/>
            <a:srcRect l="56258" t="88917" r="28325" b="2128"/>
            <a:stretch/>
          </p:blipFill>
          <p:spPr>
            <a:xfrm>
              <a:off x="3313552" y="4420078"/>
              <a:ext cx="299252" cy="411840"/>
            </a:xfrm>
            <a:prstGeom prst="rect">
              <a:avLst/>
            </a:prstGeom>
          </p:spPr>
        </p:pic>
        <p:sp>
          <p:nvSpPr>
            <p:cNvPr id="62" name="Rectangle 61">
              <a:extLst>
                <a:ext uri="{FF2B5EF4-FFF2-40B4-BE49-F238E27FC236}">
                  <a16:creationId xmlns:a16="http://schemas.microsoft.com/office/drawing/2014/main" id="{0DD2CAD7-4833-48C4-8A74-7DE37D393FC5}"/>
                </a:ext>
              </a:extLst>
            </p:cNvPr>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3" name="Rectangle 62">
              <a:extLst>
                <a:ext uri="{FF2B5EF4-FFF2-40B4-BE49-F238E27FC236}">
                  <a16:creationId xmlns:a16="http://schemas.microsoft.com/office/drawing/2014/main" id="{58376508-2FC3-4009-A769-A13A2A565346}"/>
                </a:ext>
              </a:extLst>
            </p:cNvPr>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a:defRPr/>
              </a:pPr>
              <a:endParaRPr lang="en-US" sz="1530" dirty="0">
                <a:solidFill>
                  <a:prstClr val="white"/>
                </a:solidFill>
                <a:latin typeface="Calibri"/>
              </a:endParaRPr>
            </a:p>
          </p:txBody>
        </p:sp>
        <p:pic>
          <p:nvPicPr>
            <p:cNvPr id="64" name="Picture 63">
              <a:extLst>
                <a:ext uri="{FF2B5EF4-FFF2-40B4-BE49-F238E27FC236}">
                  <a16:creationId xmlns:a16="http://schemas.microsoft.com/office/drawing/2014/main" id="{46714513-890B-4F6E-9601-523446A1C52A}"/>
                </a:ext>
              </a:extLst>
            </p:cNvPr>
            <p:cNvPicPr>
              <a:picLocks noChangeAspect="1"/>
            </p:cNvPicPr>
            <p:nvPr/>
          </p:nvPicPr>
          <p:blipFill rotWithShape="1">
            <a:blip r:embed="rId4"/>
            <a:srcRect l="56258" t="88917" r="28325" b="2128"/>
            <a:stretch/>
          </p:blipFill>
          <p:spPr>
            <a:xfrm>
              <a:off x="5976173" y="4086343"/>
              <a:ext cx="299252" cy="411840"/>
            </a:xfrm>
            <a:prstGeom prst="rect">
              <a:avLst/>
            </a:prstGeom>
          </p:spPr>
        </p:pic>
        <p:sp>
          <p:nvSpPr>
            <p:cNvPr id="65" name="Rectangle 64">
              <a:extLst>
                <a:ext uri="{FF2B5EF4-FFF2-40B4-BE49-F238E27FC236}">
                  <a16:creationId xmlns:a16="http://schemas.microsoft.com/office/drawing/2014/main" id="{2D463DF3-72D1-4936-9902-93B5046BB9F5}"/>
                </a:ext>
              </a:extLst>
            </p:cNvPr>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a:defRPr/>
              </a:pPr>
              <a:endParaRPr lang="en-US" sz="1530" dirty="0">
                <a:solidFill>
                  <a:prstClr val="white"/>
                </a:solidFill>
                <a:latin typeface="Calibri"/>
              </a:endParaRPr>
            </a:p>
          </p:txBody>
        </p:sp>
        <p:sp>
          <p:nvSpPr>
            <p:cNvPr id="66" name="Rectangle 65">
              <a:extLst>
                <a:ext uri="{FF2B5EF4-FFF2-40B4-BE49-F238E27FC236}">
                  <a16:creationId xmlns:a16="http://schemas.microsoft.com/office/drawing/2014/main" id="{E6459C13-C76E-4F5D-A103-5DFBFD1377E0}"/>
                </a:ext>
              </a:extLst>
            </p:cNvPr>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67" name="Rectangle 66">
              <a:extLst>
                <a:ext uri="{FF2B5EF4-FFF2-40B4-BE49-F238E27FC236}">
                  <a16:creationId xmlns:a16="http://schemas.microsoft.com/office/drawing/2014/main" id="{85DC189D-F85A-4907-BAEF-038292A31662}"/>
                </a:ext>
              </a:extLst>
            </p:cNvPr>
            <p:cNvSpPr/>
            <p:nvPr/>
          </p:nvSpPr>
          <p:spPr>
            <a:xfrm rot="21110949">
              <a:off x="3420813" y="189977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a:defRPr/>
              </a:pPr>
              <a:endParaRPr lang="en-US" sz="1530" dirty="0">
                <a:solidFill>
                  <a:prstClr val="white"/>
                </a:solidFill>
                <a:latin typeface="Calibri"/>
              </a:endParaRPr>
            </a:p>
          </p:txBody>
        </p:sp>
        <p:sp>
          <p:nvSpPr>
            <p:cNvPr id="68" name="Rectangle 67">
              <a:extLst>
                <a:ext uri="{FF2B5EF4-FFF2-40B4-BE49-F238E27FC236}">
                  <a16:creationId xmlns:a16="http://schemas.microsoft.com/office/drawing/2014/main" id="{13FD16BC-7ACF-492D-BEBA-67F2E67B174C}"/>
                </a:ext>
              </a:extLst>
            </p:cNvPr>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69" name="Group 68"/>
          <p:cNvGrpSpPr/>
          <p:nvPr/>
        </p:nvGrpSpPr>
        <p:grpSpPr>
          <a:xfrm>
            <a:off x="6342012" y="3724425"/>
            <a:ext cx="1232309" cy="2961600"/>
            <a:chOff x="5016421" y="3087833"/>
            <a:chExt cx="1232309" cy="2961600"/>
          </a:xfrm>
        </p:grpSpPr>
        <p:grpSp>
          <p:nvGrpSpPr>
            <p:cNvPr id="70" name="Group 69">
              <a:extLst>
                <a:ext uri="{FF2B5EF4-FFF2-40B4-BE49-F238E27FC236}">
                  <a16:creationId xmlns:a16="http://schemas.microsoft.com/office/drawing/2014/main" id="{A84A22F0-8884-4334-B2AA-2A58106B4576}"/>
                </a:ext>
              </a:extLst>
            </p:cNvPr>
            <p:cNvGrpSpPr/>
            <p:nvPr/>
          </p:nvGrpSpPr>
          <p:grpSpPr>
            <a:xfrm rot="20576858">
              <a:off x="5425478" y="5764087"/>
              <a:ext cx="222681" cy="271575"/>
              <a:chOff x="3312043" y="4084938"/>
              <a:chExt cx="189762" cy="211269"/>
            </a:xfrm>
            <a:solidFill>
              <a:schemeClr val="bg1">
                <a:lumMod val="50000"/>
              </a:schemeClr>
            </a:solidFill>
            <a:scene3d>
              <a:camera prst="isometricOffAxis1Right"/>
              <a:lightRig rig="threePt" dir="t"/>
            </a:scene3d>
          </p:grpSpPr>
          <p:sp>
            <p:nvSpPr>
              <p:cNvPr id="117" name="Chord 116">
                <a:extLst>
                  <a:ext uri="{FF2B5EF4-FFF2-40B4-BE49-F238E27FC236}">
                    <a16:creationId xmlns:a16="http://schemas.microsoft.com/office/drawing/2014/main" id="{9A396AE3-10E3-4DDF-B2D8-693CAA89AC7E}"/>
                  </a:ext>
                </a:extLst>
              </p:cNvPr>
              <p:cNvSpPr/>
              <p:nvPr/>
            </p:nvSpPr>
            <p:spPr>
              <a:xfrm rot="17516835">
                <a:off x="3301289" y="4095692"/>
                <a:ext cx="211269" cy="189762"/>
              </a:xfrm>
              <a:prstGeom prst="chord">
                <a:avLst/>
              </a:prstGeom>
              <a:grpFill/>
              <a:ln w="3175">
                <a:solidFill>
                  <a:srgbClr val="1E1C1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18" name="Chord 117">
                <a:extLst>
                  <a:ext uri="{FF2B5EF4-FFF2-40B4-BE49-F238E27FC236}">
                    <a16:creationId xmlns:a16="http://schemas.microsoft.com/office/drawing/2014/main" id="{4828B979-D26A-4DAB-85C6-27A50A98FFB4}"/>
                  </a:ext>
                </a:extLst>
              </p:cNvPr>
              <p:cNvSpPr/>
              <p:nvPr/>
            </p:nvSpPr>
            <p:spPr>
              <a:xfrm rot="17516835">
                <a:off x="3322124" y="4115676"/>
                <a:ext cx="172341" cy="154797"/>
              </a:xfrm>
              <a:prstGeom prst="chord">
                <a:avLst/>
              </a:prstGeom>
              <a:grpFill/>
              <a:ln>
                <a:solidFill>
                  <a:srgbClr val="1E1C1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grpSp>
          <p:nvGrpSpPr>
            <p:cNvPr id="71" name="Group 70">
              <a:extLst>
                <a:ext uri="{FF2B5EF4-FFF2-40B4-BE49-F238E27FC236}">
                  <a16:creationId xmlns:a16="http://schemas.microsoft.com/office/drawing/2014/main" id="{D2F51E0E-2989-4857-A6F8-F4FBA734E555}"/>
                </a:ext>
              </a:extLst>
            </p:cNvPr>
            <p:cNvGrpSpPr/>
            <p:nvPr/>
          </p:nvGrpSpPr>
          <p:grpSpPr>
            <a:xfrm rot="20997690">
              <a:off x="5689778" y="5777858"/>
              <a:ext cx="222681" cy="271575"/>
              <a:chOff x="3312043" y="4084938"/>
              <a:chExt cx="189762" cy="211269"/>
            </a:xfrm>
            <a:solidFill>
              <a:schemeClr val="bg1">
                <a:lumMod val="50000"/>
              </a:schemeClr>
            </a:solidFill>
            <a:scene3d>
              <a:camera prst="isometricOffAxis1Right"/>
              <a:lightRig rig="threePt" dir="t"/>
            </a:scene3d>
          </p:grpSpPr>
          <p:sp>
            <p:nvSpPr>
              <p:cNvPr id="115" name="Chord 114">
                <a:extLst>
                  <a:ext uri="{FF2B5EF4-FFF2-40B4-BE49-F238E27FC236}">
                    <a16:creationId xmlns:a16="http://schemas.microsoft.com/office/drawing/2014/main" id="{393C194B-530E-4363-A8BB-E670F73462B3}"/>
                  </a:ext>
                </a:extLst>
              </p:cNvPr>
              <p:cNvSpPr/>
              <p:nvPr/>
            </p:nvSpPr>
            <p:spPr>
              <a:xfrm rot="17516835">
                <a:off x="3301289" y="4095692"/>
                <a:ext cx="211269" cy="189762"/>
              </a:xfrm>
              <a:prstGeom prst="chord">
                <a:avLst/>
              </a:prstGeom>
              <a:grpFill/>
              <a:ln w="3175">
                <a:solidFill>
                  <a:srgbClr val="1E1C1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16" name="Chord 115">
                <a:extLst>
                  <a:ext uri="{FF2B5EF4-FFF2-40B4-BE49-F238E27FC236}">
                    <a16:creationId xmlns:a16="http://schemas.microsoft.com/office/drawing/2014/main" id="{88CA6508-FCE0-41B5-8875-D7DB14A56AF5}"/>
                  </a:ext>
                </a:extLst>
              </p:cNvPr>
              <p:cNvSpPr/>
              <p:nvPr/>
            </p:nvSpPr>
            <p:spPr>
              <a:xfrm rot="17516835">
                <a:off x="3322124" y="4115676"/>
                <a:ext cx="172341" cy="154797"/>
              </a:xfrm>
              <a:prstGeom prst="chord">
                <a:avLst/>
              </a:prstGeom>
              <a:grpFill/>
              <a:ln>
                <a:solidFill>
                  <a:srgbClr val="1E1C1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sp>
          <p:nvSpPr>
            <p:cNvPr id="72" name="Moon 71">
              <a:extLst>
                <a:ext uri="{FF2B5EF4-FFF2-40B4-BE49-F238E27FC236}">
                  <a16:creationId xmlns:a16="http://schemas.microsoft.com/office/drawing/2014/main" id="{A3CE1E63-F94E-4F74-BA7E-C669C8BA67A0}"/>
                </a:ext>
              </a:extLst>
            </p:cNvPr>
            <p:cNvSpPr/>
            <p:nvPr/>
          </p:nvSpPr>
          <p:spPr>
            <a:xfrm rot="5400000">
              <a:off x="5298795" y="2871471"/>
              <a:ext cx="543674" cy="1018416"/>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nvGrpSpPr>
            <p:cNvPr id="73" name="Group 72">
              <a:extLst>
                <a:ext uri="{FF2B5EF4-FFF2-40B4-BE49-F238E27FC236}">
                  <a16:creationId xmlns:a16="http://schemas.microsoft.com/office/drawing/2014/main" id="{6EEF7451-EE86-4F92-8214-E4EDF891ED75}"/>
                </a:ext>
              </a:extLst>
            </p:cNvPr>
            <p:cNvGrpSpPr/>
            <p:nvPr/>
          </p:nvGrpSpPr>
          <p:grpSpPr>
            <a:xfrm rot="21026529">
              <a:off x="5760898" y="4215292"/>
              <a:ext cx="487832" cy="641099"/>
              <a:chOff x="13040978" y="3197804"/>
              <a:chExt cx="787140" cy="1004885"/>
            </a:xfrm>
          </p:grpSpPr>
          <p:sp>
            <p:nvSpPr>
              <p:cNvPr id="113" name="Freeform: Shape 202">
                <a:extLst>
                  <a:ext uri="{FF2B5EF4-FFF2-40B4-BE49-F238E27FC236}">
                    <a16:creationId xmlns:a16="http://schemas.microsoft.com/office/drawing/2014/main" id="{91522490-57BD-4D83-807A-A28F230438F8}"/>
                  </a:ext>
                </a:extLst>
              </p:cNvPr>
              <p:cNvSpPr/>
              <p:nvPr/>
            </p:nvSpPr>
            <p:spPr>
              <a:xfrm rot="20004382">
                <a:off x="13040978" y="3197804"/>
                <a:ext cx="449899" cy="1004885"/>
              </a:xfrm>
              <a:custGeom>
                <a:avLst/>
                <a:gdLst>
                  <a:gd name="connsiteX0" fmla="*/ 278606 w 278606"/>
                  <a:gd name="connsiteY0" fmla="*/ 664369 h 733425"/>
                  <a:gd name="connsiteX1" fmla="*/ 14288 w 278606"/>
                  <a:gd name="connsiteY1" fmla="*/ 0 h 733425"/>
                  <a:gd name="connsiteX2" fmla="*/ 11906 w 278606"/>
                  <a:gd name="connsiteY2" fmla="*/ 133350 h 733425"/>
                  <a:gd name="connsiteX3" fmla="*/ 0 w 278606"/>
                  <a:gd name="connsiteY3" fmla="*/ 383381 h 733425"/>
                  <a:gd name="connsiteX4" fmla="*/ 214313 w 278606"/>
                  <a:gd name="connsiteY4" fmla="*/ 733425 h 733425"/>
                  <a:gd name="connsiteX5" fmla="*/ 278606 w 278606"/>
                  <a:gd name="connsiteY5" fmla="*/ 664369 h 733425"/>
                  <a:gd name="connsiteX0" fmla="*/ 278606 w 278606"/>
                  <a:gd name="connsiteY0" fmla="*/ 664369 h 733425"/>
                  <a:gd name="connsiteX1" fmla="*/ 155920 w 278606"/>
                  <a:gd name="connsiteY1" fmla="*/ 358437 h 733425"/>
                  <a:gd name="connsiteX2" fmla="*/ 14288 w 278606"/>
                  <a:gd name="connsiteY2" fmla="*/ 0 h 733425"/>
                  <a:gd name="connsiteX3" fmla="*/ 11906 w 278606"/>
                  <a:gd name="connsiteY3" fmla="*/ 133350 h 733425"/>
                  <a:gd name="connsiteX4" fmla="*/ 0 w 278606"/>
                  <a:gd name="connsiteY4" fmla="*/ 383381 h 733425"/>
                  <a:gd name="connsiteX5" fmla="*/ 214313 w 278606"/>
                  <a:gd name="connsiteY5" fmla="*/ 733425 h 733425"/>
                  <a:gd name="connsiteX6" fmla="*/ 278606 w 278606"/>
                  <a:gd name="connsiteY6" fmla="*/ 664369 h 733425"/>
                  <a:gd name="connsiteX0" fmla="*/ 278606 w 278606"/>
                  <a:gd name="connsiteY0" fmla="*/ 704850 h 773906"/>
                  <a:gd name="connsiteX1" fmla="*/ 155920 w 278606"/>
                  <a:gd name="connsiteY1" fmla="*/ 398918 h 773906"/>
                  <a:gd name="connsiteX2" fmla="*/ 42863 w 278606"/>
                  <a:gd name="connsiteY2" fmla="*/ 0 h 773906"/>
                  <a:gd name="connsiteX3" fmla="*/ 11906 w 278606"/>
                  <a:gd name="connsiteY3" fmla="*/ 173831 h 773906"/>
                  <a:gd name="connsiteX4" fmla="*/ 0 w 278606"/>
                  <a:gd name="connsiteY4" fmla="*/ 423862 h 773906"/>
                  <a:gd name="connsiteX5" fmla="*/ 214313 w 278606"/>
                  <a:gd name="connsiteY5" fmla="*/ 773906 h 773906"/>
                  <a:gd name="connsiteX6" fmla="*/ 278606 w 278606"/>
                  <a:gd name="connsiteY6" fmla="*/ 704850 h 773906"/>
                  <a:gd name="connsiteX0" fmla="*/ 300037 w 300037"/>
                  <a:gd name="connsiteY0" fmla="*/ 685800 h 773906"/>
                  <a:gd name="connsiteX1" fmla="*/ 155920 w 300037"/>
                  <a:gd name="connsiteY1" fmla="*/ 398918 h 773906"/>
                  <a:gd name="connsiteX2" fmla="*/ 42863 w 300037"/>
                  <a:gd name="connsiteY2" fmla="*/ 0 h 773906"/>
                  <a:gd name="connsiteX3" fmla="*/ 11906 w 300037"/>
                  <a:gd name="connsiteY3" fmla="*/ 173831 h 773906"/>
                  <a:gd name="connsiteX4" fmla="*/ 0 w 300037"/>
                  <a:gd name="connsiteY4" fmla="*/ 423862 h 773906"/>
                  <a:gd name="connsiteX5" fmla="*/ 214313 w 300037"/>
                  <a:gd name="connsiteY5" fmla="*/ 773906 h 773906"/>
                  <a:gd name="connsiteX6" fmla="*/ 300037 w 300037"/>
                  <a:gd name="connsiteY6" fmla="*/ 685800 h 773906"/>
                  <a:gd name="connsiteX0" fmla="*/ 300037 w 300037"/>
                  <a:gd name="connsiteY0" fmla="*/ 685800 h 719138"/>
                  <a:gd name="connsiteX1" fmla="*/ 155920 w 300037"/>
                  <a:gd name="connsiteY1" fmla="*/ 398918 h 719138"/>
                  <a:gd name="connsiteX2" fmla="*/ 42863 w 300037"/>
                  <a:gd name="connsiteY2" fmla="*/ 0 h 719138"/>
                  <a:gd name="connsiteX3" fmla="*/ 11906 w 300037"/>
                  <a:gd name="connsiteY3" fmla="*/ 173831 h 719138"/>
                  <a:gd name="connsiteX4" fmla="*/ 0 w 300037"/>
                  <a:gd name="connsiteY4" fmla="*/ 423862 h 719138"/>
                  <a:gd name="connsiteX5" fmla="*/ 252413 w 300037"/>
                  <a:gd name="connsiteY5" fmla="*/ 719138 h 719138"/>
                  <a:gd name="connsiteX6" fmla="*/ 300037 w 300037"/>
                  <a:gd name="connsiteY6" fmla="*/ 685800 h 719138"/>
                  <a:gd name="connsiteX0" fmla="*/ 300037 w 300037"/>
                  <a:gd name="connsiteY0" fmla="*/ 685800 h 728663"/>
                  <a:gd name="connsiteX1" fmla="*/ 155920 w 300037"/>
                  <a:gd name="connsiteY1" fmla="*/ 398918 h 728663"/>
                  <a:gd name="connsiteX2" fmla="*/ 42863 w 300037"/>
                  <a:gd name="connsiteY2" fmla="*/ 0 h 728663"/>
                  <a:gd name="connsiteX3" fmla="*/ 11906 w 300037"/>
                  <a:gd name="connsiteY3" fmla="*/ 173831 h 728663"/>
                  <a:gd name="connsiteX4" fmla="*/ 0 w 300037"/>
                  <a:gd name="connsiteY4" fmla="*/ 423862 h 728663"/>
                  <a:gd name="connsiteX5" fmla="*/ 245270 w 300037"/>
                  <a:gd name="connsiteY5" fmla="*/ 728663 h 728663"/>
                  <a:gd name="connsiteX6" fmla="*/ 300037 w 300037"/>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326230 w 326230"/>
                  <a:gd name="connsiteY0" fmla="*/ 666750 h 728663"/>
                  <a:gd name="connsiteX1" fmla="*/ 167826 w 326230"/>
                  <a:gd name="connsiteY1" fmla="*/ 394155 h 728663"/>
                  <a:gd name="connsiteX2" fmla="*/ 38100 w 326230"/>
                  <a:gd name="connsiteY2" fmla="*/ 0 h 728663"/>
                  <a:gd name="connsiteX3" fmla="*/ 7143 w 326230"/>
                  <a:gd name="connsiteY3" fmla="*/ 173831 h 728663"/>
                  <a:gd name="connsiteX4" fmla="*/ 0 w 326230"/>
                  <a:gd name="connsiteY4" fmla="*/ 426244 h 728663"/>
                  <a:gd name="connsiteX5" fmla="*/ 240507 w 326230"/>
                  <a:gd name="connsiteY5" fmla="*/ 728663 h 728663"/>
                  <a:gd name="connsiteX6" fmla="*/ 326230 w 326230"/>
                  <a:gd name="connsiteY6" fmla="*/ 66675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230" h="728663">
                    <a:moveTo>
                      <a:pt x="326230" y="666750"/>
                    </a:moveTo>
                    <a:cubicBezTo>
                      <a:pt x="289303" y="576679"/>
                      <a:pt x="219041" y="474701"/>
                      <a:pt x="167826" y="394155"/>
                    </a:cubicBezTo>
                    <a:cubicBezTo>
                      <a:pt x="156334" y="268326"/>
                      <a:pt x="97217" y="125830"/>
                      <a:pt x="38100" y="0"/>
                    </a:cubicBezTo>
                    <a:lnTo>
                      <a:pt x="7143" y="173831"/>
                    </a:lnTo>
                    <a:lnTo>
                      <a:pt x="0" y="426244"/>
                    </a:lnTo>
                    <a:lnTo>
                      <a:pt x="240507" y="728663"/>
                    </a:lnTo>
                    <a:lnTo>
                      <a:pt x="326230" y="666750"/>
                    </a:lnTo>
                    <a:close/>
                  </a:path>
                </a:pathLst>
              </a:custGeom>
              <a:solidFill>
                <a:srgbClr val="FF0000"/>
              </a:solidFill>
              <a:ln w="0" cap="flat" cmpd="sng" algn="ctr">
                <a:solidFill>
                  <a:sysClr val="windowText" lastClr="000000"/>
                </a:solid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114" name="Freeform: Shape 201">
                <a:extLst>
                  <a:ext uri="{FF2B5EF4-FFF2-40B4-BE49-F238E27FC236}">
                    <a16:creationId xmlns:a16="http://schemas.microsoft.com/office/drawing/2014/main" id="{7E34690E-CD49-4E18-8F4C-D13A4B7347AA}"/>
                  </a:ext>
                </a:extLst>
              </p:cNvPr>
              <p:cNvSpPr/>
              <p:nvPr/>
            </p:nvSpPr>
            <p:spPr>
              <a:xfrm rot="19270184">
                <a:off x="13597223" y="3931573"/>
                <a:ext cx="230895" cy="239697"/>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FBB261"/>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grpSp>
        <p:pic>
          <p:nvPicPr>
            <p:cNvPr id="74" name="Picture 6" descr="Image result for vector  heels">
              <a:extLst>
                <a:ext uri="{FF2B5EF4-FFF2-40B4-BE49-F238E27FC236}">
                  <a16:creationId xmlns:a16="http://schemas.microsoft.com/office/drawing/2014/main" id="{425488A6-9BFF-4D56-A054-4014D70C5004}"/>
                </a:ext>
              </a:extLst>
            </p:cNvPr>
            <p:cNvPicPr>
              <a:picLocks noChangeAspect="1" noChangeArrowheads="1"/>
            </p:cNvPicPr>
            <p:nvPr/>
          </p:nvPicPr>
          <p:blipFill rotWithShape="1">
            <a:blip r:embed="rId5" cstate="hqprint">
              <a:extLst>
                <a:ext uri="{BEBA8EAE-BF5A-486C-A8C5-ECC9F3942E4B}">
                  <a14:imgProps xmlns:a14="http://schemas.microsoft.com/office/drawing/2010/main">
                    <a14:imgLayer r:embed="rId6">
                      <a14:imgEffect>
                        <a14:backgroundRemoval t="9804" b="100000" l="10138" r="100000"/>
                      </a14:imgEffect>
                    </a14:imgLayer>
                  </a14:imgProps>
                </a:ext>
                <a:ext uri="{28A0092B-C50C-407E-A947-70E740481C1C}">
                  <a14:useLocalDpi xmlns:a14="http://schemas.microsoft.com/office/drawing/2010/main" val="0"/>
                </a:ext>
              </a:extLst>
            </a:blip>
            <a:srcRect l="16729" t="15579"/>
            <a:stretch/>
          </p:blipFill>
          <p:spPr bwMode="auto">
            <a:xfrm rot="820048">
              <a:off x="5360306" y="5806831"/>
              <a:ext cx="201826" cy="213634"/>
            </a:xfrm>
            <a:prstGeom prst="rect">
              <a:avLst/>
            </a:prstGeom>
            <a:noFill/>
            <a:scene3d>
              <a:camera prst="isometricOffAxis1Right"/>
              <a:lightRig rig="threePt" dir="t"/>
            </a:scene3d>
            <a:extLst>
              <a:ext uri="{909E8E84-426E-40DD-AFC4-6F175D3DCCD1}">
                <a14:hiddenFill xmlns:a14="http://schemas.microsoft.com/office/drawing/2010/main">
                  <a:solidFill>
                    <a:srgbClr val="FFFFFF"/>
                  </a:solidFill>
                </a14:hiddenFill>
              </a:ext>
            </a:extLst>
          </p:spPr>
        </p:pic>
        <p:pic>
          <p:nvPicPr>
            <p:cNvPr id="75" name="Picture 6" descr="Image result for vector  heels">
              <a:extLst>
                <a:ext uri="{FF2B5EF4-FFF2-40B4-BE49-F238E27FC236}">
                  <a16:creationId xmlns:a16="http://schemas.microsoft.com/office/drawing/2014/main" id="{9EE9A94E-86AA-4397-990D-776E96B888CA}"/>
                </a:ext>
              </a:extLst>
            </p:cNvPr>
            <p:cNvPicPr>
              <a:picLocks noChangeAspect="1" noChangeArrowheads="1"/>
            </p:cNvPicPr>
            <p:nvPr/>
          </p:nvPicPr>
          <p:blipFill rotWithShape="1">
            <a:blip r:embed="rId5" cstate="hqprint">
              <a:extLst>
                <a:ext uri="{BEBA8EAE-BF5A-486C-A8C5-ECC9F3942E4B}">
                  <a14:imgProps xmlns:a14="http://schemas.microsoft.com/office/drawing/2010/main">
                    <a14:imgLayer r:embed="rId6">
                      <a14:imgEffect>
                        <a14:backgroundRemoval t="9804" b="100000" l="10138" r="100000"/>
                      </a14:imgEffect>
                    </a14:imgLayer>
                  </a14:imgProps>
                </a:ext>
                <a:ext uri="{28A0092B-C50C-407E-A947-70E740481C1C}">
                  <a14:useLocalDpi xmlns:a14="http://schemas.microsoft.com/office/drawing/2010/main" val="0"/>
                </a:ext>
              </a:extLst>
            </a:blip>
            <a:srcRect l="16729" t="15579"/>
            <a:stretch/>
          </p:blipFill>
          <p:spPr bwMode="auto">
            <a:xfrm>
              <a:off x="5664523" y="5806831"/>
              <a:ext cx="201826" cy="213634"/>
            </a:xfrm>
            <a:prstGeom prst="rect">
              <a:avLst/>
            </a:prstGeom>
            <a:noFill/>
            <a:scene3d>
              <a:camera prst="isometricOffAxis1Right"/>
              <a:lightRig rig="threePt" dir="t"/>
            </a:scene3d>
            <a:extLst>
              <a:ext uri="{909E8E84-426E-40DD-AFC4-6F175D3DCCD1}">
                <a14:hiddenFill xmlns:a14="http://schemas.microsoft.com/office/drawing/2010/main">
                  <a:solidFill>
                    <a:srgbClr val="FFFFFF"/>
                  </a:solidFill>
                </a14:hiddenFill>
              </a:ext>
            </a:extLst>
          </p:spPr>
        </p:pic>
        <p:sp>
          <p:nvSpPr>
            <p:cNvPr id="76" name="Freeform: Shape 192">
              <a:extLst>
                <a:ext uri="{FF2B5EF4-FFF2-40B4-BE49-F238E27FC236}">
                  <a16:creationId xmlns:a16="http://schemas.microsoft.com/office/drawing/2014/main" id="{7B676E54-8026-4A3A-B61B-212699BAEAE1}"/>
                </a:ext>
              </a:extLst>
            </p:cNvPr>
            <p:cNvSpPr/>
            <p:nvPr/>
          </p:nvSpPr>
          <p:spPr>
            <a:xfrm>
              <a:off x="5401720" y="5375401"/>
              <a:ext cx="163219" cy="550523"/>
            </a:xfrm>
            <a:custGeom>
              <a:avLst/>
              <a:gdLst>
                <a:gd name="connsiteX0" fmla="*/ 0 w 180975"/>
                <a:gd name="connsiteY0" fmla="*/ 290513 h 328613"/>
                <a:gd name="connsiteX1" fmla="*/ 38100 w 180975"/>
                <a:gd name="connsiteY1" fmla="*/ 0 h 328613"/>
                <a:gd name="connsiteX2" fmla="*/ 180975 w 180975"/>
                <a:gd name="connsiteY2" fmla="*/ 2382 h 328613"/>
                <a:gd name="connsiteX3" fmla="*/ 95250 w 180975"/>
                <a:gd name="connsiteY3" fmla="*/ 328613 h 328613"/>
                <a:gd name="connsiteX4" fmla="*/ 0 w 180975"/>
                <a:gd name="connsiteY4" fmla="*/ 290513 h 328613"/>
                <a:gd name="connsiteX0" fmla="*/ 0 w 180975"/>
                <a:gd name="connsiteY0" fmla="*/ 290513 h 333012"/>
                <a:gd name="connsiteX1" fmla="*/ 38100 w 180975"/>
                <a:gd name="connsiteY1" fmla="*/ 0 h 333012"/>
                <a:gd name="connsiteX2" fmla="*/ 180975 w 180975"/>
                <a:gd name="connsiteY2" fmla="*/ 2382 h 333012"/>
                <a:gd name="connsiteX3" fmla="*/ 95250 w 180975"/>
                <a:gd name="connsiteY3" fmla="*/ 328613 h 333012"/>
                <a:gd name="connsiteX4" fmla="*/ 0 w 180975"/>
                <a:gd name="connsiteY4" fmla="*/ 290513 h 333012"/>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54398"/>
                <a:gd name="connsiteX1" fmla="*/ 38100 w 180975"/>
                <a:gd name="connsiteY1" fmla="*/ 0 h 354398"/>
                <a:gd name="connsiteX2" fmla="*/ 180975 w 180975"/>
                <a:gd name="connsiteY2" fmla="*/ 2382 h 354398"/>
                <a:gd name="connsiteX3" fmla="*/ 83967 w 180975"/>
                <a:gd name="connsiteY3" fmla="*/ 349733 h 354398"/>
                <a:gd name="connsiteX4" fmla="*/ 0 w 180975"/>
                <a:gd name="connsiteY4" fmla="*/ 290513 h 354398"/>
                <a:gd name="connsiteX0" fmla="*/ 0 w 180975"/>
                <a:gd name="connsiteY0" fmla="*/ 290513 h 354398"/>
                <a:gd name="connsiteX1" fmla="*/ 38100 w 180975"/>
                <a:gd name="connsiteY1" fmla="*/ 0 h 354398"/>
                <a:gd name="connsiteX2" fmla="*/ 180975 w 180975"/>
                <a:gd name="connsiteY2" fmla="*/ 2382 h 354398"/>
                <a:gd name="connsiteX3" fmla="*/ 83967 w 180975"/>
                <a:gd name="connsiteY3" fmla="*/ 349733 h 354398"/>
                <a:gd name="connsiteX4" fmla="*/ 0 w 180975"/>
                <a:gd name="connsiteY4" fmla="*/ 290513 h 354398"/>
                <a:gd name="connsiteX0" fmla="*/ 0 w 180975"/>
                <a:gd name="connsiteY0" fmla="*/ 290513 h 347223"/>
                <a:gd name="connsiteX1" fmla="*/ 38100 w 180975"/>
                <a:gd name="connsiteY1" fmla="*/ 0 h 347223"/>
                <a:gd name="connsiteX2" fmla="*/ 180975 w 180975"/>
                <a:gd name="connsiteY2" fmla="*/ 2382 h 347223"/>
                <a:gd name="connsiteX3" fmla="*/ 88480 w 180975"/>
                <a:gd name="connsiteY3" fmla="*/ 341813 h 347223"/>
                <a:gd name="connsiteX4" fmla="*/ 0 w 180975"/>
                <a:gd name="connsiteY4" fmla="*/ 290513 h 347223"/>
                <a:gd name="connsiteX0" fmla="*/ 0 w 180975"/>
                <a:gd name="connsiteY0" fmla="*/ 290513 h 346852"/>
                <a:gd name="connsiteX1" fmla="*/ 38100 w 180975"/>
                <a:gd name="connsiteY1" fmla="*/ 0 h 346852"/>
                <a:gd name="connsiteX2" fmla="*/ 180975 w 180975"/>
                <a:gd name="connsiteY2" fmla="*/ 2382 h 346852"/>
                <a:gd name="connsiteX3" fmla="*/ 88480 w 180975"/>
                <a:gd name="connsiteY3" fmla="*/ 341813 h 346852"/>
                <a:gd name="connsiteX4" fmla="*/ 0 w 180975"/>
                <a:gd name="connsiteY4" fmla="*/ 290513 h 34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346852">
                  <a:moveTo>
                    <a:pt x="0" y="290513"/>
                  </a:moveTo>
                  <a:cubicBezTo>
                    <a:pt x="22225" y="193675"/>
                    <a:pt x="42069" y="101600"/>
                    <a:pt x="38100" y="0"/>
                  </a:cubicBezTo>
                  <a:lnTo>
                    <a:pt x="180975" y="2382"/>
                  </a:lnTo>
                  <a:lnTo>
                    <a:pt x="88480" y="341813"/>
                  </a:lnTo>
                  <a:cubicBezTo>
                    <a:pt x="56730" y="360069"/>
                    <a:pt x="28745" y="325447"/>
                    <a:pt x="0" y="290513"/>
                  </a:cubicBezTo>
                  <a:close/>
                </a:path>
              </a:pathLst>
            </a:custGeom>
            <a:solidFill>
              <a:srgbClr val="FBB261"/>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77" name="Freeform: Shape 193">
              <a:extLst>
                <a:ext uri="{FF2B5EF4-FFF2-40B4-BE49-F238E27FC236}">
                  <a16:creationId xmlns:a16="http://schemas.microsoft.com/office/drawing/2014/main" id="{01271F99-B617-4A11-A749-3BA895552486}"/>
                </a:ext>
              </a:extLst>
            </p:cNvPr>
            <p:cNvSpPr/>
            <p:nvPr/>
          </p:nvSpPr>
          <p:spPr>
            <a:xfrm rot="21034152">
              <a:off x="5668179" y="5356043"/>
              <a:ext cx="181054" cy="572035"/>
            </a:xfrm>
            <a:custGeom>
              <a:avLst/>
              <a:gdLst>
                <a:gd name="connsiteX0" fmla="*/ 0 w 180975"/>
                <a:gd name="connsiteY0" fmla="*/ 290513 h 328613"/>
                <a:gd name="connsiteX1" fmla="*/ 38100 w 180975"/>
                <a:gd name="connsiteY1" fmla="*/ 0 h 328613"/>
                <a:gd name="connsiteX2" fmla="*/ 180975 w 180975"/>
                <a:gd name="connsiteY2" fmla="*/ 2382 h 328613"/>
                <a:gd name="connsiteX3" fmla="*/ 95250 w 180975"/>
                <a:gd name="connsiteY3" fmla="*/ 328613 h 328613"/>
                <a:gd name="connsiteX4" fmla="*/ 0 w 180975"/>
                <a:gd name="connsiteY4" fmla="*/ 290513 h 328613"/>
                <a:gd name="connsiteX0" fmla="*/ 0 w 180975"/>
                <a:gd name="connsiteY0" fmla="*/ 290513 h 333012"/>
                <a:gd name="connsiteX1" fmla="*/ 38100 w 180975"/>
                <a:gd name="connsiteY1" fmla="*/ 0 h 333012"/>
                <a:gd name="connsiteX2" fmla="*/ 180975 w 180975"/>
                <a:gd name="connsiteY2" fmla="*/ 2382 h 333012"/>
                <a:gd name="connsiteX3" fmla="*/ 95250 w 180975"/>
                <a:gd name="connsiteY3" fmla="*/ 328613 h 333012"/>
                <a:gd name="connsiteX4" fmla="*/ 0 w 180975"/>
                <a:gd name="connsiteY4" fmla="*/ 290513 h 333012"/>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57514"/>
                <a:gd name="connsiteX1" fmla="*/ 38100 w 180975"/>
                <a:gd name="connsiteY1" fmla="*/ 0 h 357514"/>
                <a:gd name="connsiteX2" fmla="*/ 180975 w 180975"/>
                <a:gd name="connsiteY2" fmla="*/ 2382 h 357514"/>
                <a:gd name="connsiteX3" fmla="*/ 100865 w 180975"/>
                <a:gd name="connsiteY3" fmla="*/ 353111 h 357514"/>
                <a:gd name="connsiteX4" fmla="*/ 0 w 180975"/>
                <a:gd name="connsiteY4" fmla="*/ 290513 h 357514"/>
                <a:gd name="connsiteX0" fmla="*/ 0 w 164489"/>
                <a:gd name="connsiteY0" fmla="*/ 301682 h 358507"/>
                <a:gd name="connsiteX1" fmla="*/ 21614 w 164489"/>
                <a:gd name="connsiteY1" fmla="*/ 0 h 358507"/>
                <a:gd name="connsiteX2" fmla="*/ 164489 w 164489"/>
                <a:gd name="connsiteY2" fmla="*/ 2382 h 358507"/>
                <a:gd name="connsiteX3" fmla="*/ 84379 w 164489"/>
                <a:gd name="connsiteY3" fmla="*/ 353111 h 358507"/>
                <a:gd name="connsiteX4" fmla="*/ 0 w 164489"/>
                <a:gd name="connsiteY4" fmla="*/ 301682 h 358507"/>
                <a:gd name="connsiteX0" fmla="*/ 0 w 168220"/>
                <a:gd name="connsiteY0" fmla="*/ 301254 h 358462"/>
                <a:gd name="connsiteX1" fmla="*/ 25345 w 168220"/>
                <a:gd name="connsiteY1" fmla="*/ 0 h 358462"/>
                <a:gd name="connsiteX2" fmla="*/ 168220 w 168220"/>
                <a:gd name="connsiteY2" fmla="*/ 2382 h 358462"/>
                <a:gd name="connsiteX3" fmla="*/ 88110 w 168220"/>
                <a:gd name="connsiteY3" fmla="*/ 353111 h 358462"/>
                <a:gd name="connsiteX4" fmla="*/ 0 w 168220"/>
                <a:gd name="connsiteY4" fmla="*/ 301254 h 358462"/>
                <a:gd name="connsiteX0" fmla="*/ 0 w 168220"/>
                <a:gd name="connsiteY0" fmla="*/ 301254 h 356935"/>
                <a:gd name="connsiteX1" fmla="*/ 25345 w 168220"/>
                <a:gd name="connsiteY1" fmla="*/ 0 h 356935"/>
                <a:gd name="connsiteX2" fmla="*/ 168220 w 168220"/>
                <a:gd name="connsiteY2" fmla="*/ 2382 h 356935"/>
                <a:gd name="connsiteX3" fmla="*/ 73186 w 168220"/>
                <a:gd name="connsiteY3" fmla="*/ 351397 h 356935"/>
                <a:gd name="connsiteX4" fmla="*/ 0 w 168220"/>
                <a:gd name="connsiteY4" fmla="*/ 301254 h 356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20" h="356935">
                  <a:moveTo>
                    <a:pt x="0" y="301254"/>
                  </a:moveTo>
                  <a:cubicBezTo>
                    <a:pt x="22225" y="204416"/>
                    <a:pt x="29314" y="101600"/>
                    <a:pt x="25345" y="0"/>
                  </a:cubicBezTo>
                  <a:lnTo>
                    <a:pt x="168220" y="2382"/>
                  </a:lnTo>
                  <a:lnTo>
                    <a:pt x="73186" y="351397"/>
                  </a:lnTo>
                  <a:cubicBezTo>
                    <a:pt x="41436" y="369653"/>
                    <a:pt x="17462" y="340148"/>
                    <a:pt x="0" y="301254"/>
                  </a:cubicBezTo>
                  <a:close/>
                </a:path>
              </a:pathLst>
            </a:custGeom>
            <a:solidFill>
              <a:srgbClr val="FBB261"/>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78" name="Oval 77">
              <a:extLst>
                <a:ext uri="{FF2B5EF4-FFF2-40B4-BE49-F238E27FC236}">
                  <a16:creationId xmlns:a16="http://schemas.microsoft.com/office/drawing/2014/main" id="{1BCCB5CA-56C5-485B-B33C-CB2F46EEC3A0}"/>
                </a:ext>
              </a:extLst>
            </p:cNvPr>
            <p:cNvSpPr/>
            <p:nvPr/>
          </p:nvSpPr>
          <p:spPr>
            <a:xfrm>
              <a:off x="5463070" y="4268381"/>
              <a:ext cx="216669" cy="390202"/>
            </a:xfrm>
            <a:prstGeom prst="ellipse">
              <a:avLst/>
            </a:prstGeom>
            <a:solidFill>
              <a:srgbClr val="FBB261"/>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79" name="Oval 12">
              <a:extLst>
                <a:ext uri="{FF2B5EF4-FFF2-40B4-BE49-F238E27FC236}">
                  <a16:creationId xmlns:a16="http://schemas.microsoft.com/office/drawing/2014/main" id="{DFD59503-798A-43E7-96BC-26F516A9AF56}"/>
                </a:ext>
              </a:extLst>
            </p:cNvPr>
            <p:cNvSpPr>
              <a:spLocks noChangeAspect="1"/>
            </p:cNvSpPr>
            <p:nvPr/>
          </p:nvSpPr>
          <p:spPr>
            <a:xfrm>
              <a:off x="5053309" y="3350915"/>
              <a:ext cx="1034625" cy="1012498"/>
            </a:xfrm>
            <a:custGeom>
              <a:avLst/>
              <a:gdLst>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24311 w 1225399"/>
                <a:gd name="connsiteY0" fmla="*/ 575394 h 1150788"/>
                <a:gd name="connsiteX1" fmla="*/ 624855 w 1225399"/>
                <a:gd name="connsiteY1" fmla="*/ 0 h 1150788"/>
                <a:gd name="connsiteX2" fmla="*/ 1225399 w 1225399"/>
                <a:gd name="connsiteY2" fmla="*/ 575394 h 1150788"/>
                <a:gd name="connsiteX3" fmla="*/ 624855 w 1225399"/>
                <a:gd name="connsiteY3" fmla="*/ 1150788 h 1150788"/>
                <a:gd name="connsiteX4" fmla="*/ 24311 w 1225399"/>
                <a:gd name="connsiteY4" fmla="*/ 575394 h 1150788"/>
                <a:gd name="connsiteX0" fmla="*/ 24311 w 1225578"/>
                <a:gd name="connsiteY0" fmla="*/ 575394 h 1150788"/>
                <a:gd name="connsiteX1" fmla="*/ 624855 w 1225578"/>
                <a:gd name="connsiteY1" fmla="*/ 0 h 1150788"/>
                <a:gd name="connsiteX2" fmla="*/ 1225399 w 1225578"/>
                <a:gd name="connsiteY2" fmla="*/ 575394 h 1150788"/>
                <a:gd name="connsiteX3" fmla="*/ 624855 w 1225578"/>
                <a:gd name="connsiteY3" fmla="*/ 1150788 h 1150788"/>
                <a:gd name="connsiteX4" fmla="*/ 24311 w 1225578"/>
                <a:gd name="connsiteY4" fmla="*/ 575394 h 1150788"/>
                <a:gd name="connsiteX0" fmla="*/ 19417 w 1204156"/>
                <a:gd name="connsiteY0" fmla="*/ 575394 h 1150788"/>
                <a:gd name="connsiteX1" fmla="*/ 619961 w 1204156"/>
                <a:gd name="connsiteY1" fmla="*/ 0 h 1150788"/>
                <a:gd name="connsiteX2" fmla="*/ 1204030 w 1204156"/>
                <a:gd name="connsiteY2" fmla="*/ 575394 h 1150788"/>
                <a:gd name="connsiteX3" fmla="*/ 619961 w 1204156"/>
                <a:gd name="connsiteY3" fmla="*/ 1150788 h 1150788"/>
                <a:gd name="connsiteX4" fmla="*/ 19417 w 1204156"/>
                <a:gd name="connsiteY4" fmla="*/ 575394 h 1150788"/>
                <a:gd name="connsiteX0" fmla="*/ 19417 w 1204156"/>
                <a:gd name="connsiteY0" fmla="*/ 575394 h 1150788"/>
                <a:gd name="connsiteX1" fmla="*/ 619961 w 1204156"/>
                <a:gd name="connsiteY1" fmla="*/ 0 h 1150788"/>
                <a:gd name="connsiteX2" fmla="*/ 1204030 w 1204156"/>
                <a:gd name="connsiteY2" fmla="*/ 575394 h 1150788"/>
                <a:gd name="connsiteX3" fmla="*/ 619961 w 1204156"/>
                <a:gd name="connsiteY3" fmla="*/ 1150788 h 1150788"/>
                <a:gd name="connsiteX4" fmla="*/ 19417 w 1204156"/>
                <a:gd name="connsiteY4" fmla="*/ 575394 h 1150788"/>
                <a:gd name="connsiteX0" fmla="*/ 19417 w 1210527"/>
                <a:gd name="connsiteY0" fmla="*/ 575394 h 1150788"/>
                <a:gd name="connsiteX1" fmla="*/ 619961 w 1210527"/>
                <a:gd name="connsiteY1" fmla="*/ 0 h 1150788"/>
                <a:gd name="connsiteX2" fmla="*/ 1204030 w 1210527"/>
                <a:gd name="connsiteY2" fmla="*/ 575394 h 1150788"/>
                <a:gd name="connsiteX3" fmla="*/ 619961 w 1210527"/>
                <a:gd name="connsiteY3" fmla="*/ 1150788 h 1150788"/>
                <a:gd name="connsiteX4" fmla="*/ 19417 w 1210527"/>
                <a:gd name="connsiteY4" fmla="*/ 575394 h 1150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527" h="1150788">
                  <a:moveTo>
                    <a:pt x="19417" y="575394"/>
                  </a:moveTo>
                  <a:cubicBezTo>
                    <a:pt x="-107583" y="321113"/>
                    <a:pt x="422526" y="0"/>
                    <a:pt x="619961" y="0"/>
                  </a:cubicBezTo>
                  <a:cubicBezTo>
                    <a:pt x="817396" y="0"/>
                    <a:pt x="1269933" y="232901"/>
                    <a:pt x="1204030" y="575394"/>
                  </a:cubicBezTo>
                  <a:cubicBezTo>
                    <a:pt x="1059182" y="979501"/>
                    <a:pt x="817396" y="1150788"/>
                    <a:pt x="619961" y="1150788"/>
                  </a:cubicBezTo>
                  <a:cubicBezTo>
                    <a:pt x="422526" y="1150788"/>
                    <a:pt x="146417" y="829675"/>
                    <a:pt x="19417" y="575394"/>
                  </a:cubicBezTo>
                  <a:close/>
                </a:path>
              </a:pathLst>
            </a:custGeom>
            <a:solidFill>
              <a:srgbClr val="FBB261"/>
            </a:solidFill>
            <a:ln w="12700" cap="flat" cmpd="sng" algn="ctr">
              <a:noFill/>
              <a:prstDash val="solid"/>
              <a:miter lim="800000"/>
            </a:ln>
            <a:effectLst>
              <a:outerShdw blurRad="50800" dist="88900" dir="5400000" sx="93000" sy="93000" algn="t" rotWithShape="0">
                <a:sysClr val="windowText" lastClr="000000">
                  <a:alpha val="26000"/>
                </a:sysClr>
              </a:outerShdw>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80" name="Flowchart: Manual Operation 26">
              <a:extLst>
                <a:ext uri="{FF2B5EF4-FFF2-40B4-BE49-F238E27FC236}">
                  <a16:creationId xmlns:a16="http://schemas.microsoft.com/office/drawing/2014/main" id="{A5F05AE2-D9C4-4144-B622-7BFF032F4DCA}"/>
                </a:ext>
              </a:extLst>
            </p:cNvPr>
            <p:cNvSpPr/>
            <p:nvPr/>
          </p:nvSpPr>
          <p:spPr>
            <a:xfrm rot="21326916" flipV="1">
              <a:off x="5631517" y="5020174"/>
              <a:ext cx="279424" cy="914400"/>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81" name="Group 80">
              <a:extLst>
                <a:ext uri="{FF2B5EF4-FFF2-40B4-BE49-F238E27FC236}">
                  <a16:creationId xmlns:a16="http://schemas.microsoft.com/office/drawing/2014/main" id="{CAE12962-0779-4876-959E-C598CD424BEB}"/>
                </a:ext>
              </a:extLst>
            </p:cNvPr>
            <p:cNvGrpSpPr/>
            <p:nvPr/>
          </p:nvGrpSpPr>
          <p:grpSpPr>
            <a:xfrm rot="534989" flipH="1">
              <a:off x="5620833" y="3736826"/>
              <a:ext cx="261602" cy="173547"/>
              <a:chOff x="5136060" y="1710152"/>
              <a:chExt cx="538831" cy="347248"/>
            </a:xfrm>
          </p:grpSpPr>
          <p:sp>
            <p:nvSpPr>
              <p:cNvPr id="103" name="Oval 5">
                <a:extLst>
                  <a:ext uri="{FF2B5EF4-FFF2-40B4-BE49-F238E27FC236}">
                    <a16:creationId xmlns:a16="http://schemas.microsoft.com/office/drawing/2014/main" id="{6A0798F0-62DF-47CD-ADF1-2151B4F067AD}"/>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nvGrpSpPr>
              <p:cNvPr id="104" name="Group 103">
                <a:extLst>
                  <a:ext uri="{FF2B5EF4-FFF2-40B4-BE49-F238E27FC236}">
                    <a16:creationId xmlns:a16="http://schemas.microsoft.com/office/drawing/2014/main" id="{1E7AB8A9-FD4D-4B01-9069-76B6097020C6}"/>
                  </a:ext>
                </a:extLst>
              </p:cNvPr>
              <p:cNvGrpSpPr/>
              <p:nvPr/>
            </p:nvGrpSpPr>
            <p:grpSpPr>
              <a:xfrm rot="20545732">
                <a:off x="5242936" y="1710152"/>
                <a:ext cx="85726" cy="45719"/>
                <a:chOff x="5293988" y="1700325"/>
                <a:chExt cx="85726" cy="42639"/>
              </a:xfrm>
            </p:grpSpPr>
            <p:cxnSp>
              <p:nvCxnSpPr>
                <p:cNvPr id="110" name="Straight Connector 109">
                  <a:extLst>
                    <a:ext uri="{FF2B5EF4-FFF2-40B4-BE49-F238E27FC236}">
                      <a16:creationId xmlns:a16="http://schemas.microsoft.com/office/drawing/2014/main" id="{73924DC2-10A6-4C2F-8FF0-6B0A5E23894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1" name="Straight Connector 110">
                  <a:extLst>
                    <a:ext uri="{FF2B5EF4-FFF2-40B4-BE49-F238E27FC236}">
                      <a16:creationId xmlns:a16="http://schemas.microsoft.com/office/drawing/2014/main" id="{CB2559F1-2793-45D6-BC6D-58539DE9DB4A}"/>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2" name="Straight Connector 111">
                  <a:extLst>
                    <a:ext uri="{FF2B5EF4-FFF2-40B4-BE49-F238E27FC236}">
                      <a16:creationId xmlns:a16="http://schemas.microsoft.com/office/drawing/2014/main" id="{DA2A82B6-11E5-40CC-AD7B-BCD83B20B013}"/>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05" name="Oval 4">
                <a:extLst>
                  <a:ext uri="{FF2B5EF4-FFF2-40B4-BE49-F238E27FC236}">
                    <a16:creationId xmlns:a16="http://schemas.microsoft.com/office/drawing/2014/main" id="{B1F4F7E2-3651-44E3-AB35-7D10D217982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106" name="Oval 105">
                <a:extLst>
                  <a:ext uri="{FF2B5EF4-FFF2-40B4-BE49-F238E27FC236}">
                    <a16:creationId xmlns:a16="http://schemas.microsoft.com/office/drawing/2014/main" id="{9A4D7FB9-863E-43D9-85BF-AE63D6807E3B}"/>
                  </a:ext>
                </a:extLst>
              </p:cNvPr>
              <p:cNvSpPr/>
              <p:nvPr/>
            </p:nvSpPr>
            <p:spPr>
              <a:xfrm>
                <a:off x="5275412" y="1778000"/>
                <a:ext cx="279400" cy="279400"/>
              </a:xfrm>
              <a:prstGeom prst="ellipse">
                <a:avLst/>
              </a:prstGeom>
              <a:solidFill>
                <a:srgbClr val="5B9BD5">
                  <a:lumMod val="60000"/>
                  <a:lumOff val="40000"/>
                </a:srgbClr>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107" name="Oval 106">
                <a:extLst>
                  <a:ext uri="{FF2B5EF4-FFF2-40B4-BE49-F238E27FC236}">
                    <a16:creationId xmlns:a16="http://schemas.microsoft.com/office/drawing/2014/main" id="{CAC0CA94-4222-4802-BCCE-32EA13FACE8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108" name="Oval 107">
                <a:extLst>
                  <a:ext uri="{FF2B5EF4-FFF2-40B4-BE49-F238E27FC236}">
                    <a16:creationId xmlns:a16="http://schemas.microsoft.com/office/drawing/2014/main" id="{3D597E96-EC3A-493D-A413-F3CE9A383BA1}"/>
                  </a:ext>
                </a:extLst>
              </p:cNvPr>
              <p:cNvSpPr/>
              <p:nvPr/>
            </p:nvSpPr>
            <p:spPr>
              <a:xfrm>
                <a:off x="5404868" y="1846412"/>
                <a:ext cx="127000" cy="127000"/>
              </a:xfrm>
              <a:prstGeom prst="ellipse">
                <a:avLst/>
              </a:prstGeom>
              <a:solidFill>
                <a:srgbClr val="44546A">
                  <a:lumMod val="20000"/>
                  <a:lumOff val="80000"/>
                </a:srgbClr>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109" name="Oval 108">
                <a:extLst>
                  <a:ext uri="{FF2B5EF4-FFF2-40B4-BE49-F238E27FC236}">
                    <a16:creationId xmlns:a16="http://schemas.microsoft.com/office/drawing/2014/main" id="{6D0E58EE-DECF-4FC9-A97A-1C0702246DC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grpSp>
          <p:nvGrpSpPr>
            <p:cNvPr id="82" name="Group 81">
              <a:extLst>
                <a:ext uri="{FF2B5EF4-FFF2-40B4-BE49-F238E27FC236}">
                  <a16:creationId xmlns:a16="http://schemas.microsoft.com/office/drawing/2014/main" id="{4E249730-EFFC-4817-A267-255176ED4513}"/>
                </a:ext>
              </a:extLst>
            </p:cNvPr>
            <p:cNvGrpSpPr/>
            <p:nvPr/>
          </p:nvGrpSpPr>
          <p:grpSpPr>
            <a:xfrm>
              <a:off x="5454109" y="4089827"/>
              <a:ext cx="262121" cy="191480"/>
              <a:chOff x="2751023" y="2876401"/>
              <a:chExt cx="306685" cy="217634"/>
            </a:xfrm>
          </p:grpSpPr>
          <p:sp>
            <p:nvSpPr>
              <p:cNvPr id="101" name="Chord 14349">
                <a:extLst>
                  <a:ext uri="{FF2B5EF4-FFF2-40B4-BE49-F238E27FC236}">
                    <a16:creationId xmlns:a16="http://schemas.microsoft.com/office/drawing/2014/main" id="{F91011EF-5C11-4B62-8C6D-223531714B81}"/>
                  </a:ext>
                </a:extLst>
              </p:cNvPr>
              <p:cNvSpPr/>
              <p:nvPr/>
            </p:nvSpPr>
            <p:spPr>
              <a:xfrm rot="19648850">
                <a:off x="2751398" y="2876401"/>
                <a:ext cx="306310" cy="217634"/>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Lst>
                <a:ahLst/>
                <a:cxnLst>
                  <a:cxn ang="0">
                    <a:pos x="connsiteX0" y="connsiteY0"/>
                  </a:cxn>
                  <a:cxn ang="0">
                    <a:pos x="connsiteX1" y="connsiteY1"/>
                  </a:cxn>
                  <a:cxn ang="0">
                    <a:pos x="connsiteX2" y="connsiteY2"/>
                  </a:cxn>
                  <a:cxn ang="0">
                    <a:pos x="connsiteX3" y="connsiteY3"/>
                  </a:cxn>
                </a:cxnLst>
                <a:rect l="l" t="t" r="r" b="b"/>
                <a:pathLst>
                  <a:path w="306310" h="217634">
                    <a:moveTo>
                      <a:pt x="306310" y="171599"/>
                    </a:moveTo>
                    <a:cubicBezTo>
                      <a:pt x="255054" y="219399"/>
                      <a:pt x="167882" y="232055"/>
                      <a:pt x="104986" y="199716"/>
                    </a:cubicBezTo>
                    <a:cubicBezTo>
                      <a:pt x="39173" y="165876"/>
                      <a:pt x="-13790" y="70108"/>
                      <a:pt x="3208" y="0"/>
                    </a:cubicBezTo>
                    <a:cubicBezTo>
                      <a:pt x="84012" y="80074"/>
                      <a:pt x="202814" y="144835"/>
                      <a:pt x="306310" y="171599"/>
                    </a:cubicBezTo>
                    <a:close/>
                  </a:path>
                </a:pathLst>
              </a:custGeom>
              <a:solidFill>
                <a:srgbClr val="EA5916"/>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102" name="Chord 14349">
                <a:extLst>
                  <a:ext uri="{FF2B5EF4-FFF2-40B4-BE49-F238E27FC236}">
                    <a16:creationId xmlns:a16="http://schemas.microsoft.com/office/drawing/2014/main" id="{7687A257-9D49-4958-AABD-4EF2943C16C6}"/>
                  </a:ext>
                </a:extLst>
              </p:cNvPr>
              <p:cNvSpPr/>
              <p:nvPr/>
            </p:nvSpPr>
            <p:spPr>
              <a:xfrm rot="19648850">
                <a:off x="2751023" y="2881434"/>
                <a:ext cx="295138" cy="17822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83370 w 383370"/>
                  <a:gd name="connsiteY0" fmla="*/ 272262 h 318297"/>
                  <a:gd name="connsiteX1" fmla="*/ 182046 w 383370"/>
                  <a:gd name="connsiteY1" fmla="*/ 300379 h 318297"/>
                  <a:gd name="connsiteX2" fmla="*/ 1499 w 383370"/>
                  <a:gd name="connsiteY2" fmla="*/ 0 h 318297"/>
                  <a:gd name="connsiteX3" fmla="*/ 383370 w 383370"/>
                  <a:gd name="connsiteY3" fmla="*/ 272262 h 318297"/>
                  <a:gd name="connsiteX0" fmla="*/ 415201 w 415201"/>
                  <a:gd name="connsiteY0" fmla="*/ 287430 h 324084"/>
                  <a:gd name="connsiteX1" fmla="*/ 182046 w 415201"/>
                  <a:gd name="connsiteY1" fmla="*/ 300379 h 324084"/>
                  <a:gd name="connsiteX2" fmla="*/ 1499 w 415201"/>
                  <a:gd name="connsiteY2" fmla="*/ 0 h 324084"/>
                  <a:gd name="connsiteX3" fmla="*/ 415201 w 415201"/>
                  <a:gd name="connsiteY3" fmla="*/ 287430 h 324084"/>
                  <a:gd name="connsiteX0" fmla="*/ 414994 w 414994"/>
                  <a:gd name="connsiteY0" fmla="*/ 287430 h 307686"/>
                  <a:gd name="connsiteX1" fmla="*/ 205240 w 414994"/>
                  <a:gd name="connsiteY1" fmla="*/ 255313 h 307686"/>
                  <a:gd name="connsiteX2" fmla="*/ 1292 w 414994"/>
                  <a:gd name="connsiteY2" fmla="*/ 0 h 307686"/>
                  <a:gd name="connsiteX3" fmla="*/ 414994 w 414994"/>
                  <a:gd name="connsiteY3" fmla="*/ 287430 h 307686"/>
                </a:gdLst>
                <a:ahLst/>
                <a:cxnLst>
                  <a:cxn ang="0">
                    <a:pos x="connsiteX0" y="connsiteY0"/>
                  </a:cxn>
                  <a:cxn ang="0">
                    <a:pos x="connsiteX1" y="connsiteY1"/>
                  </a:cxn>
                  <a:cxn ang="0">
                    <a:pos x="connsiteX2" y="connsiteY2"/>
                  </a:cxn>
                  <a:cxn ang="0">
                    <a:pos x="connsiteX3" y="connsiteY3"/>
                  </a:cxn>
                </a:cxnLst>
                <a:rect l="l" t="t" r="r" b="b"/>
                <a:pathLst>
                  <a:path w="414994" h="307686">
                    <a:moveTo>
                      <a:pt x="414994" y="287430"/>
                    </a:moveTo>
                    <a:cubicBezTo>
                      <a:pt x="363738" y="335230"/>
                      <a:pt x="268136" y="287652"/>
                      <a:pt x="205240" y="255313"/>
                    </a:cubicBezTo>
                    <a:cubicBezTo>
                      <a:pt x="139427" y="221473"/>
                      <a:pt x="-15706" y="70108"/>
                      <a:pt x="1292" y="0"/>
                    </a:cubicBezTo>
                    <a:cubicBezTo>
                      <a:pt x="82096" y="80074"/>
                      <a:pt x="311498" y="260666"/>
                      <a:pt x="414994" y="287430"/>
                    </a:cubicBezTo>
                    <a:close/>
                  </a:path>
                </a:pathLst>
              </a:custGeom>
              <a:solidFill>
                <a:srgbClr val="FFF8F6"/>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grpSp>
        <p:sp>
          <p:nvSpPr>
            <p:cNvPr id="83" name="Freeform: Shape 200">
              <a:extLst>
                <a:ext uri="{FF2B5EF4-FFF2-40B4-BE49-F238E27FC236}">
                  <a16:creationId xmlns:a16="http://schemas.microsoft.com/office/drawing/2014/main" id="{4B7146D9-40A7-4D00-93B4-A59632911D3A}"/>
                </a:ext>
              </a:extLst>
            </p:cNvPr>
            <p:cNvSpPr/>
            <p:nvPr/>
          </p:nvSpPr>
          <p:spPr>
            <a:xfrm>
              <a:off x="5537499" y="3979793"/>
              <a:ext cx="85607" cy="76294"/>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84" name="Freeform: Shape 203">
              <a:extLst>
                <a:ext uri="{FF2B5EF4-FFF2-40B4-BE49-F238E27FC236}">
                  <a16:creationId xmlns:a16="http://schemas.microsoft.com/office/drawing/2014/main" id="{C023D33C-6222-4E55-8F39-1EFD60983268}"/>
                </a:ext>
              </a:extLst>
            </p:cNvPr>
            <p:cNvSpPr/>
            <p:nvPr/>
          </p:nvSpPr>
          <p:spPr>
            <a:xfrm>
              <a:off x="5463733" y="4351760"/>
              <a:ext cx="123471" cy="100565"/>
            </a:xfrm>
            <a:custGeom>
              <a:avLst/>
              <a:gdLst>
                <a:gd name="connsiteX0" fmla="*/ 139700 w 139700"/>
                <a:gd name="connsiteY0" fmla="*/ 34925 h 95250"/>
                <a:gd name="connsiteX1" fmla="*/ 25400 w 139700"/>
                <a:gd name="connsiteY1" fmla="*/ 0 h 95250"/>
                <a:gd name="connsiteX2" fmla="*/ 0 w 139700"/>
                <a:gd name="connsiteY2" fmla="*/ 44450 h 95250"/>
                <a:gd name="connsiteX3" fmla="*/ 133350 w 139700"/>
                <a:gd name="connsiteY3" fmla="*/ 95250 h 95250"/>
                <a:gd name="connsiteX4" fmla="*/ 139700 w 139700"/>
                <a:gd name="connsiteY4" fmla="*/ 34925 h 95250"/>
                <a:gd name="connsiteX0" fmla="*/ 139700 w 139700"/>
                <a:gd name="connsiteY0" fmla="*/ 39688 h 100013"/>
                <a:gd name="connsiteX1" fmla="*/ 18256 w 139700"/>
                <a:gd name="connsiteY1" fmla="*/ 0 h 100013"/>
                <a:gd name="connsiteX2" fmla="*/ 0 w 139700"/>
                <a:gd name="connsiteY2" fmla="*/ 49213 h 100013"/>
                <a:gd name="connsiteX3" fmla="*/ 133350 w 139700"/>
                <a:gd name="connsiteY3" fmla="*/ 100013 h 100013"/>
                <a:gd name="connsiteX4" fmla="*/ 139700 w 139700"/>
                <a:gd name="connsiteY4" fmla="*/ 39688 h 100013"/>
                <a:gd name="connsiteX0" fmla="*/ 139700 w 139700"/>
                <a:gd name="connsiteY0" fmla="*/ 39688 h 54769"/>
                <a:gd name="connsiteX1" fmla="*/ 18256 w 139700"/>
                <a:gd name="connsiteY1" fmla="*/ 0 h 54769"/>
                <a:gd name="connsiteX2" fmla="*/ 0 w 139700"/>
                <a:gd name="connsiteY2" fmla="*/ 49213 h 54769"/>
                <a:gd name="connsiteX3" fmla="*/ 104775 w 139700"/>
                <a:gd name="connsiteY3" fmla="*/ 54769 h 54769"/>
                <a:gd name="connsiteX4" fmla="*/ 139700 w 139700"/>
                <a:gd name="connsiteY4" fmla="*/ 39688 h 54769"/>
                <a:gd name="connsiteX0" fmla="*/ 139700 w 139700"/>
                <a:gd name="connsiteY0" fmla="*/ 39688 h 114300"/>
                <a:gd name="connsiteX1" fmla="*/ 18256 w 139700"/>
                <a:gd name="connsiteY1" fmla="*/ 0 h 114300"/>
                <a:gd name="connsiteX2" fmla="*/ 0 w 139700"/>
                <a:gd name="connsiteY2" fmla="*/ 49213 h 114300"/>
                <a:gd name="connsiteX3" fmla="*/ 133350 w 139700"/>
                <a:gd name="connsiteY3" fmla="*/ 114300 h 114300"/>
                <a:gd name="connsiteX4" fmla="*/ 139700 w 139700"/>
                <a:gd name="connsiteY4" fmla="*/ 39688 h 114300"/>
                <a:gd name="connsiteX0" fmla="*/ 144463 w 144463"/>
                <a:gd name="connsiteY0" fmla="*/ 39688 h 114300"/>
                <a:gd name="connsiteX1" fmla="*/ 18256 w 144463"/>
                <a:gd name="connsiteY1" fmla="*/ 0 h 114300"/>
                <a:gd name="connsiteX2" fmla="*/ 0 w 144463"/>
                <a:gd name="connsiteY2" fmla="*/ 49213 h 114300"/>
                <a:gd name="connsiteX3" fmla="*/ 133350 w 144463"/>
                <a:gd name="connsiteY3" fmla="*/ 114300 h 114300"/>
                <a:gd name="connsiteX4" fmla="*/ 144463 w 144463"/>
                <a:gd name="connsiteY4" fmla="*/ 39688 h 114300"/>
                <a:gd name="connsiteX0" fmla="*/ 144463 w 144463"/>
                <a:gd name="connsiteY0" fmla="*/ 39688 h 114300"/>
                <a:gd name="connsiteX1" fmla="*/ 18256 w 144463"/>
                <a:gd name="connsiteY1" fmla="*/ 0 h 114300"/>
                <a:gd name="connsiteX2" fmla="*/ 0 w 144463"/>
                <a:gd name="connsiteY2" fmla="*/ 49213 h 114300"/>
                <a:gd name="connsiteX3" fmla="*/ 133350 w 144463"/>
                <a:gd name="connsiteY3" fmla="*/ 114300 h 114300"/>
                <a:gd name="connsiteX4" fmla="*/ 144463 w 144463"/>
                <a:gd name="connsiteY4" fmla="*/ 39688 h 114300"/>
                <a:gd name="connsiteX0" fmla="*/ 144463 w 144463"/>
                <a:gd name="connsiteY0" fmla="*/ 39688 h 114300"/>
                <a:gd name="connsiteX1" fmla="*/ 18256 w 144463"/>
                <a:gd name="connsiteY1" fmla="*/ 0 h 114300"/>
                <a:gd name="connsiteX2" fmla="*/ 0 w 144463"/>
                <a:gd name="connsiteY2" fmla="*/ 49213 h 114300"/>
                <a:gd name="connsiteX3" fmla="*/ 133350 w 144463"/>
                <a:gd name="connsiteY3" fmla="*/ 114300 h 114300"/>
                <a:gd name="connsiteX4" fmla="*/ 144463 w 144463"/>
                <a:gd name="connsiteY4" fmla="*/ 39688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63" h="114300">
                  <a:moveTo>
                    <a:pt x="144463" y="39688"/>
                  </a:moveTo>
                  <a:cubicBezTo>
                    <a:pt x="88107" y="43128"/>
                    <a:pt x="53182" y="27517"/>
                    <a:pt x="18256" y="0"/>
                  </a:cubicBezTo>
                  <a:lnTo>
                    <a:pt x="0" y="49213"/>
                  </a:lnTo>
                  <a:lnTo>
                    <a:pt x="133350" y="114300"/>
                  </a:lnTo>
                  <a:lnTo>
                    <a:pt x="144463" y="39688"/>
                  </a:lnTo>
                  <a:close/>
                </a:path>
              </a:pathLst>
            </a:custGeom>
            <a:blipFill>
              <a:blip r:embed="rId7"/>
              <a:stretch>
                <a:fillRect/>
              </a:stretch>
            </a:blipFill>
            <a:ln w="0" cap="flat" cmpd="sng" algn="ctr">
              <a:solidFill>
                <a:sysClr val="windowText" lastClr="000000"/>
              </a:solid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85" name="Freeform: Shape 206">
              <a:extLst>
                <a:ext uri="{FF2B5EF4-FFF2-40B4-BE49-F238E27FC236}">
                  <a16:creationId xmlns:a16="http://schemas.microsoft.com/office/drawing/2014/main" id="{574D4B36-3A40-4298-BB00-659329115F0D}"/>
                </a:ext>
              </a:extLst>
            </p:cNvPr>
            <p:cNvSpPr/>
            <p:nvPr/>
          </p:nvSpPr>
          <p:spPr>
            <a:xfrm>
              <a:off x="5016421" y="3087833"/>
              <a:ext cx="1070507" cy="694593"/>
            </a:xfrm>
            <a:custGeom>
              <a:avLst/>
              <a:gdLst>
                <a:gd name="connsiteX0" fmla="*/ 0 w 276225"/>
                <a:gd name="connsiteY0" fmla="*/ 240506 h 240506"/>
                <a:gd name="connsiteX1" fmla="*/ 85725 w 276225"/>
                <a:gd name="connsiteY1" fmla="*/ 197643 h 240506"/>
                <a:gd name="connsiteX2" fmla="*/ 192881 w 276225"/>
                <a:gd name="connsiteY2" fmla="*/ 142875 h 240506"/>
                <a:gd name="connsiteX3" fmla="*/ 276225 w 276225"/>
                <a:gd name="connsiteY3" fmla="*/ 197643 h 240506"/>
                <a:gd name="connsiteX4" fmla="*/ 257175 w 276225"/>
                <a:gd name="connsiteY4" fmla="*/ 130968 h 240506"/>
                <a:gd name="connsiteX5" fmla="*/ 192881 w 276225"/>
                <a:gd name="connsiteY5" fmla="*/ 95250 h 240506"/>
                <a:gd name="connsiteX6" fmla="*/ 211931 w 276225"/>
                <a:gd name="connsiteY6" fmla="*/ 28575 h 240506"/>
                <a:gd name="connsiteX7" fmla="*/ 133350 w 276225"/>
                <a:gd name="connsiteY7" fmla="*/ 0 h 240506"/>
                <a:gd name="connsiteX8" fmla="*/ 66675 w 276225"/>
                <a:gd name="connsiteY8" fmla="*/ 50006 h 240506"/>
                <a:gd name="connsiteX9" fmla="*/ 88106 w 276225"/>
                <a:gd name="connsiteY9" fmla="*/ 97631 h 240506"/>
                <a:gd name="connsiteX10" fmla="*/ 9525 w 276225"/>
                <a:gd name="connsiteY10" fmla="*/ 140493 h 240506"/>
                <a:gd name="connsiteX11" fmla="*/ 0 w 276225"/>
                <a:gd name="connsiteY11" fmla="*/ 240506 h 240506"/>
                <a:gd name="connsiteX0" fmla="*/ 0 w 290512"/>
                <a:gd name="connsiteY0" fmla="*/ 235744 h 235744"/>
                <a:gd name="connsiteX1" fmla="*/ 100012 w 290512"/>
                <a:gd name="connsiteY1" fmla="*/ 197643 h 235744"/>
                <a:gd name="connsiteX2" fmla="*/ 207168 w 290512"/>
                <a:gd name="connsiteY2" fmla="*/ 142875 h 235744"/>
                <a:gd name="connsiteX3" fmla="*/ 290512 w 290512"/>
                <a:gd name="connsiteY3" fmla="*/ 197643 h 235744"/>
                <a:gd name="connsiteX4" fmla="*/ 271462 w 290512"/>
                <a:gd name="connsiteY4" fmla="*/ 130968 h 235744"/>
                <a:gd name="connsiteX5" fmla="*/ 207168 w 290512"/>
                <a:gd name="connsiteY5" fmla="*/ 95250 h 235744"/>
                <a:gd name="connsiteX6" fmla="*/ 226218 w 290512"/>
                <a:gd name="connsiteY6" fmla="*/ 28575 h 235744"/>
                <a:gd name="connsiteX7" fmla="*/ 147637 w 290512"/>
                <a:gd name="connsiteY7" fmla="*/ 0 h 235744"/>
                <a:gd name="connsiteX8" fmla="*/ 80962 w 290512"/>
                <a:gd name="connsiteY8" fmla="*/ 50006 h 235744"/>
                <a:gd name="connsiteX9" fmla="*/ 102393 w 290512"/>
                <a:gd name="connsiteY9" fmla="*/ 97631 h 235744"/>
                <a:gd name="connsiteX10" fmla="*/ 23812 w 290512"/>
                <a:gd name="connsiteY10" fmla="*/ 140493 h 235744"/>
                <a:gd name="connsiteX11" fmla="*/ 0 w 290512"/>
                <a:gd name="connsiteY11" fmla="*/ 235744 h 235744"/>
                <a:gd name="connsiteX0" fmla="*/ 2646 w 293158"/>
                <a:gd name="connsiteY0" fmla="*/ 235744 h 235744"/>
                <a:gd name="connsiteX1" fmla="*/ 102658 w 293158"/>
                <a:gd name="connsiteY1" fmla="*/ 197643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02658 w 293158"/>
                <a:gd name="connsiteY1" fmla="*/ 197643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02658 w 293158"/>
                <a:gd name="connsiteY1" fmla="*/ 197643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8528"/>
                <a:gd name="connsiteY0" fmla="*/ 235744 h 235744"/>
                <a:gd name="connsiteX1" fmla="*/ 112183 w 298528"/>
                <a:gd name="connsiteY1" fmla="*/ 192880 h 235744"/>
                <a:gd name="connsiteX2" fmla="*/ 209814 w 298528"/>
                <a:gd name="connsiteY2" fmla="*/ 142875 h 235744"/>
                <a:gd name="connsiteX3" fmla="*/ 293158 w 298528"/>
                <a:gd name="connsiteY3" fmla="*/ 197643 h 235744"/>
                <a:gd name="connsiteX4" fmla="*/ 274108 w 298528"/>
                <a:gd name="connsiteY4" fmla="*/ 130968 h 235744"/>
                <a:gd name="connsiteX5" fmla="*/ 209814 w 298528"/>
                <a:gd name="connsiteY5" fmla="*/ 95250 h 235744"/>
                <a:gd name="connsiteX6" fmla="*/ 228864 w 298528"/>
                <a:gd name="connsiteY6" fmla="*/ 28575 h 235744"/>
                <a:gd name="connsiteX7" fmla="*/ 150283 w 298528"/>
                <a:gd name="connsiteY7" fmla="*/ 0 h 235744"/>
                <a:gd name="connsiteX8" fmla="*/ 83608 w 298528"/>
                <a:gd name="connsiteY8" fmla="*/ 50006 h 235744"/>
                <a:gd name="connsiteX9" fmla="*/ 105039 w 298528"/>
                <a:gd name="connsiteY9" fmla="*/ 97631 h 235744"/>
                <a:gd name="connsiteX10" fmla="*/ 26458 w 298528"/>
                <a:gd name="connsiteY10" fmla="*/ 140493 h 235744"/>
                <a:gd name="connsiteX11" fmla="*/ 2646 w 298528"/>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97895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97895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97895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97895 w 299575"/>
                <a:gd name="connsiteY9" fmla="*/ 97631 h 235744"/>
                <a:gd name="connsiteX10" fmla="*/ 26458 w 299575"/>
                <a:gd name="connsiteY10" fmla="*/ 140493 h 235744"/>
                <a:gd name="connsiteX11" fmla="*/ 2646 w 299575"/>
                <a:gd name="connsiteY11" fmla="*/ 235744 h 235744"/>
                <a:gd name="connsiteX0" fmla="*/ 3239 w 300168"/>
                <a:gd name="connsiteY0" fmla="*/ 235744 h 235744"/>
                <a:gd name="connsiteX1" fmla="*/ 112776 w 300168"/>
                <a:gd name="connsiteY1" fmla="*/ 192880 h 235744"/>
                <a:gd name="connsiteX2" fmla="*/ 210407 w 300168"/>
                <a:gd name="connsiteY2" fmla="*/ 142875 h 235744"/>
                <a:gd name="connsiteX3" fmla="*/ 293751 w 300168"/>
                <a:gd name="connsiteY3" fmla="*/ 197643 h 235744"/>
                <a:gd name="connsiteX4" fmla="*/ 281844 w 300168"/>
                <a:gd name="connsiteY4" fmla="*/ 114300 h 235744"/>
                <a:gd name="connsiteX5" fmla="*/ 210407 w 300168"/>
                <a:gd name="connsiteY5" fmla="*/ 95250 h 235744"/>
                <a:gd name="connsiteX6" fmla="*/ 229457 w 300168"/>
                <a:gd name="connsiteY6" fmla="*/ 28575 h 235744"/>
                <a:gd name="connsiteX7" fmla="*/ 150876 w 300168"/>
                <a:gd name="connsiteY7" fmla="*/ 0 h 235744"/>
                <a:gd name="connsiteX8" fmla="*/ 84201 w 300168"/>
                <a:gd name="connsiteY8" fmla="*/ 50006 h 235744"/>
                <a:gd name="connsiteX9" fmla="*/ 98488 w 300168"/>
                <a:gd name="connsiteY9" fmla="*/ 97631 h 235744"/>
                <a:gd name="connsiteX10" fmla="*/ 27051 w 300168"/>
                <a:gd name="connsiteY10" fmla="*/ 140493 h 235744"/>
                <a:gd name="connsiteX11" fmla="*/ 3239 w 300168"/>
                <a:gd name="connsiteY11" fmla="*/ 235744 h 235744"/>
                <a:gd name="connsiteX0" fmla="*/ 1491 w 298420"/>
                <a:gd name="connsiteY0" fmla="*/ 235744 h 235744"/>
                <a:gd name="connsiteX1" fmla="*/ 111028 w 298420"/>
                <a:gd name="connsiteY1" fmla="*/ 192880 h 235744"/>
                <a:gd name="connsiteX2" fmla="*/ 208659 w 298420"/>
                <a:gd name="connsiteY2" fmla="*/ 142875 h 235744"/>
                <a:gd name="connsiteX3" fmla="*/ 292003 w 298420"/>
                <a:gd name="connsiteY3" fmla="*/ 197643 h 235744"/>
                <a:gd name="connsiteX4" fmla="*/ 280096 w 298420"/>
                <a:gd name="connsiteY4" fmla="*/ 114300 h 235744"/>
                <a:gd name="connsiteX5" fmla="*/ 208659 w 298420"/>
                <a:gd name="connsiteY5" fmla="*/ 95250 h 235744"/>
                <a:gd name="connsiteX6" fmla="*/ 227709 w 298420"/>
                <a:gd name="connsiteY6" fmla="*/ 28575 h 235744"/>
                <a:gd name="connsiteX7" fmla="*/ 149128 w 298420"/>
                <a:gd name="connsiteY7" fmla="*/ 0 h 235744"/>
                <a:gd name="connsiteX8" fmla="*/ 82453 w 298420"/>
                <a:gd name="connsiteY8" fmla="*/ 50006 h 235744"/>
                <a:gd name="connsiteX9" fmla="*/ 96740 w 298420"/>
                <a:gd name="connsiteY9" fmla="*/ 97631 h 235744"/>
                <a:gd name="connsiteX10" fmla="*/ 25303 w 298420"/>
                <a:gd name="connsiteY10" fmla="*/ 140493 h 235744"/>
                <a:gd name="connsiteX11" fmla="*/ 1491 w 298420"/>
                <a:gd name="connsiteY11" fmla="*/ 235744 h 235744"/>
                <a:gd name="connsiteX0" fmla="*/ 1491 w 300756"/>
                <a:gd name="connsiteY0" fmla="*/ 235744 h 235744"/>
                <a:gd name="connsiteX1" fmla="*/ 111028 w 300756"/>
                <a:gd name="connsiteY1" fmla="*/ 192880 h 235744"/>
                <a:gd name="connsiteX2" fmla="*/ 208659 w 300756"/>
                <a:gd name="connsiteY2" fmla="*/ 142875 h 235744"/>
                <a:gd name="connsiteX3" fmla="*/ 292003 w 300756"/>
                <a:gd name="connsiteY3" fmla="*/ 197643 h 235744"/>
                <a:gd name="connsiteX4" fmla="*/ 280096 w 300756"/>
                <a:gd name="connsiteY4" fmla="*/ 114300 h 235744"/>
                <a:gd name="connsiteX5" fmla="*/ 208659 w 300756"/>
                <a:gd name="connsiteY5" fmla="*/ 95250 h 235744"/>
                <a:gd name="connsiteX6" fmla="*/ 227709 w 300756"/>
                <a:gd name="connsiteY6" fmla="*/ 28575 h 235744"/>
                <a:gd name="connsiteX7" fmla="*/ 149128 w 300756"/>
                <a:gd name="connsiteY7" fmla="*/ 0 h 235744"/>
                <a:gd name="connsiteX8" fmla="*/ 82453 w 300756"/>
                <a:gd name="connsiteY8" fmla="*/ 50006 h 235744"/>
                <a:gd name="connsiteX9" fmla="*/ 96740 w 300756"/>
                <a:gd name="connsiteY9" fmla="*/ 97631 h 235744"/>
                <a:gd name="connsiteX10" fmla="*/ 25303 w 300756"/>
                <a:gd name="connsiteY10" fmla="*/ 140493 h 235744"/>
                <a:gd name="connsiteX11" fmla="*/ 1491 w 300756"/>
                <a:gd name="connsiteY11" fmla="*/ 235744 h 235744"/>
                <a:gd name="connsiteX0" fmla="*/ 1491 w 302869"/>
                <a:gd name="connsiteY0" fmla="*/ 235744 h 235744"/>
                <a:gd name="connsiteX1" fmla="*/ 111028 w 302869"/>
                <a:gd name="connsiteY1" fmla="*/ 192880 h 235744"/>
                <a:gd name="connsiteX2" fmla="*/ 208659 w 302869"/>
                <a:gd name="connsiteY2" fmla="*/ 142875 h 235744"/>
                <a:gd name="connsiteX3" fmla="*/ 292003 w 302869"/>
                <a:gd name="connsiteY3" fmla="*/ 197643 h 235744"/>
                <a:gd name="connsiteX4" fmla="*/ 280096 w 302869"/>
                <a:gd name="connsiteY4" fmla="*/ 114300 h 235744"/>
                <a:gd name="connsiteX5" fmla="*/ 208659 w 302869"/>
                <a:gd name="connsiteY5" fmla="*/ 95250 h 235744"/>
                <a:gd name="connsiteX6" fmla="*/ 227709 w 302869"/>
                <a:gd name="connsiteY6" fmla="*/ 28575 h 235744"/>
                <a:gd name="connsiteX7" fmla="*/ 149128 w 302869"/>
                <a:gd name="connsiteY7" fmla="*/ 0 h 235744"/>
                <a:gd name="connsiteX8" fmla="*/ 82453 w 302869"/>
                <a:gd name="connsiteY8" fmla="*/ 50006 h 235744"/>
                <a:gd name="connsiteX9" fmla="*/ 96740 w 302869"/>
                <a:gd name="connsiteY9" fmla="*/ 97631 h 235744"/>
                <a:gd name="connsiteX10" fmla="*/ 25303 w 302869"/>
                <a:gd name="connsiteY10" fmla="*/ 140493 h 235744"/>
                <a:gd name="connsiteX11" fmla="*/ 1491 w 302869"/>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15803 w 314142"/>
                <a:gd name="connsiteY5" fmla="*/ 97632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15803 w 314142"/>
                <a:gd name="connsiteY5" fmla="*/ 97632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142" h="235744">
                  <a:moveTo>
                    <a:pt x="1491" y="235744"/>
                  </a:moveTo>
                  <a:cubicBezTo>
                    <a:pt x="41973" y="213520"/>
                    <a:pt x="71718" y="189519"/>
                    <a:pt x="111028" y="192880"/>
                  </a:cubicBezTo>
                  <a:cubicBezTo>
                    <a:pt x="151092" y="196305"/>
                    <a:pt x="180084" y="170656"/>
                    <a:pt x="208659" y="142875"/>
                  </a:cubicBezTo>
                  <a:cubicBezTo>
                    <a:pt x="236440" y="169068"/>
                    <a:pt x="264222" y="188118"/>
                    <a:pt x="306291" y="200024"/>
                  </a:cubicBezTo>
                  <a:cubicBezTo>
                    <a:pt x="328517" y="168274"/>
                    <a:pt x="298353" y="143669"/>
                    <a:pt x="280096" y="114300"/>
                  </a:cubicBezTo>
                  <a:cubicBezTo>
                    <a:pt x="258666" y="100807"/>
                    <a:pt x="246759" y="103982"/>
                    <a:pt x="215803" y="97632"/>
                  </a:cubicBezTo>
                  <a:cubicBezTo>
                    <a:pt x="236440" y="70645"/>
                    <a:pt x="235646" y="55562"/>
                    <a:pt x="227709" y="28575"/>
                  </a:cubicBezTo>
                  <a:cubicBezTo>
                    <a:pt x="203896" y="2382"/>
                    <a:pt x="182465" y="0"/>
                    <a:pt x="149128" y="0"/>
                  </a:cubicBezTo>
                  <a:cubicBezTo>
                    <a:pt x="119759" y="2382"/>
                    <a:pt x="95153" y="21431"/>
                    <a:pt x="82453" y="50006"/>
                  </a:cubicBezTo>
                  <a:cubicBezTo>
                    <a:pt x="82453" y="68263"/>
                    <a:pt x="89596" y="81756"/>
                    <a:pt x="96740" y="97631"/>
                  </a:cubicBezTo>
                  <a:cubicBezTo>
                    <a:pt x="58640" y="102393"/>
                    <a:pt x="41971" y="119062"/>
                    <a:pt x="25303" y="140493"/>
                  </a:cubicBezTo>
                  <a:cubicBezTo>
                    <a:pt x="10222" y="172243"/>
                    <a:pt x="-4860" y="182563"/>
                    <a:pt x="1491" y="235744"/>
                  </a:cubicBezTo>
                  <a:close/>
                </a:path>
              </a:pathLst>
            </a:custGeom>
            <a:pattFill prst="openDmnd">
              <a:fgClr>
                <a:srgbClr val="1E1C19"/>
              </a:fgClr>
              <a:bgClr>
                <a:srgbClr val="FFD966"/>
              </a:bgClr>
            </a:pattFill>
            <a:ln w="12700" cap="flat" cmpd="sng" algn="ctr">
              <a:noFill/>
              <a:prstDash val="solid"/>
              <a:miter lim="800000"/>
            </a:ln>
            <a:effectLst/>
          </p:spPr>
          <p:txBody>
            <a:bodyPr rtlCol="0" anchor="ctr"/>
            <a:lstStyle/>
            <a:p>
              <a:pPr algn="ctr" defTabSz="914400">
                <a:defRPr/>
              </a:pPr>
              <a:endParaRPr lang="en-US" sz="1530" kern="0">
                <a:pattFill prst="openDmnd">
                  <a:fgClr>
                    <a:srgbClr val="1E1C19"/>
                  </a:fgClr>
                  <a:bgClr>
                    <a:srgbClr val="FFD966"/>
                  </a:bgClr>
                </a:pattFill>
                <a:latin typeface="Calibri" panose="020F0502020204030204"/>
              </a:endParaRPr>
            </a:p>
          </p:txBody>
        </p:sp>
        <p:grpSp>
          <p:nvGrpSpPr>
            <p:cNvPr id="86" name="Group 85">
              <a:extLst>
                <a:ext uri="{FF2B5EF4-FFF2-40B4-BE49-F238E27FC236}">
                  <a16:creationId xmlns:a16="http://schemas.microsoft.com/office/drawing/2014/main" id="{7A8C664A-092F-46CB-8EE6-DDE05648C77C}"/>
                </a:ext>
              </a:extLst>
            </p:cNvPr>
            <p:cNvGrpSpPr/>
            <p:nvPr/>
          </p:nvGrpSpPr>
          <p:grpSpPr>
            <a:xfrm rot="21065011">
              <a:off x="5289697" y="3733177"/>
              <a:ext cx="261602" cy="173547"/>
              <a:chOff x="5136060" y="1710152"/>
              <a:chExt cx="538831" cy="347248"/>
            </a:xfrm>
          </p:grpSpPr>
          <p:sp>
            <p:nvSpPr>
              <p:cNvPr id="91" name="Oval 5">
                <a:extLst>
                  <a:ext uri="{FF2B5EF4-FFF2-40B4-BE49-F238E27FC236}">
                    <a16:creationId xmlns:a16="http://schemas.microsoft.com/office/drawing/2014/main" id="{41C1D689-F2E1-4E92-9795-18E030CB6DCA}"/>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nvGrpSpPr>
              <p:cNvPr id="92" name="Group 91">
                <a:extLst>
                  <a:ext uri="{FF2B5EF4-FFF2-40B4-BE49-F238E27FC236}">
                    <a16:creationId xmlns:a16="http://schemas.microsoft.com/office/drawing/2014/main" id="{6D4EE4B2-53DE-440F-A9A5-AC16033AAD2D}"/>
                  </a:ext>
                </a:extLst>
              </p:cNvPr>
              <p:cNvGrpSpPr/>
              <p:nvPr/>
            </p:nvGrpSpPr>
            <p:grpSpPr>
              <a:xfrm rot="20545732">
                <a:off x="5242936" y="1710152"/>
                <a:ext cx="85726" cy="45719"/>
                <a:chOff x="5293988" y="1700325"/>
                <a:chExt cx="85726" cy="42639"/>
              </a:xfrm>
            </p:grpSpPr>
            <p:cxnSp>
              <p:nvCxnSpPr>
                <p:cNvPr id="98" name="Straight Connector 97">
                  <a:extLst>
                    <a:ext uri="{FF2B5EF4-FFF2-40B4-BE49-F238E27FC236}">
                      <a16:creationId xmlns:a16="http://schemas.microsoft.com/office/drawing/2014/main" id="{B49ABD25-5E73-4FC7-9EB6-42FA5865C55C}"/>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99" name="Straight Connector 98">
                  <a:extLst>
                    <a:ext uri="{FF2B5EF4-FFF2-40B4-BE49-F238E27FC236}">
                      <a16:creationId xmlns:a16="http://schemas.microsoft.com/office/drawing/2014/main" id="{CEBEA21E-7774-4DF6-BE8C-0C5E8CAF5624}"/>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0" name="Straight Connector 99">
                  <a:extLst>
                    <a:ext uri="{FF2B5EF4-FFF2-40B4-BE49-F238E27FC236}">
                      <a16:creationId xmlns:a16="http://schemas.microsoft.com/office/drawing/2014/main" id="{39ED0E57-FE3D-4597-9F55-5A64920B97B0}"/>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93" name="Oval 4">
                <a:extLst>
                  <a:ext uri="{FF2B5EF4-FFF2-40B4-BE49-F238E27FC236}">
                    <a16:creationId xmlns:a16="http://schemas.microsoft.com/office/drawing/2014/main" id="{94D5A21D-B972-4BC8-BAC8-1376FD6DEE98}"/>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94" name="Oval 93">
                <a:extLst>
                  <a:ext uri="{FF2B5EF4-FFF2-40B4-BE49-F238E27FC236}">
                    <a16:creationId xmlns:a16="http://schemas.microsoft.com/office/drawing/2014/main" id="{64E6C892-350C-49B6-BA65-1EBA877EDDBC}"/>
                  </a:ext>
                </a:extLst>
              </p:cNvPr>
              <p:cNvSpPr/>
              <p:nvPr/>
            </p:nvSpPr>
            <p:spPr>
              <a:xfrm>
                <a:off x="5275412" y="1778000"/>
                <a:ext cx="279400" cy="279400"/>
              </a:xfrm>
              <a:prstGeom prst="ellipse">
                <a:avLst/>
              </a:prstGeom>
              <a:solidFill>
                <a:srgbClr val="5B9BD5">
                  <a:lumMod val="60000"/>
                  <a:lumOff val="40000"/>
                </a:srgbClr>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95" name="Oval 94">
                <a:extLst>
                  <a:ext uri="{FF2B5EF4-FFF2-40B4-BE49-F238E27FC236}">
                    <a16:creationId xmlns:a16="http://schemas.microsoft.com/office/drawing/2014/main" id="{DA4E33CC-77F8-4CB8-AA02-1894DE11FADD}"/>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96" name="Oval 95">
                <a:extLst>
                  <a:ext uri="{FF2B5EF4-FFF2-40B4-BE49-F238E27FC236}">
                    <a16:creationId xmlns:a16="http://schemas.microsoft.com/office/drawing/2014/main" id="{26CFC9FE-7344-44E2-832E-DAC996027FF6}"/>
                  </a:ext>
                </a:extLst>
              </p:cNvPr>
              <p:cNvSpPr/>
              <p:nvPr/>
            </p:nvSpPr>
            <p:spPr>
              <a:xfrm>
                <a:off x="5404868" y="1846412"/>
                <a:ext cx="127000" cy="127000"/>
              </a:xfrm>
              <a:prstGeom prst="ellipse">
                <a:avLst/>
              </a:prstGeom>
              <a:solidFill>
                <a:srgbClr val="44546A">
                  <a:lumMod val="20000"/>
                  <a:lumOff val="80000"/>
                </a:srgbClr>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sp>
            <p:nvSpPr>
              <p:cNvPr id="97" name="Oval 96">
                <a:extLst>
                  <a:ext uri="{FF2B5EF4-FFF2-40B4-BE49-F238E27FC236}">
                    <a16:creationId xmlns:a16="http://schemas.microsoft.com/office/drawing/2014/main" id="{3A6D3EDF-78EB-4FC1-AD99-EE2371001C43}"/>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defTabSz="914400">
                  <a:defRPr/>
                </a:pPr>
                <a:endParaRPr lang="en-US" sz="1530" kern="0">
                  <a:solidFill>
                    <a:prstClr val="white"/>
                  </a:solidFill>
                  <a:latin typeface="Calibri" panose="020F0502020204030204"/>
                </a:endParaRPr>
              </a:p>
            </p:txBody>
          </p:sp>
        </p:grpSp>
        <p:sp>
          <p:nvSpPr>
            <p:cNvPr id="87" name="Flowchart: Manual Operation 26">
              <a:extLst>
                <a:ext uri="{FF2B5EF4-FFF2-40B4-BE49-F238E27FC236}">
                  <a16:creationId xmlns:a16="http://schemas.microsoft.com/office/drawing/2014/main" id="{BDCD1D36-08DD-486B-961A-5191415FAD5E}"/>
                </a:ext>
              </a:extLst>
            </p:cNvPr>
            <p:cNvSpPr/>
            <p:nvPr/>
          </p:nvSpPr>
          <p:spPr>
            <a:xfrm rot="21369137" flipH="1" flipV="1">
              <a:off x="5359054" y="5009771"/>
              <a:ext cx="279424" cy="914400"/>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88" name="Freeform: Shape 851">
              <a:extLst>
                <a:ext uri="{FF2B5EF4-FFF2-40B4-BE49-F238E27FC236}">
                  <a16:creationId xmlns:a16="http://schemas.microsoft.com/office/drawing/2014/main" id="{88CB2DE4-805C-4714-9503-1B242EC338D8}"/>
                </a:ext>
              </a:extLst>
            </p:cNvPr>
            <p:cNvSpPr/>
            <p:nvPr/>
          </p:nvSpPr>
          <p:spPr>
            <a:xfrm>
              <a:off x="5334751" y="4355381"/>
              <a:ext cx="516713" cy="683001"/>
            </a:xfrm>
            <a:custGeom>
              <a:avLst/>
              <a:gdLst>
                <a:gd name="connsiteX0" fmla="*/ 558270 w 833740"/>
                <a:gd name="connsiteY0" fmla="*/ 0 h 1070565"/>
                <a:gd name="connsiteX1" fmla="*/ 577974 w 833740"/>
                <a:gd name="connsiteY1" fmla="*/ 52543 h 1070565"/>
                <a:gd name="connsiteX2" fmla="*/ 719182 w 833740"/>
                <a:gd name="connsiteY2" fmla="*/ 65679 h 1070565"/>
                <a:gd name="connsiteX3" fmla="*/ 738887 w 833740"/>
                <a:gd name="connsiteY3" fmla="*/ 272567 h 1070565"/>
                <a:gd name="connsiteX4" fmla="*/ 804566 w 833740"/>
                <a:gd name="connsiteY4" fmla="*/ 403925 h 1070565"/>
                <a:gd name="connsiteX5" fmla="*/ 719182 w 833740"/>
                <a:gd name="connsiteY5" fmla="*/ 522147 h 1070565"/>
                <a:gd name="connsiteX6" fmla="*/ 830837 w 833740"/>
                <a:gd name="connsiteY6" fmla="*/ 1070565 h 1070565"/>
                <a:gd name="connsiteX7" fmla="*/ 0 w 833740"/>
                <a:gd name="connsiteY7" fmla="*/ 1063995 h 1070565"/>
                <a:gd name="connsiteX8" fmla="*/ 82099 w 833740"/>
                <a:gd name="connsiteY8" fmla="*/ 683061 h 1070565"/>
                <a:gd name="connsiteX9" fmla="*/ 83023 w 833740"/>
                <a:gd name="connsiteY9" fmla="*/ 465088 h 1070565"/>
                <a:gd name="connsiteX10" fmla="*/ 77029 w 833740"/>
                <a:gd name="connsiteY10" fmla="*/ 408275 h 1070565"/>
                <a:gd name="connsiteX11" fmla="*/ 149393 w 833740"/>
                <a:gd name="connsiteY11" fmla="*/ 35266 h 1070565"/>
                <a:gd name="connsiteX12" fmla="*/ 169585 w 833740"/>
                <a:gd name="connsiteY12" fmla="*/ 36072 h 1070565"/>
                <a:gd name="connsiteX13" fmla="*/ 220024 w 833740"/>
                <a:gd name="connsiteY13" fmla="*/ 42691 h 1070565"/>
                <a:gd name="connsiteX14" fmla="*/ 397357 w 833740"/>
                <a:gd name="connsiteY14" fmla="*/ 134641 h 1070565"/>
                <a:gd name="connsiteX15" fmla="*/ 410493 w 833740"/>
                <a:gd name="connsiteY15" fmla="*/ 45976 h 1070565"/>
                <a:gd name="connsiteX16" fmla="*/ 505727 w 833740"/>
                <a:gd name="connsiteY16" fmla="*/ 282420 h 1070565"/>
                <a:gd name="connsiteX17" fmla="*/ 531998 w 833740"/>
                <a:gd name="connsiteY17" fmla="*/ 39407 h 1070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3740" h="1070565">
                  <a:moveTo>
                    <a:pt x="558270" y="0"/>
                  </a:moveTo>
                  <a:lnTo>
                    <a:pt x="577974" y="52543"/>
                  </a:lnTo>
                  <a:lnTo>
                    <a:pt x="719182" y="65679"/>
                  </a:lnTo>
                  <a:lnTo>
                    <a:pt x="738887" y="272567"/>
                  </a:lnTo>
                  <a:cubicBezTo>
                    <a:pt x="770630" y="309785"/>
                    <a:pt x="805660" y="330583"/>
                    <a:pt x="804566" y="403925"/>
                  </a:cubicBezTo>
                  <a:cubicBezTo>
                    <a:pt x="799092" y="489307"/>
                    <a:pt x="747644" y="482740"/>
                    <a:pt x="719182" y="522147"/>
                  </a:cubicBezTo>
                  <a:cubicBezTo>
                    <a:pt x="765158" y="710426"/>
                    <a:pt x="850541" y="879002"/>
                    <a:pt x="830837" y="1070565"/>
                  </a:cubicBezTo>
                  <a:lnTo>
                    <a:pt x="0" y="1063995"/>
                  </a:lnTo>
                  <a:cubicBezTo>
                    <a:pt x="6568" y="926070"/>
                    <a:pt x="55825" y="817701"/>
                    <a:pt x="82099" y="683061"/>
                  </a:cubicBezTo>
                  <a:cubicBezTo>
                    <a:pt x="72248" y="606709"/>
                    <a:pt x="84562" y="535898"/>
                    <a:pt x="83023" y="465088"/>
                  </a:cubicBezTo>
                  <a:lnTo>
                    <a:pt x="77029" y="408275"/>
                  </a:lnTo>
                  <a:lnTo>
                    <a:pt x="149393" y="35266"/>
                  </a:lnTo>
                  <a:lnTo>
                    <a:pt x="169585" y="36072"/>
                  </a:lnTo>
                  <a:cubicBezTo>
                    <a:pt x="186296" y="37765"/>
                    <a:pt x="203057" y="40228"/>
                    <a:pt x="220024" y="42691"/>
                  </a:cubicBezTo>
                  <a:lnTo>
                    <a:pt x="397357" y="134641"/>
                  </a:lnTo>
                  <a:lnTo>
                    <a:pt x="410493" y="45976"/>
                  </a:lnTo>
                  <a:lnTo>
                    <a:pt x="505727" y="282420"/>
                  </a:lnTo>
                  <a:lnTo>
                    <a:pt x="531998" y="39407"/>
                  </a:lnTo>
                  <a:close/>
                </a:path>
              </a:pathLst>
            </a:custGeom>
            <a:solidFill>
              <a:srgbClr val="FF0000"/>
            </a:solidFill>
            <a:ln w="3175" cap="flat" cmpd="sng" algn="ctr">
              <a:solidFill>
                <a:sysClr val="windowText" lastClr="000000"/>
              </a:solidFill>
              <a:prstDash val="solid"/>
              <a:miter lim="800000"/>
            </a:ln>
            <a:effectLst/>
          </p:spPr>
          <p:txBody>
            <a:bodyPr wrap="square" rtlCol="0" anchor="ctr">
              <a:noAutofit/>
            </a:bodyPr>
            <a:lstStyle/>
            <a:p>
              <a:pPr algn="ctr" defTabSz="914400">
                <a:defRPr/>
              </a:pPr>
              <a:endParaRPr lang="en-US" sz="1530" kern="0" dirty="0">
                <a:solidFill>
                  <a:prstClr val="white"/>
                </a:solidFill>
                <a:latin typeface="Calibri" panose="020F0502020204030204"/>
              </a:endParaRPr>
            </a:p>
          </p:txBody>
        </p:sp>
        <p:sp>
          <p:nvSpPr>
            <p:cNvPr id="89" name="Freeform: Shape 852">
              <a:extLst>
                <a:ext uri="{FF2B5EF4-FFF2-40B4-BE49-F238E27FC236}">
                  <a16:creationId xmlns:a16="http://schemas.microsoft.com/office/drawing/2014/main" id="{6601D538-DC37-48F5-9FB3-49F418C2F853}"/>
                </a:ext>
              </a:extLst>
            </p:cNvPr>
            <p:cNvSpPr/>
            <p:nvPr/>
          </p:nvSpPr>
          <p:spPr>
            <a:xfrm rot="19383389">
              <a:off x="5676017" y="4363280"/>
              <a:ext cx="278826" cy="641099"/>
            </a:xfrm>
            <a:custGeom>
              <a:avLst/>
              <a:gdLst>
                <a:gd name="connsiteX0" fmla="*/ 278606 w 278606"/>
                <a:gd name="connsiteY0" fmla="*/ 664369 h 733425"/>
                <a:gd name="connsiteX1" fmla="*/ 14288 w 278606"/>
                <a:gd name="connsiteY1" fmla="*/ 0 h 733425"/>
                <a:gd name="connsiteX2" fmla="*/ 11906 w 278606"/>
                <a:gd name="connsiteY2" fmla="*/ 133350 h 733425"/>
                <a:gd name="connsiteX3" fmla="*/ 0 w 278606"/>
                <a:gd name="connsiteY3" fmla="*/ 383381 h 733425"/>
                <a:gd name="connsiteX4" fmla="*/ 214313 w 278606"/>
                <a:gd name="connsiteY4" fmla="*/ 733425 h 733425"/>
                <a:gd name="connsiteX5" fmla="*/ 278606 w 278606"/>
                <a:gd name="connsiteY5" fmla="*/ 664369 h 733425"/>
                <a:gd name="connsiteX0" fmla="*/ 278606 w 278606"/>
                <a:gd name="connsiteY0" fmla="*/ 664369 h 733425"/>
                <a:gd name="connsiteX1" fmla="*/ 155920 w 278606"/>
                <a:gd name="connsiteY1" fmla="*/ 358437 h 733425"/>
                <a:gd name="connsiteX2" fmla="*/ 14288 w 278606"/>
                <a:gd name="connsiteY2" fmla="*/ 0 h 733425"/>
                <a:gd name="connsiteX3" fmla="*/ 11906 w 278606"/>
                <a:gd name="connsiteY3" fmla="*/ 133350 h 733425"/>
                <a:gd name="connsiteX4" fmla="*/ 0 w 278606"/>
                <a:gd name="connsiteY4" fmla="*/ 383381 h 733425"/>
                <a:gd name="connsiteX5" fmla="*/ 214313 w 278606"/>
                <a:gd name="connsiteY5" fmla="*/ 733425 h 733425"/>
                <a:gd name="connsiteX6" fmla="*/ 278606 w 278606"/>
                <a:gd name="connsiteY6" fmla="*/ 664369 h 733425"/>
                <a:gd name="connsiteX0" fmla="*/ 278606 w 278606"/>
                <a:gd name="connsiteY0" fmla="*/ 704850 h 773906"/>
                <a:gd name="connsiteX1" fmla="*/ 155920 w 278606"/>
                <a:gd name="connsiteY1" fmla="*/ 398918 h 773906"/>
                <a:gd name="connsiteX2" fmla="*/ 42863 w 278606"/>
                <a:gd name="connsiteY2" fmla="*/ 0 h 773906"/>
                <a:gd name="connsiteX3" fmla="*/ 11906 w 278606"/>
                <a:gd name="connsiteY3" fmla="*/ 173831 h 773906"/>
                <a:gd name="connsiteX4" fmla="*/ 0 w 278606"/>
                <a:gd name="connsiteY4" fmla="*/ 423862 h 773906"/>
                <a:gd name="connsiteX5" fmla="*/ 214313 w 278606"/>
                <a:gd name="connsiteY5" fmla="*/ 773906 h 773906"/>
                <a:gd name="connsiteX6" fmla="*/ 278606 w 278606"/>
                <a:gd name="connsiteY6" fmla="*/ 704850 h 773906"/>
                <a:gd name="connsiteX0" fmla="*/ 300037 w 300037"/>
                <a:gd name="connsiteY0" fmla="*/ 685800 h 773906"/>
                <a:gd name="connsiteX1" fmla="*/ 155920 w 300037"/>
                <a:gd name="connsiteY1" fmla="*/ 398918 h 773906"/>
                <a:gd name="connsiteX2" fmla="*/ 42863 w 300037"/>
                <a:gd name="connsiteY2" fmla="*/ 0 h 773906"/>
                <a:gd name="connsiteX3" fmla="*/ 11906 w 300037"/>
                <a:gd name="connsiteY3" fmla="*/ 173831 h 773906"/>
                <a:gd name="connsiteX4" fmla="*/ 0 w 300037"/>
                <a:gd name="connsiteY4" fmla="*/ 423862 h 773906"/>
                <a:gd name="connsiteX5" fmla="*/ 214313 w 300037"/>
                <a:gd name="connsiteY5" fmla="*/ 773906 h 773906"/>
                <a:gd name="connsiteX6" fmla="*/ 300037 w 300037"/>
                <a:gd name="connsiteY6" fmla="*/ 685800 h 773906"/>
                <a:gd name="connsiteX0" fmla="*/ 300037 w 300037"/>
                <a:gd name="connsiteY0" fmla="*/ 685800 h 719138"/>
                <a:gd name="connsiteX1" fmla="*/ 155920 w 300037"/>
                <a:gd name="connsiteY1" fmla="*/ 398918 h 719138"/>
                <a:gd name="connsiteX2" fmla="*/ 42863 w 300037"/>
                <a:gd name="connsiteY2" fmla="*/ 0 h 719138"/>
                <a:gd name="connsiteX3" fmla="*/ 11906 w 300037"/>
                <a:gd name="connsiteY3" fmla="*/ 173831 h 719138"/>
                <a:gd name="connsiteX4" fmla="*/ 0 w 300037"/>
                <a:gd name="connsiteY4" fmla="*/ 423862 h 719138"/>
                <a:gd name="connsiteX5" fmla="*/ 252413 w 300037"/>
                <a:gd name="connsiteY5" fmla="*/ 719138 h 719138"/>
                <a:gd name="connsiteX6" fmla="*/ 300037 w 300037"/>
                <a:gd name="connsiteY6" fmla="*/ 685800 h 719138"/>
                <a:gd name="connsiteX0" fmla="*/ 300037 w 300037"/>
                <a:gd name="connsiteY0" fmla="*/ 685800 h 728663"/>
                <a:gd name="connsiteX1" fmla="*/ 155920 w 300037"/>
                <a:gd name="connsiteY1" fmla="*/ 398918 h 728663"/>
                <a:gd name="connsiteX2" fmla="*/ 42863 w 300037"/>
                <a:gd name="connsiteY2" fmla="*/ 0 h 728663"/>
                <a:gd name="connsiteX3" fmla="*/ 11906 w 300037"/>
                <a:gd name="connsiteY3" fmla="*/ 173831 h 728663"/>
                <a:gd name="connsiteX4" fmla="*/ 0 w 300037"/>
                <a:gd name="connsiteY4" fmla="*/ 423862 h 728663"/>
                <a:gd name="connsiteX5" fmla="*/ 245270 w 300037"/>
                <a:gd name="connsiteY5" fmla="*/ 728663 h 728663"/>
                <a:gd name="connsiteX6" fmla="*/ 300037 w 300037"/>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326230 w 326230"/>
                <a:gd name="connsiteY0" fmla="*/ 666750 h 728663"/>
                <a:gd name="connsiteX1" fmla="*/ 167826 w 326230"/>
                <a:gd name="connsiteY1" fmla="*/ 394155 h 728663"/>
                <a:gd name="connsiteX2" fmla="*/ 38100 w 326230"/>
                <a:gd name="connsiteY2" fmla="*/ 0 h 728663"/>
                <a:gd name="connsiteX3" fmla="*/ 7143 w 326230"/>
                <a:gd name="connsiteY3" fmla="*/ 173831 h 728663"/>
                <a:gd name="connsiteX4" fmla="*/ 0 w 326230"/>
                <a:gd name="connsiteY4" fmla="*/ 426244 h 728663"/>
                <a:gd name="connsiteX5" fmla="*/ 240507 w 326230"/>
                <a:gd name="connsiteY5" fmla="*/ 728663 h 728663"/>
                <a:gd name="connsiteX6" fmla="*/ 326230 w 326230"/>
                <a:gd name="connsiteY6" fmla="*/ 66675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230" h="728663">
                  <a:moveTo>
                    <a:pt x="326230" y="666750"/>
                  </a:moveTo>
                  <a:cubicBezTo>
                    <a:pt x="289303" y="576679"/>
                    <a:pt x="219041" y="474701"/>
                    <a:pt x="167826" y="394155"/>
                  </a:cubicBezTo>
                  <a:cubicBezTo>
                    <a:pt x="156334" y="268326"/>
                    <a:pt x="97217" y="125830"/>
                    <a:pt x="38100" y="0"/>
                  </a:cubicBezTo>
                  <a:lnTo>
                    <a:pt x="7143" y="173831"/>
                  </a:lnTo>
                  <a:lnTo>
                    <a:pt x="0" y="426244"/>
                  </a:lnTo>
                  <a:lnTo>
                    <a:pt x="240507" y="728663"/>
                  </a:lnTo>
                  <a:lnTo>
                    <a:pt x="326230" y="666750"/>
                  </a:lnTo>
                  <a:close/>
                </a:path>
              </a:pathLst>
            </a:custGeom>
            <a:solidFill>
              <a:srgbClr val="FF0000"/>
            </a:solidFill>
            <a:ln w="0" cap="flat" cmpd="sng" algn="ctr">
              <a:solidFill>
                <a:sysClr val="windowText" lastClr="000000"/>
              </a:solid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sp>
          <p:nvSpPr>
            <p:cNvPr id="90" name="Freeform: Shape 853">
              <a:extLst>
                <a:ext uri="{FF2B5EF4-FFF2-40B4-BE49-F238E27FC236}">
                  <a16:creationId xmlns:a16="http://schemas.microsoft.com/office/drawing/2014/main" id="{E370F3DF-E60E-49F7-9FE6-74A9276A379E}"/>
                </a:ext>
              </a:extLst>
            </p:cNvPr>
            <p:cNvSpPr/>
            <p:nvPr/>
          </p:nvSpPr>
          <p:spPr>
            <a:xfrm rot="19270184">
              <a:off x="6030893" y="4767862"/>
              <a:ext cx="143098" cy="152922"/>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FBB261"/>
            </a:solidFill>
            <a:ln w="12700" cap="flat" cmpd="sng" algn="ctr">
              <a:noFill/>
              <a:prstDash val="solid"/>
              <a:miter lim="800000"/>
            </a:ln>
            <a:effectLst/>
          </p:spPr>
          <p:txBody>
            <a:bodyPr rtlCol="0" anchor="ctr"/>
            <a:lstStyle/>
            <a:p>
              <a:pPr algn="ctr" defTabSz="914400">
                <a:defRPr/>
              </a:pPr>
              <a:endParaRPr lang="en-US" sz="1530" kern="0" dirty="0">
                <a:solidFill>
                  <a:prstClr val="white"/>
                </a:solidFill>
                <a:latin typeface="Calibri" panose="020F0502020204030204"/>
              </a:endParaRPr>
            </a:p>
          </p:txBody>
        </p:sp>
      </p:grpSp>
      <p:pic>
        <p:nvPicPr>
          <p:cNvPr id="119" name="Picture 118">
            <a:extLst>
              <a:ext uri="{FF2B5EF4-FFF2-40B4-BE49-F238E27FC236}">
                <a16:creationId xmlns:a16="http://schemas.microsoft.com/office/drawing/2014/main" id="{68F0257E-E337-4EB1-8921-FAE4368A1817}"/>
              </a:ext>
            </a:extLst>
          </p:cNvPr>
          <p:cNvPicPr>
            <a:picLocks noChangeAspect="1"/>
          </p:cNvPicPr>
          <p:nvPr/>
        </p:nvPicPr>
        <p:blipFill rotWithShape="1">
          <a:blip r:embed="rId8">
            <a:alphaModFix/>
          </a:blip>
          <a:srcRect l="6404" t="26863" r="7264" b="14253"/>
          <a:stretch/>
        </p:blipFill>
        <p:spPr>
          <a:xfrm rot="-60000">
            <a:off x="7901282" y="4957331"/>
            <a:ext cx="1292051" cy="660950"/>
          </a:xfrm>
          <a:custGeom>
            <a:avLst/>
            <a:gdLst>
              <a:gd name="connsiteX0" fmla="*/ 9050717 w 9494840"/>
              <a:gd name="connsiteY0" fmla="*/ 0 h 4857088"/>
              <a:gd name="connsiteX1" fmla="*/ 9494840 w 9494840"/>
              <a:gd name="connsiteY1" fmla="*/ 0 h 4857088"/>
              <a:gd name="connsiteX2" fmla="*/ 9240291 w 9494840"/>
              <a:gd name="connsiteY2" fmla="*/ 4857088 h 4857088"/>
              <a:gd name="connsiteX3" fmla="*/ 8179175 w 9494840"/>
              <a:gd name="connsiteY3" fmla="*/ 4857088 h 4857088"/>
              <a:gd name="connsiteX4" fmla="*/ 4382790 w 9494840"/>
              <a:gd name="connsiteY4" fmla="*/ 4658128 h 4857088"/>
              <a:gd name="connsiteX5" fmla="*/ 4382790 w 9494840"/>
              <a:gd name="connsiteY5" fmla="*/ 4298288 h 4857088"/>
              <a:gd name="connsiteX6" fmla="*/ 4368205 w 9494840"/>
              <a:gd name="connsiteY6" fmla="*/ 4298288 h 4857088"/>
              <a:gd name="connsiteX7" fmla="*/ 4406065 w 9494840"/>
              <a:gd name="connsiteY7" fmla="*/ 4097904 h 4857088"/>
              <a:gd name="connsiteX8" fmla="*/ 4000394 w 9494840"/>
              <a:gd name="connsiteY8" fmla="*/ 4455896 h 4857088"/>
              <a:gd name="connsiteX9" fmla="*/ 142111 w 9494840"/>
              <a:gd name="connsiteY9" fmla="*/ 4186100 h 4857088"/>
              <a:gd name="connsiteX10" fmla="*/ 0 w 9494840"/>
              <a:gd name="connsiteY10" fmla="*/ 116578 h 4857088"/>
              <a:gd name="connsiteX11" fmla="*/ 4276423 w 9494840"/>
              <a:gd name="connsiteY11" fmla="*/ 116578 h 4857088"/>
              <a:gd name="connsiteX12" fmla="*/ 4276423 w 9494840"/>
              <a:gd name="connsiteY12" fmla="*/ 83336 h 485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94840" h="4857088">
                <a:moveTo>
                  <a:pt x="9050717" y="0"/>
                </a:moveTo>
                <a:lnTo>
                  <a:pt x="9494840" y="0"/>
                </a:lnTo>
                <a:lnTo>
                  <a:pt x="9240291" y="4857088"/>
                </a:lnTo>
                <a:lnTo>
                  <a:pt x="8179175" y="4857088"/>
                </a:lnTo>
                <a:lnTo>
                  <a:pt x="4382790" y="4658128"/>
                </a:lnTo>
                <a:lnTo>
                  <a:pt x="4382790" y="4298288"/>
                </a:lnTo>
                <a:lnTo>
                  <a:pt x="4368205" y="4298288"/>
                </a:lnTo>
                <a:lnTo>
                  <a:pt x="4406065" y="4097904"/>
                </a:lnTo>
                <a:lnTo>
                  <a:pt x="4000394" y="4455896"/>
                </a:lnTo>
                <a:lnTo>
                  <a:pt x="142111" y="4186100"/>
                </a:lnTo>
                <a:lnTo>
                  <a:pt x="0" y="116578"/>
                </a:lnTo>
                <a:lnTo>
                  <a:pt x="4276423" y="116578"/>
                </a:lnTo>
                <a:lnTo>
                  <a:pt x="4276423" y="83336"/>
                </a:lnTo>
                <a:close/>
              </a:path>
            </a:pathLst>
          </a:custGeom>
          <a:scene3d>
            <a:camera prst="perspectiveRight">
              <a:rot lat="0" lon="20999989" rev="0"/>
            </a:camera>
            <a:lightRig rig="threePt" dir="t"/>
          </a:scene3d>
        </p:spPr>
      </p:pic>
      <p:pic>
        <p:nvPicPr>
          <p:cNvPr id="120" name="Picture 119" descr="A picture containing bookshelf&#10;&#10;Description automatically generated">
            <a:extLst>
              <a:ext uri="{FF2B5EF4-FFF2-40B4-BE49-F238E27FC236}">
                <a16:creationId xmlns:a16="http://schemas.microsoft.com/office/drawing/2014/main" id="{9E7112F0-F5D9-42AB-9DA6-3592A987F1E9}"/>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26801" b="83863" l="46665" r="84727">
                        <a14:foregroundMark x1="47178" y1="68451" x2="48355" y2="52555"/>
                        <a14:foregroundMark x1="48355" y1="52555" x2="47993" y2="47203"/>
                        <a14:foregroundMark x1="47993" y1="47203" x2="47993" y2="44547"/>
                        <a14:foregroundMark x1="47993" y1="44547" x2="47932" y2="41650"/>
                        <a14:foregroundMark x1="47932" y1="41650" x2="47932" y2="38793"/>
                        <a14:foregroundMark x1="47932" y1="38793" x2="49170" y2="36620"/>
                        <a14:foregroundMark x1="49170" y1="36620" x2="63538" y2="25956"/>
                        <a14:foregroundMark x1="63538" y1="25956" x2="84425" y2="28692"/>
                        <a14:foregroundMark x1="84425" y1="28692" x2="84697" y2="31388"/>
                        <a14:foregroundMark x1="84697" y1="31388" x2="83369" y2="80241"/>
                        <a14:foregroundMark x1="83369" y1="80241" x2="62028" y2="83058"/>
                        <a14:foregroundMark x1="62028" y1="83058" x2="51072" y2="70865"/>
                        <a14:foregroundMark x1="51072" y1="70865" x2="46665" y2="67726"/>
                        <a14:foregroundMark x1="51645" y1="65473" x2="61123" y2="34769"/>
                        <a14:foregroundMark x1="61123" y1="34769" x2="61183" y2="34809"/>
                        <a14:foregroundMark x1="61817" y1="76539" x2="58527" y2="45594"/>
                        <a14:foregroundMark x1="58527" y1="45594" x2="58527" y2="45594"/>
                        <a14:foregroundMark x1="63688" y1="80201" x2="63598" y2="38672"/>
                        <a14:foregroundMark x1="63598" y1="38672" x2="63990" y2="28008"/>
                        <a14:foregroundMark x1="63990" y1="28008" x2="70269" y2="26881"/>
                        <a14:foregroundMark x1="49049" y1="52274" x2="55992" y2="34487"/>
                        <a14:foregroundMark x1="55992" y1="34487" x2="57199" y2="33038"/>
                        <a14:foregroundMark x1="62511" y1="67807" x2="61183" y2="45392"/>
                        <a14:foregroundMark x1="61183" y1="45392" x2="61183" y2="45392"/>
                        <a14:foregroundMark x1="52339" y1="66519" x2="60700" y2="54970"/>
                        <a14:foregroundMark x1="60700" y1="54970" x2="60700" y2="54970"/>
                        <a14:foregroundMark x1="57833" y1="69658" x2="57984" y2="59799"/>
                        <a14:foregroundMark x1="60127" y1="62334" x2="61757" y2="60684"/>
                        <a14:foregroundMark x1="61757" y1="60684" x2="61606" y2="60362"/>
                        <a14:foregroundMark x1="60489" y1="64266" x2="61062" y2="59356"/>
                        <a14:foregroundMark x1="71868" y1="65191" x2="72834" y2="54125"/>
                        <a14:foregroundMark x1="72351" y1="63541" x2="73106" y2="56137"/>
                        <a14:foregroundMark x1="73106" y1="56137" x2="73046" y2="62897"/>
                        <a14:foregroundMark x1="63145" y1="83903" x2="61877" y2="82495"/>
                        <a14:foregroundMark x1="75068" y1="72918" x2="76245" y2="59155"/>
                        <a14:foregroundMark x1="84848" y1="44185" x2="84697" y2="41569"/>
                        <a14:foregroundMark x1="84697" y1="41569" x2="85180" y2="31268"/>
                        <a14:foregroundMark x1="85180" y1="31268" x2="84727" y2="28934"/>
                        <a14:foregroundMark x1="84727" y1="28934" x2="84485" y2="28732"/>
                        <a14:foregroundMark x1="47872" y1="60080" x2="47932" y2="57545"/>
                        <a14:foregroundMark x1="47932" y1="57545" x2="47661" y2="55010"/>
                        <a14:foregroundMark x1="47661" y1="55010" x2="47932" y2="52274"/>
                      </a14:backgroundRemoval>
                    </a14:imgEffect>
                  </a14:imgLayer>
                </a14:imgProps>
              </a:ext>
              <a:ext uri="{28A0092B-C50C-407E-A947-70E740481C1C}">
                <a14:useLocalDpi xmlns:a14="http://schemas.microsoft.com/office/drawing/2010/main" val="0"/>
              </a:ext>
            </a:extLst>
          </a:blip>
          <a:srcRect l="45921" t="22373" r="12575" b="12429"/>
          <a:stretch/>
        </p:blipFill>
        <p:spPr>
          <a:xfrm rot="5400000">
            <a:off x="7941181" y="5707448"/>
            <a:ext cx="511500" cy="602640"/>
          </a:xfrm>
          <a:prstGeom prst="rect">
            <a:avLst/>
          </a:prstGeom>
        </p:spPr>
      </p:pic>
      <p:pic>
        <p:nvPicPr>
          <p:cNvPr id="121" name="Picture 120" descr="A picture containing bookshelf&#10;&#10;Description automatically generated">
            <a:extLst>
              <a:ext uri="{FF2B5EF4-FFF2-40B4-BE49-F238E27FC236}">
                <a16:creationId xmlns:a16="http://schemas.microsoft.com/office/drawing/2014/main" id="{9E7112F0-F5D9-42AB-9DA6-3592A987F1E9}"/>
              </a:ext>
            </a:extLst>
          </p:cNvPr>
          <p:cNvPicPr>
            <a:picLocks noChangeAspect="1"/>
          </p:cNvPicPr>
          <p:nvPr/>
        </p:nvPicPr>
        <p:blipFill rotWithShape="1">
          <a:blip r:embed="rId9">
            <a:extLst>
              <a:ext uri="{BEBA8EAE-BF5A-486C-A8C5-ECC9F3942E4B}">
                <a14:imgProps xmlns:a14="http://schemas.microsoft.com/office/drawing/2010/main">
                  <a14:imgLayer r:embed="rId10">
                    <a14:imgEffect>
                      <a14:backgroundRemoval t="26801" b="83863" l="46665" r="84727">
                        <a14:foregroundMark x1="47178" y1="68451" x2="48355" y2="52555"/>
                        <a14:foregroundMark x1="48355" y1="52555" x2="47993" y2="47203"/>
                        <a14:foregroundMark x1="47993" y1="47203" x2="47993" y2="44547"/>
                        <a14:foregroundMark x1="47993" y1="44547" x2="47932" y2="41650"/>
                        <a14:foregroundMark x1="47932" y1="41650" x2="47932" y2="38793"/>
                        <a14:foregroundMark x1="47932" y1="38793" x2="49170" y2="36620"/>
                        <a14:foregroundMark x1="49170" y1="36620" x2="63538" y2="25956"/>
                        <a14:foregroundMark x1="63538" y1="25956" x2="84425" y2="28692"/>
                        <a14:foregroundMark x1="84425" y1="28692" x2="84697" y2="31388"/>
                        <a14:foregroundMark x1="84697" y1="31388" x2="83369" y2="80241"/>
                        <a14:foregroundMark x1="83369" y1="80241" x2="62028" y2="83058"/>
                        <a14:foregroundMark x1="62028" y1="83058" x2="51072" y2="70865"/>
                        <a14:foregroundMark x1="51072" y1="70865" x2="46665" y2="67726"/>
                        <a14:foregroundMark x1="51645" y1="65473" x2="61123" y2="34769"/>
                        <a14:foregroundMark x1="61123" y1="34769" x2="61183" y2="34809"/>
                        <a14:foregroundMark x1="61817" y1="76539" x2="58527" y2="45594"/>
                        <a14:foregroundMark x1="58527" y1="45594" x2="58527" y2="45594"/>
                        <a14:foregroundMark x1="63688" y1="80201" x2="63598" y2="38672"/>
                        <a14:foregroundMark x1="63598" y1="38672" x2="63990" y2="28008"/>
                        <a14:foregroundMark x1="63990" y1="28008" x2="70269" y2="26881"/>
                        <a14:foregroundMark x1="49049" y1="52274" x2="55992" y2="34487"/>
                        <a14:foregroundMark x1="55992" y1="34487" x2="57199" y2="33038"/>
                        <a14:foregroundMark x1="62511" y1="67807" x2="61183" y2="45392"/>
                        <a14:foregroundMark x1="61183" y1="45392" x2="61183" y2="45392"/>
                        <a14:foregroundMark x1="52339" y1="66519" x2="60700" y2="54970"/>
                        <a14:foregroundMark x1="60700" y1="54970" x2="60700" y2="54970"/>
                        <a14:foregroundMark x1="57833" y1="69658" x2="57984" y2="59799"/>
                        <a14:foregroundMark x1="60127" y1="62334" x2="61757" y2="60684"/>
                        <a14:foregroundMark x1="61757" y1="60684" x2="61606" y2="60362"/>
                        <a14:foregroundMark x1="60489" y1="64266" x2="61062" y2="59356"/>
                        <a14:foregroundMark x1="71868" y1="65191" x2="72834" y2="54125"/>
                        <a14:foregroundMark x1="72351" y1="63541" x2="73106" y2="56137"/>
                        <a14:foregroundMark x1="73106" y1="56137" x2="73046" y2="62897"/>
                        <a14:foregroundMark x1="63145" y1="83903" x2="61877" y2="82495"/>
                        <a14:foregroundMark x1="75068" y1="72918" x2="76245" y2="59155"/>
                        <a14:foregroundMark x1="84848" y1="44185" x2="84697" y2="41569"/>
                        <a14:foregroundMark x1="84697" y1="41569" x2="85180" y2="31268"/>
                        <a14:foregroundMark x1="85180" y1="31268" x2="84727" y2="28934"/>
                        <a14:foregroundMark x1="84727" y1="28934" x2="84485" y2="28732"/>
                        <a14:foregroundMark x1="47872" y1="60080" x2="47932" y2="57545"/>
                        <a14:foregroundMark x1="47932" y1="57545" x2="47661" y2="55010"/>
                        <a14:foregroundMark x1="47661" y1="55010" x2="47932" y2="52274"/>
                      </a14:backgroundRemoval>
                    </a14:imgEffect>
                  </a14:imgLayer>
                </a14:imgProps>
              </a:ext>
              <a:ext uri="{28A0092B-C50C-407E-A947-70E740481C1C}">
                <a14:useLocalDpi xmlns:a14="http://schemas.microsoft.com/office/drawing/2010/main" val="0"/>
              </a:ext>
            </a:extLst>
          </a:blip>
          <a:srcRect l="45921" t="22373" r="12575" b="12429"/>
          <a:stretch/>
        </p:blipFill>
        <p:spPr>
          <a:xfrm rot="5400000">
            <a:off x="8486992" y="5700353"/>
            <a:ext cx="511500" cy="602640"/>
          </a:xfrm>
          <a:prstGeom prst="rect">
            <a:avLst/>
          </a:prstGeom>
        </p:spPr>
      </p:pic>
      <p:pic>
        <p:nvPicPr>
          <p:cNvPr id="122" name="Picture 121">
            <a:extLst>
              <a:ext uri="{FF2B5EF4-FFF2-40B4-BE49-F238E27FC236}">
                <a16:creationId xmlns:a16="http://schemas.microsoft.com/office/drawing/2014/main" id="{C7774D3F-29B1-45C4-8919-171BEF678FB6}"/>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42932" b="83309" l="13459" r="85979">
                        <a14:foregroundMark x1="22950" y1="43403" x2="80688" y2="46652"/>
                        <a14:foregroundMark x1="80688" y1="46652" x2="82540" y2="49206"/>
                        <a14:foregroundMark x1="82540" y1="49206" x2="83697" y2="57986"/>
                        <a14:foregroundMark x1="83697" y1="57986" x2="81382" y2="71453"/>
                        <a14:foregroundMark x1="81382" y1="71453" x2="82308" y2="76687"/>
                        <a14:foregroundMark x1="82308" y1="76687" x2="80919" y2="81176"/>
                        <a14:foregroundMark x1="80919" y1="81176" x2="79134" y2="81448"/>
                        <a14:foregroundMark x1="79134" y1="81448" x2="74140" y2="81250"/>
                        <a14:foregroundMark x1="74140" y1="81250" x2="66667" y2="81721"/>
                        <a14:foregroundMark x1="66667" y1="81721" x2="22817" y2="79514"/>
                        <a14:foregroundMark x1="22817" y1="79514" x2="20899" y2="75918"/>
                        <a14:foregroundMark x1="20899" y1="75918" x2="18221" y2="56424"/>
                        <a14:foregroundMark x1="18221" y1="56424" x2="19544" y2="49107"/>
                        <a14:foregroundMark x1="19544" y1="49107" x2="20602" y2="47817"/>
                        <a14:foregroundMark x1="20602" y1="47817" x2="20800" y2="46305"/>
                        <a14:foregroundMark x1="20800" y1="46305" x2="23181" y2="43626"/>
                        <a14:foregroundMark x1="23181" y1="43626" x2="23380" y2="43477"/>
                        <a14:foregroundMark x1="21462" y1="44048" x2="16138" y2="48686"/>
                        <a14:foregroundMark x1="16138" y1="48686" x2="14583" y2="53571"/>
                        <a14:foregroundMark x1="14583" y1="53571" x2="15311" y2="56349"/>
                        <a14:foregroundMark x1="15311" y1="56349" x2="15443" y2="61062"/>
                        <a14:foregroundMark x1="23181" y1="50174" x2="75860" y2="51240"/>
                        <a14:foregroundMark x1="32837" y1="43800" x2="51984" y2="44370"/>
                        <a14:foregroundMark x1="51984" y1="44370" x2="67824" y2="43725"/>
                        <a14:foregroundMark x1="67824" y1="43725" x2="77647" y2="43725"/>
                        <a14:foregroundMark x1="82110" y1="46305" x2="84788" y2="52927"/>
                        <a14:foregroundMark x1="84788" y1="52927" x2="83929" y2="63095"/>
                        <a14:foregroundMark x1="17030" y1="81796" x2="33896" y2="82242"/>
                        <a14:foregroundMark x1="33896" y1="82242" x2="36045" y2="82192"/>
                        <a14:foregroundMark x1="36045" y1="82192" x2="58300" y2="83557"/>
                        <a14:foregroundMark x1="58300" y1="83557" x2="60582" y2="83408"/>
                        <a14:foregroundMark x1="60582" y1="83408" x2="62368" y2="83408"/>
                        <a14:foregroundMark x1="62368" y1="83408" x2="64286" y2="83333"/>
                        <a14:foregroundMark x1="64286" y1="83333" x2="66402" y2="83333"/>
                        <a14:foregroundMark x1="66402" y1="83333" x2="70800" y2="82912"/>
                        <a14:foregroundMark x1="70800" y1="82912" x2="78770" y2="82912"/>
                        <a14:foregroundMark x1="78770" y1="82912" x2="79101" y2="82837"/>
                        <a14:foregroundMark x1="85417" y1="71230" x2="85648" y2="81399"/>
                        <a14:foregroundMark x1="14782" y1="60590" x2="14782" y2="60590"/>
                        <a14:foregroundMark x1="24471" y1="42932" x2="31448" y2="43576"/>
                        <a14:foregroundMark x1="51124" y1="43328" x2="59888" y2="43899"/>
                        <a14:foregroundMark x1="59888" y1="43899" x2="61243" y2="43725"/>
                        <a14:foregroundMark x1="61243" y1="42932" x2="57903" y2="43328"/>
                        <a14:foregroundMark x1="14021" y1="51066" x2="15906" y2="47817"/>
                        <a14:foregroundMark x1="15906" y1="47817" x2="20040" y2="45089"/>
                        <a14:foregroundMark x1="20040" y1="45089" x2="21032" y2="43924"/>
                        <a14:foregroundMark x1="21032" y1="43924" x2="21032" y2="43899"/>
                        <a14:foregroundMark x1="14881" y1="47991" x2="18221" y2="45908"/>
                        <a14:foregroundMark x1="19180" y1="44940" x2="20602" y2="43899"/>
                        <a14:foregroundMark x1="20271" y1="43800" x2="21660" y2="43651"/>
                        <a14:foregroundMark x1="13922" y1="50273" x2="14683" y2="48735"/>
                        <a14:foregroundMark x1="14683" y1="48735" x2="14683" y2="48735"/>
                        <a14:foregroundMark x1="13699" y1="55216" x2="13922" y2="57044"/>
                        <a14:foregroundMark x1="14683" y1="60813" x2="16005" y2="66195"/>
                        <a14:foregroundMark x1="16005" y1="66195" x2="16171" y2="66220"/>
                        <a14:foregroundMark x1="15972" y1="64137" x2="15972" y2="63095"/>
                        <a14:foregroundMark x1="85417" y1="61458" x2="85417" y2="61458"/>
                        <a14:foregroundMark x1="85417" y1="62202" x2="85417" y2="62202"/>
                        <a14:foregroundMark x1="85648" y1="57515" x2="85549" y2="58408"/>
                        <a14:foregroundMark x1="84259" y1="50273" x2="85317" y2="51959"/>
                        <a14:foregroundMark x1="85317" y1="51959" x2="85317" y2="51959"/>
                        <a14:foregroundMark x1="85549" y1="64137" x2="85417" y2="62599"/>
                        <a14:foregroundMark x1="85417" y1="62599" x2="85747" y2="61954"/>
                        <a14:foregroundMark x1="15873" y1="70511" x2="17030" y2="69221"/>
                        <a14:foregroundMark x1="17030" y1="69221" x2="16171" y2="70089"/>
                        <a14:foregroundMark x1="85979" y1="81548" x2="85185" y2="82912"/>
                        <a14:foregroundMark x1="85185" y1="82912" x2="84259" y2="83160"/>
                        <a14:foregroundMark x1="81779" y1="83333" x2="83598" y2="83333"/>
                        <a14:foregroundMark x1="85979" y1="56225" x2="85119" y2="59226"/>
                        <a14:foregroundMark x1="85119" y1="59226" x2="85549" y2="59945"/>
                        <a14:foregroundMark x1="85813" y1="58234" x2="85813" y2="58234"/>
                        <a14:foregroundMark x1="85780" y1="58631" x2="85780" y2="59226"/>
                        <a14:foregroundMark x1="85747" y1="63120" x2="85615" y2="63715"/>
                        <a14:foregroundMark x1="85152" y1="64906" x2="85483" y2="64484"/>
                        <a14:backgroundMark x1="32407" y1="42758" x2="34226" y2="42510"/>
                        <a14:backgroundMark x1="34226" y1="42510" x2="37136" y2="42684"/>
                        <a14:backgroundMark x1="54034" y1="42609" x2="56382" y2="42708"/>
                        <a14:backgroundMark x1="56382" y1="42708" x2="57705" y2="42609"/>
                        <a14:backgroundMark x1="76951" y1="43676" x2="78439" y2="44048"/>
                        <a14:backgroundMark x1="77579" y1="43800" x2="78274" y2="43849"/>
                        <a14:backgroundMark x1="77381" y1="43676" x2="77844" y2="43800"/>
                        <a14:backgroundMark x1="52778" y1="42684" x2="52778" y2="42684"/>
                        <a14:backgroundMark x1="77017" y1="43452" x2="77381" y2="43948"/>
                        <a14:backgroundMark x1="77646" y1="43552" x2="77646" y2="43874"/>
                        <a14:backgroundMark x1="13657" y1="51736" x2="12765" y2="57664"/>
                        <a14:backgroundMark x1="12765" y1="57664" x2="14021" y2="66741"/>
                      </a14:backgroundRemoval>
                    </a14:imgEffect>
                  </a14:imgLayer>
                </a14:imgProps>
              </a:ext>
            </a:extLst>
          </a:blip>
          <a:srcRect l="12032" t="40583" r="11029" b="14224"/>
          <a:stretch/>
        </p:blipFill>
        <p:spPr>
          <a:xfrm>
            <a:off x="7900040" y="6236638"/>
            <a:ext cx="528076" cy="413571"/>
          </a:xfrm>
          <a:prstGeom prst="rect">
            <a:avLst/>
          </a:prstGeom>
        </p:spPr>
      </p:pic>
      <p:pic>
        <p:nvPicPr>
          <p:cNvPr id="123" name="Picture 122">
            <a:extLst>
              <a:ext uri="{FF2B5EF4-FFF2-40B4-BE49-F238E27FC236}">
                <a16:creationId xmlns:a16="http://schemas.microsoft.com/office/drawing/2014/main" id="{C7774D3F-29B1-45C4-8919-171BEF678FB6}"/>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42932" b="83309" l="13459" r="85979">
                        <a14:foregroundMark x1="22950" y1="43403" x2="80688" y2="46652"/>
                        <a14:foregroundMark x1="80688" y1="46652" x2="82540" y2="49206"/>
                        <a14:foregroundMark x1="82540" y1="49206" x2="83697" y2="57986"/>
                        <a14:foregroundMark x1="83697" y1="57986" x2="81382" y2="71453"/>
                        <a14:foregroundMark x1="81382" y1="71453" x2="82308" y2="76687"/>
                        <a14:foregroundMark x1="82308" y1="76687" x2="80919" y2="81176"/>
                        <a14:foregroundMark x1="80919" y1="81176" x2="79134" y2="81448"/>
                        <a14:foregroundMark x1="79134" y1="81448" x2="74140" y2="81250"/>
                        <a14:foregroundMark x1="74140" y1="81250" x2="66667" y2="81721"/>
                        <a14:foregroundMark x1="66667" y1="81721" x2="22817" y2="79514"/>
                        <a14:foregroundMark x1="22817" y1="79514" x2="20899" y2="75918"/>
                        <a14:foregroundMark x1="20899" y1="75918" x2="18221" y2="56424"/>
                        <a14:foregroundMark x1="18221" y1="56424" x2="19544" y2="49107"/>
                        <a14:foregroundMark x1="19544" y1="49107" x2="20602" y2="47817"/>
                        <a14:foregroundMark x1="20602" y1="47817" x2="20800" y2="46305"/>
                        <a14:foregroundMark x1="20800" y1="46305" x2="23181" y2="43626"/>
                        <a14:foregroundMark x1="23181" y1="43626" x2="23380" y2="43477"/>
                        <a14:foregroundMark x1="21462" y1="44048" x2="16138" y2="48686"/>
                        <a14:foregroundMark x1="16138" y1="48686" x2="14583" y2="53571"/>
                        <a14:foregroundMark x1="14583" y1="53571" x2="15311" y2="56349"/>
                        <a14:foregroundMark x1="15311" y1="56349" x2="15443" y2="61062"/>
                        <a14:foregroundMark x1="23181" y1="50174" x2="75860" y2="51240"/>
                        <a14:foregroundMark x1="32837" y1="43800" x2="51984" y2="44370"/>
                        <a14:foregroundMark x1="51984" y1="44370" x2="67824" y2="43725"/>
                        <a14:foregroundMark x1="67824" y1="43725" x2="77647" y2="43725"/>
                        <a14:foregroundMark x1="82110" y1="46305" x2="84788" y2="52927"/>
                        <a14:foregroundMark x1="84788" y1="52927" x2="83929" y2="63095"/>
                        <a14:foregroundMark x1="17030" y1="81796" x2="33896" y2="82242"/>
                        <a14:foregroundMark x1="33896" y1="82242" x2="36045" y2="82192"/>
                        <a14:foregroundMark x1="36045" y1="82192" x2="58300" y2="83557"/>
                        <a14:foregroundMark x1="58300" y1="83557" x2="60582" y2="83408"/>
                        <a14:foregroundMark x1="60582" y1="83408" x2="62368" y2="83408"/>
                        <a14:foregroundMark x1="62368" y1="83408" x2="64286" y2="83333"/>
                        <a14:foregroundMark x1="64286" y1="83333" x2="66402" y2="83333"/>
                        <a14:foregroundMark x1="66402" y1="83333" x2="70800" y2="82912"/>
                        <a14:foregroundMark x1="70800" y1="82912" x2="78770" y2="82912"/>
                        <a14:foregroundMark x1="78770" y1="82912" x2="79101" y2="82837"/>
                        <a14:foregroundMark x1="85417" y1="71230" x2="85648" y2="81399"/>
                        <a14:foregroundMark x1="14782" y1="60590" x2="14782" y2="60590"/>
                        <a14:foregroundMark x1="24471" y1="42932" x2="31448" y2="43576"/>
                        <a14:foregroundMark x1="51124" y1="43328" x2="59888" y2="43899"/>
                        <a14:foregroundMark x1="59888" y1="43899" x2="61243" y2="43725"/>
                        <a14:foregroundMark x1="61243" y1="42932" x2="57903" y2="43328"/>
                        <a14:foregroundMark x1="14021" y1="51066" x2="15906" y2="47817"/>
                        <a14:foregroundMark x1="15906" y1="47817" x2="20040" y2="45089"/>
                        <a14:foregroundMark x1="20040" y1="45089" x2="21032" y2="43924"/>
                        <a14:foregroundMark x1="21032" y1="43924" x2="21032" y2="43899"/>
                        <a14:foregroundMark x1="14881" y1="47991" x2="18221" y2="45908"/>
                        <a14:foregroundMark x1="19180" y1="44940" x2="20602" y2="43899"/>
                        <a14:foregroundMark x1="20271" y1="43800" x2="21660" y2="43651"/>
                        <a14:foregroundMark x1="13922" y1="50273" x2="14683" y2="48735"/>
                        <a14:foregroundMark x1="14683" y1="48735" x2="14683" y2="48735"/>
                        <a14:foregroundMark x1="13699" y1="55216" x2="13922" y2="57044"/>
                        <a14:foregroundMark x1="14683" y1="60813" x2="16005" y2="66195"/>
                        <a14:foregroundMark x1="16005" y1="66195" x2="16171" y2="66220"/>
                        <a14:foregroundMark x1="15972" y1="64137" x2="15972" y2="63095"/>
                        <a14:foregroundMark x1="85417" y1="61458" x2="85417" y2="61458"/>
                        <a14:foregroundMark x1="85417" y1="62202" x2="85417" y2="62202"/>
                        <a14:foregroundMark x1="85648" y1="57515" x2="85549" y2="58408"/>
                        <a14:foregroundMark x1="84259" y1="50273" x2="85317" y2="51959"/>
                        <a14:foregroundMark x1="85317" y1="51959" x2="85317" y2="51959"/>
                        <a14:foregroundMark x1="85549" y1="64137" x2="85417" y2="62599"/>
                        <a14:foregroundMark x1="85417" y1="62599" x2="85747" y2="61954"/>
                        <a14:foregroundMark x1="15873" y1="70511" x2="17030" y2="69221"/>
                        <a14:foregroundMark x1="17030" y1="69221" x2="16171" y2="70089"/>
                        <a14:foregroundMark x1="85979" y1="81548" x2="85185" y2="82912"/>
                        <a14:foregroundMark x1="85185" y1="82912" x2="84259" y2="83160"/>
                        <a14:foregroundMark x1="81779" y1="83333" x2="83598" y2="83333"/>
                        <a14:foregroundMark x1="85979" y1="56225" x2="85119" y2="59226"/>
                        <a14:foregroundMark x1="85119" y1="59226" x2="85549" y2="59945"/>
                        <a14:foregroundMark x1="85813" y1="58234" x2="85813" y2="58234"/>
                        <a14:foregroundMark x1="85780" y1="58631" x2="85780" y2="59226"/>
                        <a14:foregroundMark x1="85747" y1="63120" x2="85615" y2="63715"/>
                        <a14:foregroundMark x1="85152" y1="64906" x2="85483" y2="64484"/>
                        <a14:backgroundMark x1="32407" y1="42758" x2="34226" y2="42510"/>
                        <a14:backgroundMark x1="34226" y1="42510" x2="37136" y2="42684"/>
                        <a14:backgroundMark x1="54034" y1="42609" x2="56382" y2="42708"/>
                        <a14:backgroundMark x1="56382" y1="42708" x2="57705" y2="42609"/>
                        <a14:backgroundMark x1="76951" y1="43676" x2="78439" y2="44048"/>
                        <a14:backgroundMark x1="77579" y1="43800" x2="78274" y2="43849"/>
                        <a14:backgroundMark x1="77381" y1="43676" x2="77844" y2="43800"/>
                        <a14:backgroundMark x1="52778" y1="42684" x2="52778" y2="42684"/>
                        <a14:backgroundMark x1="77017" y1="43452" x2="77381" y2="43948"/>
                        <a14:backgroundMark x1="77646" y1="43552" x2="77646" y2="43874"/>
                        <a14:backgroundMark x1="13657" y1="51736" x2="12765" y2="57664"/>
                        <a14:backgroundMark x1="12765" y1="57664" x2="14021" y2="66741"/>
                      </a14:backgroundRemoval>
                    </a14:imgEffect>
                  </a14:imgLayer>
                </a14:imgProps>
              </a:ext>
            </a:extLst>
          </a:blip>
          <a:srcRect l="12032" t="40583" r="11029" b="14224"/>
          <a:stretch/>
        </p:blipFill>
        <p:spPr>
          <a:xfrm>
            <a:off x="8403319" y="6240176"/>
            <a:ext cx="528076" cy="413571"/>
          </a:xfrm>
          <a:prstGeom prst="rect">
            <a:avLst/>
          </a:prstGeom>
        </p:spPr>
      </p:pic>
      <p:sp>
        <p:nvSpPr>
          <p:cNvPr id="5" name="TextBox 4"/>
          <p:cNvSpPr txBox="1"/>
          <p:nvPr/>
        </p:nvSpPr>
        <p:spPr>
          <a:xfrm>
            <a:off x="457415" y="2488189"/>
            <a:ext cx="5322255" cy="2472472"/>
          </a:xfrm>
          <a:prstGeom prst="rect">
            <a:avLst/>
          </a:prstGeom>
          <a:noFill/>
        </p:spPr>
        <p:txBody>
          <a:bodyPr wrap="square" rtlCol="0">
            <a:spAutoFit/>
          </a:bodyPr>
          <a:lstStyle/>
          <a:p>
            <a:pPr marL="457200" indent="-457200">
              <a:spcAft>
                <a:spcPts val="400"/>
              </a:spcAft>
              <a:buFont typeface="Wingdings" panose="05000000000000000000" pitchFamily="2" charset="2"/>
              <a:buChar char="Ø"/>
            </a:pPr>
            <a:r>
              <a:rPr lang="en-US" sz="2400" dirty="0">
                <a:solidFill>
                  <a:srgbClr val="000000"/>
                </a:solidFill>
              </a:rPr>
              <a:t>Routine self inspection</a:t>
            </a:r>
          </a:p>
          <a:p>
            <a:pPr marL="457200" indent="-457200">
              <a:spcAft>
                <a:spcPts val="400"/>
              </a:spcAft>
              <a:buFont typeface="Wingdings" panose="05000000000000000000" pitchFamily="2" charset="2"/>
              <a:buChar char="Ø"/>
            </a:pPr>
            <a:r>
              <a:rPr lang="en-US" sz="2400" dirty="0">
                <a:solidFill>
                  <a:srgbClr val="000000"/>
                </a:solidFill>
              </a:rPr>
              <a:t>Potential kitchen hazards</a:t>
            </a:r>
          </a:p>
          <a:p>
            <a:pPr marL="457200" indent="-457200">
              <a:spcAft>
                <a:spcPts val="400"/>
              </a:spcAft>
              <a:buFont typeface="Wingdings" panose="05000000000000000000" pitchFamily="2" charset="2"/>
              <a:buChar char="Ø"/>
            </a:pPr>
            <a:r>
              <a:rPr lang="en-US" sz="2400" dirty="0">
                <a:solidFill>
                  <a:srgbClr val="000000"/>
                </a:solidFill>
              </a:rPr>
              <a:t>HACCP logs accurately completed </a:t>
            </a:r>
          </a:p>
          <a:p>
            <a:pPr marL="457200" indent="-457200">
              <a:spcAft>
                <a:spcPts val="400"/>
              </a:spcAft>
              <a:buFont typeface="Wingdings" panose="05000000000000000000" pitchFamily="2" charset="2"/>
              <a:buChar char="Ø"/>
            </a:pPr>
            <a:r>
              <a:rPr lang="en-US" sz="2400" dirty="0">
                <a:solidFill>
                  <a:srgbClr val="000000"/>
                </a:solidFill>
              </a:rPr>
              <a:t>Effectiveness of employee training </a:t>
            </a:r>
          </a:p>
          <a:p>
            <a:pPr marL="457200" indent="-457200">
              <a:spcAft>
                <a:spcPts val="400"/>
              </a:spcAft>
              <a:buFont typeface="Wingdings" panose="05000000000000000000" pitchFamily="2" charset="2"/>
              <a:buChar char="Ø"/>
            </a:pPr>
            <a:r>
              <a:rPr lang="en-US" sz="2400" dirty="0">
                <a:solidFill>
                  <a:srgbClr val="000000"/>
                </a:solidFill>
              </a:rPr>
              <a:t>Health department inspection report</a:t>
            </a:r>
          </a:p>
          <a:p>
            <a:endParaRPr lang="en-US" dirty="0"/>
          </a:p>
        </p:txBody>
      </p:sp>
      <p:grpSp>
        <p:nvGrpSpPr>
          <p:cNvPr id="147" name="Group 146">
            <a:extLst>
              <a:ext uri="{FF2B5EF4-FFF2-40B4-BE49-F238E27FC236}">
                <a16:creationId xmlns:a16="http://schemas.microsoft.com/office/drawing/2014/main" id="{D409E3DF-BA38-BC19-AC36-F3D7DCDD3944}"/>
              </a:ext>
            </a:extLst>
          </p:cNvPr>
          <p:cNvGrpSpPr/>
          <p:nvPr/>
        </p:nvGrpSpPr>
        <p:grpSpPr>
          <a:xfrm>
            <a:off x="9583752" y="3586617"/>
            <a:ext cx="1476222" cy="3049055"/>
            <a:chOff x="7539052" y="3586616"/>
            <a:chExt cx="1476222" cy="3049055"/>
          </a:xfrm>
        </p:grpSpPr>
        <p:grpSp>
          <p:nvGrpSpPr>
            <p:cNvPr id="16" name="Group 15"/>
            <p:cNvGrpSpPr/>
            <p:nvPr/>
          </p:nvGrpSpPr>
          <p:grpSpPr>
            <a:xfrm>
              <a:off x="7539052" y="3586616"/>
              <a:ext cx="1476222" cy="3049055"/>
              <a:chOff x="-2807430" y="2957609"/>
              <a:chExt cx="1476222" cy="3049055"/>
            </a:xfrm>
          </p:grpSpPr>
          <p:grpSp>
            <p:nvGrpSpPr>
              <p:cNvPr id="17" name="Group 16">
                <a:extLst>
                  <a:ext uri="{FF2B5EF4-FFF2-40B4-BE49-F238E27FC236}">
                    <a16:creationId xmlns:a16="http://schemas.microsoft.com/office/drawing/2014/main" id="{D2F51E0E-2989-4857-A6F8-F4FBA734E555}"/>
                  </a:ext>
                </a:extLst>
              </p:cNvPr>
              <p:cNvGrpSpPr/>
              <p:nvPr/>
            </p:nvGrpSpPr>
            <p:grpSpPr>
              <a:xfrm>
                <a:off x="-2125247" y="5735089"/>
                <a:ext cx="222681" cy="271575"/>
                <a:chOff x="3312043" y="4084938"/>
                <a:chExt cx="189762" cy="211269"/>
              </a:xfrm>
            </p:grpSpPr>
            <p:sp>
              <p:nvSpPr>
                <p:cNvPr id="55" name="Chord 54">
                  <a:extLst>
                    <a:ext uri="{FF2B5EF4-FFF2-40B4-BE49-F238E27FC236}">
                      <a16:creationId xmlns:a16="http://schemas.microsoft.com/office/drawing/2014/main" id="{393C194B-530E-4363-A8BB-E670F73462B3}"/>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56" name="Chord 55">
                  <a:extLst>
                    <a:ext uri="{FF2B5EF4-FFF2-40B4-BE49-F238E27FC236}">
                      <a16:creationId xmlns:a16="http://schemas.microsoft.com/office/drawing/2014/main" id="{88CA6508-FCE0-41B5-8875-D7DB14A56AF5}"/>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sp>
            <p:nvSpPr>
              <p:cNvPr id="18" name="Flowchart: Manual Operation 26">
                <a:extLst>
                  <a:ext uri="{FF2B5EF4-FFF2-40B4-BE49-F238E27FC236}">
                    <a16:creationId xmlns:a16="http://schemas.microsoft.com/office/drawing/2014/main" id="{A5F05AE2-D9C4-4144-B622-7BFF032F4DCA}"/>
                  </a:ext>
                </a:extLst>
              </p:cNvPr>
              <p:cNvSpPr/>
              <p:nvPr/>
            </p:nvSpPr>
            <p:spPr>
              <a:xfrm rot="21326916" flipV="1">
                <a:off x="-2199305" y="4995570"/>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19" name="Group 18">
                <a:extLst>
                  <a:ext uri="{FF2B5EF4-FFF2-40B4-BE49-F238E27FC236}">
                    <a16:creationId xmlns:a16="http://schemas.microsoft.com/office/drawing/2014/main" id="{A84A22F0-8884-4334-B2AA-2A58106B4576}"/>
                  </a:ext>
                </a:extLst>
              </p:cNvPr>
              <p:cNvGrpSpPr/>
              <p:nvPr/>
            </p:nvGrpSpPr>
            <p:grpSpPr>
              <a:xfrm>
                <a:off x="-2484197" y="5714408"/>
                <a:ext cx="222681" cy="271575"/>
                <a:chOff x="3312043" y="4084938"/>
                <a:chExt cx="189762" cy="211269"/>
              </a:xfrm>
            </p:grpSpPr>
            <p:sp>
              <p:nvSpPr>
                <p:cNvPr id="53" name="Chord 52">
                  <a:extLst>
                    <a:ext uri="{FF2B5EF4-FFF2-40B4-BE49-F238E27FC236}">
                      <a16:creationId xmlns:a16="http://schemas.microsoft.com/office/drawing/2014/main" id="{9A396AE3-10E3-4DDF-B2D8-693CAA89AC7E}"/>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54" name="Chord 53">
                  <a:extLst>
                    <a:ext uri="{FF2B5EF4-FFF2-40B4-BE49-F238E27FC236}">
                      <a16:creationId xmlns:a16="http://schemas.microsoft.com/office/drawing/2014/main" id="{4828B979-D26A-4DAB-85C6-27A50A98FFB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sp>
            <p:nvSpPr>
              <p:cNvPr id="20" name="Rectangle: Single Corner Snipped 29">
                <a:extLst>
                  <a:ext uri="{FF2B5EF4-FFF2-40B4-BE49-F238E27FC236}">
                    <a16:creationId xmlns:a16="http://schemas.microsoft.com/office/drawing/2014/main" id="{C76E088E-E943-4AF6-A881-8E68721597CF}"/>
                  </a:ext>
                </a:extLst>
              </p:cNvPr>
              <p:cNvSpPr/>
              <p:nvPr/>
            </p:nvSpPr>
            <p:spPr>
              <a:xfrm flipH="1">
                <a:off x="-2499286" y="4178008"/>
                <a:ext cx="568860" cy="827358"/>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1" name="Oval 20">
                <a:extLst>
                  <a:ext uri="{FF2B5EF4-FFF2-40B4-BE49-F238E27FC236}">
                    <a16:creationId xmlns:a16="http://schemas.microsoft.com/office/drawing/2014/main" id="{B0A2CECB-07BA-49A0-8A3C-9AE626A91F42}"/>
                  </a:ext>
                </a:extLst>
              </p:cNvPr>
              <p:cNvSpPr/>
              <p:nvPr/>
            </p:nvSpPr>
            <p:spPr>
              <a:xfrm>
                <a:off x="-2642508" y="3512248"/>
                <a:ext cx="124405" cy="276019"/>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2" name="Oval 21">
                <a:extLst>
                  <a:ext uri="{FF2B5EF4-FFF2-40B4-BE49-F238E27FC236}">
                    <a16:creationId xmlns:a16="http://schemas.microsoft.com/office/drawing/2014/main" id="{D4E25FFE-8E2D-44AE-9FE9-F89011C20DE1}"/>
                  </a:ext>
                </a:extLst>
              </p:cNvPr>
              <p:cNvSpPr/>
              <p:nvPr/>
            </p:nvSpPr>
            <p:spPr>
              <a:xfrm>
                <a:off x="-1866898" y="3503731"/>
                <a:ext cx="124405" cy="276019"/>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3" name="Flowchart: Off-page Connector 22">
                <a:extLst>
                  <a:ext uri="{FF2B5EF4-FFF2-40B4-BE49-F238E27FC236}">
                    <a16:creationId xmlns:a16="http://schemas.microsoft.com/office/drawing/2014/main" id="{FD9BBEEC-2E7F-4644-9B7D-AFE4AD4590B3}"/>
                  </a:ext>
                </a:extLst>
              </p:cNvPr>
              <p:cNvSpPr/>
              <p:nvPr/>
            </p:nvSpPr>
            <p:spPr>
              <a:xfrm>
                <a:off x="-2302333" y="3983370"/>
                <a:ext cx="223549" cy="293853"/>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4" name="Oval 23">
                <a:extLst>
                  <a:ext uri="{FF2B5EF4-FFF2-40B4-BE49-F238E27FC236}">
                    <a16:creationId xmlns:a16="http://schemas.microsoft.com/office/drawing/2014/main" id="{BAEA32EF-1694-4CAA-9ECB-C849A3E4BE3E}"/>
                  </a:ext>
                </a:extLst>
              </p:cNvPr>
              <p:cNvSpPr/>
              <p:nvPr/>
            </p:nvSpPr>
            <p:spPr>
              <a:xfrm>
                <a:off x="-2588081" y="3101811"/>
                <a:ext cx="777555" cy="979510"/>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5" name="Flowchart: Terminator 24">
                <a:extLst>
                  <a:ext uri="{FF2B5EF4-FFF2-40B4-BE49-F238E27FC236}">
                    <a16:creationId xmlns:a16="http://schemas.microsoft.com/office/drawing/2014/main" id="{85A3D02B-A40B-4A98-B563-F1C5AD148CE1}"/>
                  </a:ext>
                </a:extLst>
              </p:cNvPr>
              <p:cNvSpPr/>
              <p:nvPr/>
            </p:nvSpPr>
            <p:spPr>
              <a:xfrm rot="1600366">
                <a:off x="-2721995" y="4367141"/>
                <a:ext cx="151903" cy="478994"/>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6" name="Flowchart: Terminator 25">
                <a:extLst>
                  <a:ext uri="{FF2B5EF4-FFF2-40B4-BE49-F238E27FC236}">
                    <a16:creationId xmlns:a16="http://schemas.microsoft.com/office/drawing/2014/main" id="{957F30C7-BA9D-4D98-851D-06F10CC55D27}"/>
                  </a:ext>
                </a:extLst>
              </p:cNvPr>
              <p:cNvSpPr/>
              <p:nvPr/>
            </p:nvSpPr>
            <p:spPr>
              <a:xfrm rot="21089715">
                <a:off x="-1896262" y="4371274"/>
                <a:ext cx="125421" cy="477717"/>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7" name="Flowchart: Delay 26">
                <a:extLst>
                  <a:ext uri="{FF2B5EF4-FFF2-40B4-BE49-F238E27FC236}">
                    <a16:creationId xmlns:a16="http://schemas.microsoft.com/office/drawing/2014/main" id="{EE0ECD34-0A07-4DBA-963F-38208DCF7C3E}"/>
                  </a:ext>
                </a:extLst>
              </p:cNvPr>
              <p:cNvSpPr/>
              <p:nvPr/>
            </p:nvSpPr>
            <p:spPr>
              <a:xfrm rot="2022916" flipH="1">
                <a:off x="-2634761" y="4154053"/>
                <a:ext cx="215771" cy="442399"/>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5" name="Moon 34">
                <a:extLst>
                  <a:ext uri="{FF2B5EF4-FFF2-40B4-BE49-F238E27FC236}">
                    <a16:creationId xmlns:a16="http://schemas.microsoft.com/office/drawing/2014/main" id="{A3CE1E63-F94E-4F74-BA7E-C669C8BA67A0}"/>
                  </a:ext>
                </a:extLst>
              </p:cNvPr>
              <p:cNvSpPr/>
              <p:nvPr/>
            </p:nvSpPr>
            <p:spPr>
              <a:xfrm rot="5400000">
                <a:off x="-2468073" y="2845301"/>
                <a:ext cx="574130" cy="798746"/>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36" name="Moon 35">
                <a:extLst>
                  <a:ext uri="{FF2B5EF4-FFF2-40B4-BE49-F238E27FC236}">
                    <a16:creationId xmlns:a16="http://schemas.microsoft.com/office/drawing/2014/main" id="{C5F6087D-88C5-4DFB-95E5-3433BAA07A47}"/>
                  </a:ext>
                </a:extLst>
              </p:cNvPr>
              <p:cNvSpPr/>
              <p:nvPr/>
            </p:nvSpPr>
            <p:spPr>
              <a:xfrm rot="5400000">
                <a:off x="-2404865" y="2918594"/>
                <a:ext cx="412827" cy="779261"/>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37" name="Oval 36">
                <a:extLst>
                  <a:ext uri="{FF2B5EF4-FFF2-40B4-BE49-F238E27FC236}">
                    <a16:creationId xmlns:a16="http://schemas.microsoft.com/office/drawing/2014/main" id="{ED358811-0D45-4E75-8A31-C348F5D7D386}"/>
                  </a:ext>
                </a:extLst>
              </p:cNvPr>
              <p:cNvSpPr/>
              <p:nvPr/>
            </p:nvSpPr>
            <p:spPr>
              <a:xfrm>
                <a:off x="-2346964" y="2996066"/>
                <a:ext cx="308584" cy="131459"/>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8" name="Flowchart: Delay 37">
                <a:extLst>
                  <a:ext uri="{FF2B5EF4-FFF2-40B4-BE49-F238E27FC236}">
                    <a16:creationId xmlns:a16="http://schemas.microsoft.com/office/drawing/2014/main" id="{3AF327D8-B4EB-4F56-A32E-4615F51C4CF3}"/>
                  </a:ext>
                </a:extLst>
              </p:cNvPr>
              <p:cNvSpPr/>
              <p:nvPr/>
            </p:nvSpPr>
            <p:spPr>
              <a:xfrm rot="19976169">
                <a:off x="-2017770" y="4144258"/>
                <a:ext cx="215771" cy="442399"/>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39" name="Right Triangle 38">
                <a:extLst>
                  <a:ext uri="{FF2B5EF4-FFF2-40B4-BE49-F238E27FC236}">
                    <a16:creationId xmlns:a16="http://schemas.microsoft.com/office/drawing/2014/main" id="{82E62BB4-7D8F-47BD-BECF-E0FE30CC8110}"/>
                  </a:ext>
                </a:extLst>
              </p:cNvPr>
              <p:cNvSpPr/>
              <p:nvPr/>
            </p:nvSpPr>
            <p:spPr>
              <a:xfrm rot="8699319">
                <a:off x="-2411672" y="4150943"/>
                <a:ext cx="166967" cy="196483"/>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0" name="Right Triangle 39">
                <a:extLst>
                  <a:ext uri="{FF2B5EF4-FFF2-40B4-BE49-F238E27FC236}">
                    <a16:creationId xmlns:a16="http://schemas.microsoft.com/office/drawing/2014/main" id="{566655E1-452D-474C-B8D7-97195570FF00}"/>
                  </a:ext>
                </a:extLst>
              </p:cNvPr>
              <p:cNvSpPr/>
              <p:nvPr/>
            </p:nvSpPr>
            <p:spPr>
              <a:xfrm rot="12900681" flipH="1">
                <a:off x="-2131171" y="4150943"/>
                <a:ext cx="166967" cy="196483"/>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1" name="Flowchart: Manual Operation 26">
                <a:extLst>
                  <a:ext uri="{FF2B5EF4-FFF2-40B4-BE49-F238E27FC236}">
                    <a16:creationId xmlns:a16="http://schemas.microsoft.com/office/drawing/2014/main" id="{BDCD1D36-08DD-486B-961A-5191415FAD5E}"/>
                  </a:ext>
                </a:extLst>
              </p:cNvPr>
              <p:cNvSpPr/>
              <p:nvPr/>
            </p:nvSpPr>
            <p:spPr>
              <a:xfrm rot="230863" flipV="1">
                <a:off x="-2487781" y="4999311"/>
                <a:ext cx="279424" cy="84268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2" name="Flowchart: Terminator 41">
                <a:extLst>
                  <a:ext uri="{FF2B5EF4-FFF2-40B4-BE49-F238E27FC236}">
                    <a16:creationId xmlns:a16="http://schemas.microsoft.com/office/drawing/2014/main" id="{6DE50E42-A66E-4ADC-91D2-DB6D75413587}"/>
                  </a:ext>
                </a:extLst>
              </p:cNvPr>
              <p:cNvSpPr/>
              <p:nvPr/>
            </p:nvSpPr>
            <p:spPr>
              <a:xfrm rot="2262586">
                <a:off x="-1739384" y="4455383"/>
                <a:ext cx="121632" cy="4068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43" name="Flowchart: Terminator 42">
                <a:extLst>
                  <a:ext uri="{FF2B5EF4-FFF2-40B4-BE49-F238E27FC236}">
                    <a16:creationId xmlns:a16="http://schemas.microsoft.com/office/drawing/2014/main" id="{B92759B3-0AE9-4B26-8D3E-920D555A37BD}"/>
                  </a:ext>
                </a:extLst>
              </p:cNvPr>
              <p:cNvSpPr/>
              <p:nvPr/>
            </p:nvSpPr>
            <p:spPr>
              <a:xfrm rot="18705810" flipH="1">
                <a:off x="-2714969" y="4736489"/>
                <a:ext cx="95213" cy="280136"/>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44" name="Flowchart: Connector 43">
                <a:extLst>
                  <a:ext uri="{FF2B5EF4-FFF2-40B4-BE49-F238E27FC236}">
                    <a16:creationId xmlns:a16="http://schemas.microsoft.com/office/drawing/2014/main" id="{77DE7E81-D2CA-4E4C-BAE2-269FDBCD7573}"/>
                  </a:ext>
                </a:extLst>
              </p:cNvPr>
              <p:cNvSpPr/>
              <p:nvPr/>
            </p:nvSpPr>
            <p:spPr>
              <a:xfrm>
                <a:off x="-2225278" y="4320573"/>
                <a:ext cx="53650" cy="5876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45" name="Flowchart: Connector 44">
                <a:extLst>
                  <a:ext uri="{FF2B5EF4-FFF2-40B4-BE49-F238E27FC236}">
                    <a16:creationId xmlns:a16="http://schemas.microsoft.com/office/drawing/2014/main" id="{9365047C-7777-4B04-8270-A867C4043140}"/>
                  </a:ext>
                </a:extLst>
              </p:cNvPr>
              <p:cNvSpPr/>
              <p:nvPr/>
            </p:nvSpPr>
            <p:spPr>
              <a:xfrm>
                <a:off x="-2225278" y="4405700"/>
                <a:ext cx="53650" cy="5876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nvGrpSpPr>
              <p:cNvPr id="46" name="Group 45">
                <a:extLst>
                  <a:ext uri="{FF2B5EF4-FFF2-40B4-BE49-F238E27FC236}">
                    <a16:creationId xmlns:a16="http://schemas.microsoft.com/office/drawing/2014/main" id="{57478DDF-D2F3-477B-A381-5D4627CA30C1}"/>
                  </a:ext>
                </a:extLst>
              </p:cNvPr>
              <p:cNvGrpSpPr/>
              <p:nvPr/>
            </p:nvGrpSpPr>
            <p:grpSpPr>
              <a:xfrm>
                <a:off x="-2123362" y="4260410"/>
                <a:ext cx="218912" cy="352027"/>
                <a:chOff x="859632" y="2338402"/>
                <a:chExt cx="571500" cy="788345"/>
              </a:xfrm>
            </p:grpSpPr>
            <p:sp>
              <p:nvSpPr>
                <p:cNvPr id="51" name="Rectangle 50">
                  <a:extLst>
                    <a:ext uri="{FF2B5EF4-FFF2-40B4-BE49-F238E27FC236}">
                      <a16:creationId xmlns:a16="http://schemas.microsoft.com/office/drawing/2014/main" id="{03F82A0D-A714-4D5B-B9EB-CED78579333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pic>
              <p:nvPicPr>
                <p:cNvPr id="52" name="Picture 51">
                  <a:extLst>
                    <a:ext uri="{FF2B5EF4-FFF2-40B4-BE49-F238E27FC236}">
                      <a16:creationId xmlns:a16="http://schemas.microsoft.com/office/drawing/2014/main" id="{2EC6A947-1DE8-4CFA-8B1B-E378A90969AD}"/>
                    </a:ext>
                  </a:extLst>
                </p:cNvPr>
                <p:cNvPicPr>
                  <a:picLocks noChangeAspect="1"/>
                </p:cNvPicPr>
                <p:nvPr/>
              </p:nvPicPr>
              <p:blipFill>
                <a:blip r:embed="rId13" cstate="print">
                  <a:extLst>
                    <a:ext uri="{BEBA8EAE-BF5A-486C-A8C5-ECC9F3942E4B}">
                      <a14:imgProps xmlns:a14="http://schemas.microsoft.com/office/drawing/2010/main">
                        <a14:imgLayer r:embed="rId1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47" name="Freeform: Shape 233">
                <a:extLst>
                  <a:ext uri="{FF2B5EF4-FFF2-40B4-BE49-F238E27FC236}">
                    <a16:creationId xmlns:a16="http://schemas.microsoft.com/office/drawing/2014/main" id="{C94ECD4F-4B64-4300-9086-5F28B5B306BA}"/>
                  </a:ext>
                </a:extLst>
              </p:cNvPr>
              <p:cNvSpPr/>
              <p:nvPr/>
            </p:nvSpPr>
            <p:spPr>
              <a:xfrm rot="14816196">
                <a:off x="-2606070" y="4897498"/>
                <a:ext cx="184707" cy="177059"/>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8" name="Group 47">
                <a:extLst>
                  <a:ext uri="{FF2B5EF4-FFF2-40B4-BE49-F238E27FC236}">
                    <a16:creationId xmlns:a16="http://schemas.microsoft.com/office/drawing/2014/main" id="{BEF2F039-10DD-451D-BAAE-0FEE9C6F5DBD}"/>
                  </a:ext>
                </a:extLst>
              </p:cNvPr>
              <p:cNvGrpSpPr/>
              <p:nvPr/>
            </p:nvGrpSpPr>
            <p:grpSpPr>
              <a:xfrm rot="20979317">
                <a:off x="-1622790" y="4356147"/>
                <a:ext cx="291582" cy="209055"/>
                <a:chOff x="2687747" y="3880759"/>
                <a:chExt cx="433033" cy="310471"/>
              </a:xfrm>
            </p:grpSpPr>
            <p:sp>
              <p:nvSpPr>
                <p:cNvPr id="49" name="Freeform: Shape 235">
                  <a:extLst>
                    <a:ext uri="{FF2B5EF4-FFF2-40B4-BE49-F238E27FC236}">
                      <a16:creationId xmlns:a16="http://schemas.microsoft.com/office/drawing/2014/main" id="{2837CA76-F43E-4211-A7B4-051B4DECD25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0" name="Freeform: Shape 236">
                  <a:extLst>
                    <a:ext uri="{FF2B5EF4-FFF2-40B4-BE49-F238E27FC236}">
                      <a16:creationId xmlns:a16="http://schemas.microsoft.com/office/drawing/2014/main" id="{9087FED0-73F7-4701-A284-D5DFFBEB85C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4" name="Group 3">
              <a:extLst>
                <a:ext uri="{FF2B5EF4-FFF2-40B4-BE49-F238E27FC236}">
                  <a16:creationId xmlns:a16="http://schemas.microsoft.com/office/drawing/2014/main" id="{3D951A1F-5C80-656D-EA14-E670D26F984A}"/>
                </a:ext>
              </a:extLst>
            </p:cNvPr>
            <p:cNvGrpSpPr/>
            <p:nvPr/>
          </p:nvGrpSpPr>
          <p:grpSpPr>
            <a:xfrm>
              <a:off x="7851363" y="4095059"/>
              <a:ext cx="608463" cy="574130"/>
              <a:chOff x="1851368" y="2814054"/>
              <a:chExt cx="889770" cy="864887"/>
            </a:xfrm>
          </p:grpSpPr>
          <p:grpSp>
            <p:nvGrpSpPr>
              <p:cNvPr id="6" name="Group 5">
                <a:extLst>
                  <a:ext uri="{FF2B5EF4-FFF2-40B4-BE49-F238E27FC236}">
                    <a16:creationId xmlns:a16="http://schemas.microsoft.com/office/drawing/2014/main" id="{EE85DDA2-F31A-A4A5-3F87-299EAAED45D2}"/>
                  </a:ext>
                </a:extLst>
              </p:cNvPr>
              <p:cNvGrpSpPr/>
              <p:nvPr/>
            </p:nvGrpSpPr>
            <p:grpSpPr>
              <a:xfrm>
                <a:off x="1851368" y="2814054"/>
                <a:ext cx="889770" cy="864887"/>
                <a:chOff x="6728293" y="3633510"/>
                <a:chExt cx="889770" cy="864887"/>
              </a:xfrm>
            </p:grpSpPr>
            <p:grpSp>
              <p:nvGrpSpPr>
                <p:cNvPr id="130" name="Group 129">
                  <a:extLst>
                    <a:ext uri="{FF2B5EF4-FFF2-40B4-BE49-F238E27FC236}">
                      <a16:creationId xmlns:a16="http://schemas.microsoft.com/office/drawing/2014/main" id="{35D8D07A-4666-3CA4-614E-41FBB7643ACD}"/>
                    </a:ext>
                  </a:extLst>
                </p:cNvPr>
                <p:cNvGrpSpPr/>
                <p:nvPr/>
              </p:nvGrpSpPr>
              <p:grpSpPr>
                <a:xfrm rot="1879854" flipH="1">
                  <a:off x="7217848" y="3717037"/>
                  <a:ext cx="386764" cy="226743"/>
                  <a:chOff x="5136060" y="1710152"/>
                  <a:chExt cx="538831" cy="347248"/>
                </a:xfrm>
              </p:grpSpPr>
              <p:sp>
                <p:nvSpPr>
                  <p:cNvPr id="137" name="Oval 5">
                    <a:extLst>
                      <a:ext uri="{FF2B5EF4-FFF2-40B4-BE49-F238E27FC236}">
                        <a16:creationId xmlns:a16="http://schemas.microsoft.com/office/drawing/2014/main" id="{54707E08-4ECE-7956-155A-8B0BD4F2D080}"/>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38" name="Group 137">
                    <a:extLst>
                      <a:ext uri="{FF2B5EF4-FFF2-40B4-BE49-F238E27FC236}">
                        <a16:creationId xmlns:a16="http://schemas.microsoft.com/office/drawing/2014/main" id="{2BCFC6AA-41DB-E35A-59C2-462573436B71}"/>
                      </a:ext>
                    </a:extLst>
                  </p:cNvPr>
                  <p:cNvGrpSpPr/>
                  <p:nvPr/>
                </p:nvGrpSpPr>
                <p:grpSpPr>
                  <a:xfrm rot="20545732">
                    <a:off x="5242936" y="1710152"/>
                    <a:ext cx="85726" cy="45719"/>
                    <a:chOff x="5293988" y="1700325"/>
                    <a:chExt cx="85726" cy="42639"/>
                  </a:xfrm>
                </p:grpSpPr>
                <p:cxnSp>
                  <p:nvCxnSpPr>
                    <p:cNvPr id="144" name="Straight Connector 143">
                      <a:extLst>
                        <a:ext uri="{FF2B5EF4-FFF2-40B4-BE49-F238E27FC236}">
                          <a16:creationId xmlns:a16="http://schemas.microsoft.com/office/drawing/2014/main" id="{569F3AE0-2AC8-3E98-BDF5-828552784D43}"/>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5" name="Straight Connector 144">
                      <a:extLst>
                        <a:ext uri="{FF2B5EF4-FFF2-40B4-BE49-F238E27FC236}">
                          <a16:creationId xmlns:a16="http://schemas.microsoft.com/office/drawing/2014/main" id="{EBA8622B-75BE-EFAE-0F5D-C6CCF60628C5}"/>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6" name="Straight Connector 145">
                      <a:extLst>
                        <a:ext uri="{FF2B5EF4-FFF2-40B4-BE49-F238E27FC236}">
                          <a16:creationId xmlns:a16="http://schemas.microsoft.com/office/drawing/2014/main" id="{AA48C791-BBFD-1D45-8B0D-48B89F0D806A}"/>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9" name="Oval 4">
                    <a:extLst>
                      <a:ext uri="{FF2B5EF4-FFF2-40B4-BE49-F238E27FC236}">
                        <a16:creationId xmlns:a16="http://schemas.microsoft.com/office/drawing/2014/main" id="{7BF02197-6E2D-5C39-672D-4BDE08E6B417}"/>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0" name="Oval 139">
                    <a:extLst>
                      <a:ext uri="{FF2B5EF4-FFF2-40B4-BE49-F238E27FC236}">
                        <a16:creationId xmlns:a16="http://schemas.microsoft.com/office/drawing/2014/main" id="{DC6BDCDF-32DF-7F17-5BD7-ED48CAD3BA37}"/>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1" name="Oval 140">
                    <a:extLst>
                      <a:ext uri="{FF2B5EF4-FFF2-40B4-BE49-F238E27FC236}">
                        <a16:creationId xmlns:a16="http://schemas.microsoft.com/office/drawing/2014/main" id="{3A9E1E2A-E138-56BA-18C0-CAE6BE6AA8B2}"/>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42" name="Oval 141">
                    <a:extLst>
                      <a:ext uri="{FF2B5EF4-FFF2-40B4-BE49-F238E27FC236}">
                        <a16:creationId xmlns:a16="http://schemas.microsoft.com/office/drawing/2014/main" id="{99051F80-B163-CC85-95BD-11C0ACA2EA0B}"/>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43" name="Oval 142">
                    <a:extLst>
                      <a:ext uri="{FF2B5EF4-FFF2-40B4-BE49-F238E27FC236}">
                        <a16:creationId xmlns:a16="http://schemas.microsoft.com/office/drawing/2014/main" id="{C084F455-4403-067E-C840-C1E1E4BF944B}"/>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31" name="Freeform: Shape 130">
                  <a:extLst>
                    <a:ext uri="{FF2B5EF4-FFF2-40B4-BE49-F238E27FC236}">
                      <a16:creationId xmlns:a16="http://schemas.microsoft.com/office/drawing/2014/main" id="{E950A1EF-332F-3573-2448-6DB945DC6D27}"/>
                    </a:ext>
                  </a:extLst>
                </p:cNvPr>
                <p:cNvSpPr/>
                <p:nvPr/>
              </p:nvSpPr>
              <p:spPr>
                <a:xfrm flipH="1">
                  <a:off x="7139714" y="4060428"/>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32" name="Oval 131">
                  <a:extLst>
                    <a:ext uri="{FF2B5EF4-FFF2-40B4-BE49-F238E27FC236}">
                      <a16:creationId xmlns:a16="http://schemas.microsoft.com/office/drawing/2014/main" id="{732FB9AC-EA05-3C06-06D6-A75FAE469120}"/>
                    </a:ext>
                  </a:extLst>
                </p:cNvPr>
                <p:cNvSpPr/>
                <p:nvPr/>
              </p:nvSpPr>
              <p:spPr>
                <a:xfrm flipH="1">
                  <a:off x="7370494" y="4013886"/>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33" name="Oval 132">
                  <a:extLst>
                    <a:ext uri="{FF2B5EF4-FFF2-40B4-BE49-F238E27FC236}">
                      <a16:creationId xmlns:a16="http://schemas.microsoft.com/office/drawing/2014/main" id="{8190F973-9B41-3344-F3FC-5EC7BE3EB496}"/>
                    </a:ext>
                  </a:extLst>
                </p:cNvPr>
                <p:cNvSpPr/>
                <p:nvPr/>
              </p:nvSpPr>
              <p:spPr>
                <a:xfrm flipH="1">
                  <a:off x="6740737" y="4015344"/>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34" name="Diagonal Stripe 133">
                  <a:extLst>
                    <a:ext uri="{FF2B5EF4-FFF2-40B4-BE49-F238E27FC236}">
                      <a16:creationId xmlns:a16="http://schemas.microsoft.com/office/drawing/2014/main" id="{0F5B5080-5CD2-7626-D54B-40AD6A02A6CA}"/>
                    </a:ext>
                  </a:extLst>
                </p:cNvPr>
                <p:cNvSpPr/>
                <p:nvPr/>
              </p:nvSpPr>
              <p:spPr>
                <a:xfrm rot="609218">
                  <a:off x="7217412" y="3641433"/>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5" name="Diagonal Stripe 134">
                  <a:extLst>
                    <a:ext uri="{FF2B5EF4-FFF2-40B4-BE49-F238E27FC236}">
                      <a16:creationId xmlns:a16="http://schemas.microsoft.com/office/drawing/2014/main" id="{7CA8E4E2-E813-611E-7DD2-913F29CF3967}"/>
                    </a:ext>
                  </a:extLst>
                </p:cNvPr>
                <p:cNvSpPr/>
                <p:nvPr/>
              </p:nvSpPr>
              <p:spPr>
                <a:xfrm rot="20990782" flipH="1">
                  <a:off x="6728293" y="3633510"/>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136" name="Isosceles Triangle 135">
                  <a:extLst>
                    <a:ext uri="{FF2B5EF4-FFF2-40B4-BE49-F238E27FC236}">
                      <a16:creationId xmlns:a16="http://schemas.microsoft.com/office/drawing/2014/main" id="{4E6F5766-E4B9-9612-27D3-CA142806F9B2}"/>
                    </a:ext>
                  </a:extLst>
                </p:cNvPr>
                <p:cNvSpPr/>
                <p:nvPr/>
              </p:nvSpPr>
              <p:spPr>
                <a:xfrm rot="10800000" flipH="1">
                  <a:off x="7003386" y="4334486"/>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nvGrpSpPr>
              <p:cNvPr id="7" name="Group 6">
                <a:extLst>
                  <a:ext uri="{FF2B5EF4-FFF2-40B4-BE49-F238E27FC236}">
                    <a16:creationId xmlns:a16="http://schemas.microsoft.com/office/drawing/2014/main" id="{0BEBB7E2-E51C-FF6D-EB64-D16A32344CE1}"/>
                  </a:ext>
                </a:extLst>
              </p:cNvPr>
              <p:cNvGrpSpPr/>
              <p:nvPr/>
            </p:nvGrpSpPr>
            <p:grpSpPr>
              <a:xfrm rot="19894200">
                <a:off x="1864249" y="2894024"/>
                <a:ext cx="386764" cy="226743"/>
                <a:chOff x="5136060" y="1710152"/>
                <a:chExt cx="538831" cy="347248"/>
              </a:xfrm>
            </p:grpSpPr>
            <p:sp>
              <p:nvSpPr>
                <p:cNvPr id="9" name="Oval 5">
                  <a:extLst>
                    <a:ext uri="{FF2B5EF4-FFF2-40B4-BE49-F238E27FC236}">
                      <a16:creationId xmlns:a16="http://schemas.microsoft.com/office/drawing/2014/main" id="{FC64C2E6-BA91-6A43-B116-FFD79E6FD7FD}"/>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0" name="Group 9">
                  <a:extLst>
                    <a:ext uri="{FF2B5EF4-FFF2-40B4-BE49-F238E27FC236}">
                      <a16:creationId xmlns:a16="http://schemas.microsoft.com/office/drawing/2014/main" id="{35C498E8-B9B1-E812-BB6C-F801902B9327}"/>
                    </a:ext>
                  </a:extLst>
                </p:cNvPr>
                <p:cNvGrpSpPr/>
                <p:nvPr/>
              </p:nvGrpSpPr>
              <p:grpSpPr>
                <a:xfrm rot="20545732">
                  <a:off x="5242936" y="1710152"/>
                  <a:ext cx="85726" cy="45719"/>
                  <a:chOff x="5293988" y="1700325"/>
                  <a:chExt cx="85726" cy="42639"/>
                </a:xfrm>
              </p:grpSpPr>
              <p:cxnSp>
                <p:nvCxnSpPr>
                  <p:cNvPr id="127" name="Straight Connector 126">
                    <a:extLst>
                      <a:ext uri="{FF2B5EF4-FFF2-40B4-BE49-F238E27FC236}">
                        <a16:creationId xmlns:a16="http://schemas.microsoft.com/office/drawing/2014/main" id="{3448E8BF-360D-CB3F-7799-18262B40F827}"/>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28" name="Straight Connector 127">
                    <a:extLst>
                      <a:ext uri="{FF2B5EF4-FFF2-40B4-BE49-F238E27FC236}">
                        <a16:creationId xmlns:a16="http://schemas.microsoft.com/office/drawing/2014/main" id="{5A26BF1D-4ED5-EBD1-8A82-58271264F872}"/>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29" name="Straight Connector 128">
                    <a:extLst>
                      <a:ext uri="{FF2B5EF4-FFF2-40B4-BE49-F238E27FC236}">
                        <a16:creationId xmlns:a16="http://schemas.microsoft.com/office/drawing/2014/main" id="{60227F88-0EEF-4883-D5CD-3E1C63A738E6}"/>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1" name="Oval 4">
                  <a:extLst>
                    <a:ext uri="{FF2B5EF4-FFF2-40B4-BE49-F238E27FC236}">
                      <a16:creationId xmlns:a16="http://schemas.microsoft.com/office/drawing/2014/main" id="{C1CE832F-5E6C-3380-4F2F-9274557ED4F9}"/>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 name="Oval 11">
                  <a:extLst>
                    <a:ext uri="{FF2B5EF4-FFF2-40B4-BE49-F238E27FC236}">
                      <a16:creationId xmlns:a16="http://schemas.microsoft.com/office/drawing/2014/main" id="{A161F546-EF28-88ED-5D10-A52C9244BA0D}"/>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4" name="Oval 123">
                  <a:extLst>
                    <a:ext uri="{FF2B5EF4-FFF2-40B4-BE49-F238E27FC236}">
                      <a16:creationId xmlns:a16="http://schemas.microsoft.com/office/drawing/2014/main" id="{DE36CBC0-00CD-8CD5-FCC4-EB122B79D26D}"/>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25" name="Oval 124">
                  <a:extLst>
                    <a:ext uri="{FF2B5EF4-FFF2-40B4-BE49-F238E27FC236}">
                      <a16:creationId xmlns:a16="http://schemas.microsoft.com/office/drawing/2014/main" id="{A16C1318-92A4-AB16-9ADE-B4DDC14CB22E}"/>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6" name="Oval 125">
                  <a:extLst>
                    <a:ext uri="{FF2B5EF4-FFF2-40B4-BE49-F238E27FC236}">
                      <a16:creationId xmlns:a16="http://schemas.microsoft.com/office/drawing/2014/main" id="{94F8970A-3BF5-A929-1EF9-D40C3F1E435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grpSp>
    </p:spTree>
    <p:extLst>
      <p:ext uri="{BB962C8B-B14F-4D97-AF65-F5344CB8AC3E}">
        <p14:creationId xmlns:p14="http://schemas.microsoft.com/office/powerpoint/2010/main" val="78551501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p:cNvSpPr>
            <a:spLocks noGrp="1"/>
          </p:cNvSpPr>
          <p:nvPr>
            <p:ph type="title"/>
          </p:nvPr>
        </p:nvSpPr>
        <p:spPr>
          <a:xfrm>
            <a:off x="0" y="0"/>
            <a:ext cx="12192000" cy="1097280"/>
          </a:xfrm>
          <a:solidFill>
            <a:srgbClr val="712766"/>
          </a:solidFill>
        </p:spPr>
        <p:txBody>
          <a:bodyPr anchor="ctr">
            <a:noAutofit/>
          </a:bodyPr>
          <a:lstStyle/>
          <a:p>
            <a:pPr marL="457200" algn="l"/>
            <a:r>
              <a:rPr lang="en-US" sz="4800" b="1" dirty="0">
                <a:solidFill>
                  <a:schemeClr val="bg1"/>
                </a:solidFill>
                <a:latin typeface="Juice ITC" panose="04040403040A02020202" pitchFamily="82" charset="0"/>
              </a:rPr>
              <a:t>The 7 Checks For Food Safety</a:t>
            </a:r>
            <a:endParaRPr lang="en-US" sz="4800" b="1" dirty="0">
              <a:solidFill>
                <a:schemeClr val="bg1"/>
              </a:solidFill>
            </a:endParaRPr>
          </a:p>
        </p:txBody>
      </p:sp>
      <p:sp>
        <p:nvSpPr>
          <p:cNvPr id="4" name="TextBox 3">
            <a:extLst>
              <a:ext uri="{FF2B5EF4-FFF2-40B4-BE49-F238E27FC236}">
                <a16:creationId xmlns:a16="http://schemas.microsoft.com/office/drawing/2014/main" id="{4644B02F-AA6A-4E47-2579-8C76B0B09FED}"/>
              </a:ext>
            </a:extLst>
          </p:cNvPr>
          <p:cNvSpPr txBox="1"/>
          <p:nvPr/>
        </p:nvSpPr>
        <p:spPr>
          <a:xfrm>
            <a:off x="406400" y="1435523"/>
            <a:ext cx="11442700" cy="954107"/>
          </a:xfrm>
          <a:prstGeom prst="rect">
            <a:avLst/>
          </a:prstGeom>
          <a:noFill/>
        </p:spPr>
        <p:txBody>
          <a:bodyPr wrap="square" rtlCol="0">
            <a:spAutoFit/>
          </a:bodyPr>
          <a:lstStyle/>
          <a:p>
            <a:pPr>
              <a:spcAft>
                <a:spcPts val="800"/>
              </a:spcAft>
            </a:pPr>
            <a:r>
              <a:rPr lang="en-US" sz="2800" dirty="0">
                <a:solidFill>
                  <a:srgbClr val="000000"/>
                </a:solidFill>
              </a:rPr>
              <a:t>A visual walkthrough of your site will be administered to get an idea of the conditions of the operation. </a:t>
            </a:r>
          </a:p>
        </p:txBody>
      </p:sp>
      <p:sp>
        <p:nvSpPr>
          <p:cNvPr id="5" name="TextBox 4">
            <a:extLst>
              <a:ext uri="{FF2B5EF4-FFF2-40B4-BE49-F238E27FC236}">
                <a16:creationId xmlns:a16="http://schemas.microsoft.com/office/drawing/2014/main" id="{995A7122-FF4E-FEE6-2F25-F0411279C273}"/>
              </a:ext>
            </a:extLst>
          </p:cNvPr>
          <p:cNvSpPr txBox="1"/>
          <p:nvPr/>
        </p:nvSpPr>
        <p:spPr>
          <a:xfrm>
            <a:off x="7048285" y="2407593"/>
            <a:ext cx="4908550" cy="4175502"/>
          </a:xfrm>
          <a:prstGeom prst="rect">
            <a:avLst/>
          </a:prstGeom>
          <a:noFill/>
        </p:spPr>
        <p:txBody>
          <a:bodyPr wrap="square" rtlCol="0">
            <a:spAutoFit/>
          </a:bodyPr>
          <a:lstStyle/>
          <a:p>
            <a:pPr>
              <a:spcAft>
                <a:spcPts val="400"/>
              </a:spcAft>
            </a:pPr>
            <a:r>
              <a:rPr lang="en-US" sz="2800" dirty="0">
                <a:solidFill>
                  <a:srgbClr val="000000"/>
                </a:solidFill>
              </a:rPr>
              <a:t>Why is this important?</a:t>
            </a:r>
          </a:p>
          <a:p>
            <a:pPr marL="457200" indent="-457200">
              <a:spcAft>
                <a:spcPts val="400"/>
              </a:spcAft>
              <a:buFont typeface="Wingdings" panose="05000000000000000000" pitchFamily="2" charset="2"/>
              <a:buChar char="Ø"/>
            </a:pPr>
            <a:r>
              <a:rPr lang="en-US" sz="2800" dirty="0">
                <a:solidFill>
                  <a:srgbClr val="000000"/>
                </a:solidFill>
              </a:rPr>
              <a:t>Allows for corrective action</a:t>
            </a:r>
          </a:p>
          <a:p>
            <a:pPr marL="457200" indent="-457200">
              <a:spcAft>
                <a:spcPts val="400"/>
              </a:spcAft>
              <a:buFont typeface="Wingdings" panose="05000000000000000000" pitchFamily="2" charset="2"/>
              <a:buChar char="Ø"/>
            </a:pPr>
            <a:r>
              <a:rPr lang="en-US" sz="2800" dirty="0">
                <a:solidFill>
                  <a:srgbClr val="000000"/>
                </a:solidFill>
              </a:rPr>
              <a:t>Helps keep preparation at hand for a health inspection</a:t>
            </a:r>
          </a:p>
          <a:p>
            <a:pPr marL="457200" indent="-457200">
              <a:spcAft>
                <a:spcPts val="400"/>
              </a:spcAft>
              <a:buFont typeface="Wingdings" panose="05000000000000000000" pitchFamily="2" charset="2"/>
              <a:buChar char="Ø"/>
            </a:pPr>
            <a:r>
              <a:rPr lang="en-US" sz="2800" dirty="0">
                <a:solidFill>
                  <a:srgbClr val="000000"/>
                </a:solidFill>
              </a:rPr>
              <a:t>Communicates to central office of any refresher training or supporting guides needed for staff </a:t>
            </a:r>
          </a:p>
          <a:p>
            <a:pPr marL="457200" indent="-457200">
              <a:spcAft>
                <a:spcPts val="400"/>
              </a:spcAft>
              <a:buFont typeface="Wingdings" panose="05000000000000000000" pitchFamily="2" charset="2"/>
              <a:buChar char="Ø"/>
            </a:pPr>
            <a:endParaRPr lang="en-US" sz="2800" dirty="0">
              <a:solidFill>
                <a:srgbClr val="000000"/>
              </a:solidFill>
            </a:endParaRPr>
          </a:p>
        </p:txBody>
      </p:sp>
      <p:pic>
        <p:nvPicPr>
          <p:cNvPr id="7221" name="Picture 7220">
            <a:extLst>
              <a:ext uri="{FF2B5EF4-FFF2-40B4-BE49-F238E27FC236}">
                <a16:creationId xmlns:a16="http://schemas.microsoft.com/office/drawing/2014/main" id="{8046EAD7-737B-C343-AA7C-E34AAB95DB62}"/>
              </a:ext>
            </a:extLst>
          </p:cNvPr>
          <p:cNvPicPr>
            <a:picLocks noChangeAspect="1"/>
          </p:cNvPicPr>
          <p:nvPr/>
        </p:nvPicPr>
        <p:blipFill rotWithShape="1">
          <a:blip r:embed="rId3"/>
          <a:srcRect l="4583" r="4378"/>
          <a:stretch/>
        </p:blipFill>
        <p:spPr>
          <a:xfrm>
            <a:off x="235165" y="3035300"/>
            <a:ext cx="6892024" cy="2996864"/>
          </a:xfrm>
          <a:prstGeom prst="rect">
            <a:avLst/>
          </a:prstGeom>
        </p:spPr>
      </p:pic>
    </p:spTree>
    <p:extLst>
      <p:ext uri="{BB962C8B-B14F-4D97-AF65-F5344CB8AC3E}">
        <p14:creationId xmlns:p14="http://schemas.microsoft.com/office/powerpoint/2010/main" val="249623898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p:cNvSpPr>
            <a:spLocks noGrp="1"/>
          </p:cNvSpPr>
          <p:nvPr>
            <p:ph type="title"/>
          </p:nvPr>
        </p:nvSpPr>
        <p:spPr>
          <a:xfrm>
            <a:off x="0" y="0"/>
            <a:ext cx="12192000" cy="1097280"/>
          </a:xfrm>
          <a:solidFill>
            <a:srgbClr val="712766"/>
          </a:solidFill>
        </p:spPr>
        <p:txBody>
          <a:bodyPr anchor="ctr">
            <a:noAutofit/>
          </a:bodyPr>
          <a:lstStyle/>
          <a:p>
            <a:pPr marL="457200" algn="l"/>
            <a:r>
              <a:rPr lang="en-US" sz="4800" b="1" dirty="0">
                <a:solidFill>
                  <a:schemeClr val="bg1"/>
                </a:solidFill>
                <a:latin typeface="Juice ITC" panose="04040403040A02020202" pitchFamily="82" charset="0"/>
              </a:rPr>
              <a:t>The 7 Checks For Food Safety</a:t>
            </a:r>
            <a:endParaRPr lang="en-US" sz="4800" b="1" dirty="0">
              <a:solidFill>
                <a:schemeClr val="bg1"/>
              </a:solidFill>
            </a:endParaRPr>
          </a:p>
        </p:txBody>
      </p:sp>
      <p:pic>
        <p:nvPicPr>
          <p:cNvPr id="3" name="Picture 4" descr="Health inspector finds dining hall violations – Oxford Observer">
            <a:extLst>
              <a:ext uri="{FF2B5EF4-FFF2-40B4-BE49-F238E27FC236}">
                <a16:creationId xmlns:a16="http://schemas.microsoft.com/office/drawing/2014/main" id="{851CE05E-35F7-A983-DC5C-340D352AF6FC}"/>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6146" l="10000" r="97583">
                        <a14:foregroundMark x1="85083" y1="91667" x2="97583" y2="96146"/>
                      </a14:backgroundRemoval>
                    </a14:imgEffect>
                  </a14:imgLayer>
                </a14:imgProps>
              </a:ext>
              <a:ext uri="{28A0092B-C50C-407E-A947-70E740481C1C}">
                <a14:useLocalDpi xmlns:a14="http://schemas.microsoft.com/office/drawing/2010/main" val="0"/>
              </a:ext>
            </a:extLst>
          </a:blip>
          <a:srcRect/>
          <a:stretch>
            <a:fillRect/>
          </a:stretch>
        </p:blipFill>
        <p:spPr bwMode="auto">
          <a:xfrm>
            <a:off x="5574346" y="2513837"/>
            <a:ext cx="4572954" cy="365836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4644B02F-AA6A-4E47-2579-8C76B0B09FED}"/>
              </a:ext>
            </a:extLst>
          </p:cNvPr>
          <p:cNvSpPr txBox="1"/>
          <p:nvPr/>
        </p:nvSpPr>
        <p:spPr>
          <a:xfrm>
            <a:off x="406400" y="1435523"/>
            <a:ext cx="11442700" cy="1877437"/>
          </a:xfrm>
          <a:prstGeom prst="rect">
            <a:avLst/>
          </a:prstGeom>
          <a:noFill/>
        </p:spPr>
        <p:txBody>
          <a:bodyPr wrap="square" rtlCol="0">
            <a:spAutoFit/>
          </a:bodyPr>
          <a:lstStyle/>
          <a:p>
            <a:pPr>
              <a:spcAft>
                <a:spcPts val="800"/>
              </a:spcAft>
            </a:pPr>
            <a:r>
              <a:rPr lang="en-US" sz="2800" dirty="0">
                <a:solidFill>
                  <a:srgbClr val="000000"/>
                </a:solidFill>
              </a:rPr>
              <a:t>Area Food Service Supervisors and Regional Managers will conduct this inspection for these 7 following areas: </a:t>
            </a:r>
          </a:p>
          <a:p>
            <a:pPr marL="914400" indent="-457200">
              <a:spcAft>
                <a:spcPts val="400"/>
              </a:spcAft>
              <a:buFont typeface="Wingdings" panose="05000000000000000000" pitchFamily="2" charset="2"/>
              <a:buChar char="Ø"/>
            </a:pPr>
            <a:endParaRPr lang="en-US" sz="2600" dirty="0">
              <a:solidFill>
                <a:srgbClr val="000000"/>
              </a:solidFill>
            </a:endParaRPr>
          </a:p>
          <a:p>
            <a:endParaRPr lang="en-US" sz="2400" dirty="0">
              <a:solidFill>
                <a:srgbClr val="000000"/>
              </a:solidFill>
            </a:endParaRPr>
          </a:p>
        </p:txBody>
      </p:sp>
      <p:sp>
        <p:nvSpPr>
          <p:cNvPr id="5" name="TextBox 4">
            <a:extLst>
              <a:ext uri="{FF2B5EF4-FFF2-40B4-BE49-F238E27FC236}">
                <a16:creationId xmlns:a16="http://schemas.microsoft.com/office/drawing/2014/main" id="{995A7122-FF4E-FEE6-2F25-F0411279C273}"/>
              </a:ext>
            </a:extLst>
          </p:cNvPr>
          <p:cNvSpPr txBox="1"/>
          <p:nvPr/>
        </p:nvSpPr>
        <p:spPr>
          <a:xfrm>
            <a:off x="457415" y="2653289"/>
            <a:ext cx="5322255" cy="2985433"/>
          </a:xfrm>
          <a:prstGeom prst="rect">
            <a:avLst/>
          </a:prstGeom>
          <a:noFill/>
        </p:spPr>
        <p:txBody>
          <a:bodyPr wrap="square" rtlCol="0">
            <a:spAutoFit/>
          </a:bodyPr>
          <a:lstStyle/>
          <a:p>
            <a:pPr marL="457200" indent="-457200">
              <a:spcAft>
                <a:spcPts val="400"/>
              </a:spcAft>
              <a:buFont typeface="+mj-lt"/>
              <a:buAutoNum type="arabicPeriod"/>
            </a:pPr>
            <a:r>
              <a:rPr lang="en-US" sz="2400" dirty="0">
                <a:solidFill>
                  <a:srgbClr val="000000"/>
                </a:solidFill>
              </a:rPr>
              <a:t>Hand Washing and Personal Hygiene</a:t>
            </a:r>
          </a:p>
          <a:p>
            <a:pPr marL="457200" indent="-457200">
              <a:spcAft>
                <a:spcPts val="400"/>
              </a:spcAft>
              <a:buFont typeface="+mj-lt"/>
              <a:buAutoNum type="arabicPeriod"/>
            </a:pPr>
            <a:r>
              <a:rPr lang="en-US" sz="2400" dirty="0">
                <a:solidFill>
                  <a:srgbClr val="000000"/>
                </a:solidFill>
              </a:rPr>
              <a:t>HACCP Logs </a:t>
            </a:r>
          </a:p>
          <a:p>
            <a:pPr marL="457200" indent="-457200">
              <a:spcAft>
                <a:spcPts val="400"/>
              </a:spcAft>
              <a:buFont typeface="+mj-lt"/>
              <a:buAutoNum type="arabicPeriod"/>
            </a:pPr>
            <a:r>
              <a:rPr lang="en-US" sz="2400" dirty="0">
                <a:solidFill>
                  <a:srgbClr val="000000"/>
                </a:solidFill>
              </a:rPr>
              <a:t>Overstock Inventory</a:t>
            </a:r>
          </a:p>
          <a:p>
            <a:pPr marL="457200" indent="-457200">
              <a:spcAft>
                <a:spcPts val="400"/>
              </a:spcAft>
              <a:buFont typeface="+mj-lt"/>
              <a:buAutoNum type="arabicPeriod"/>
            </a:pPr>
            <a:r>
              <a:rPr lang="en-US" sz="2400" dirty="0">
                <a:solidFill>
                  <a:srgbClr val="000000"/>
                </a:solidFill>
              </a:rPr>
              <a:t>Food Storage</a:t>
            </a:r>
          </a:p>
          <a:p>
            <a:pPr marL="457200" indent="-457200">
              <a:spcAft>
                <a:spcPts val="400"/>
              </a:spcAft>
              <a:buFont typeface="+mj-lt"/>
              <a:buAutoNum type="arabicPeriod"/>
            </a:pPr>
            <a:r>
              <a:rPr lang="en-US" sz="2400" dirty="0">
                <a:solidFill>
                  <a:srgbClr val="000000"/>
                </a:solidFill>
              </a:rPr>
              <a:t>Preventative Controls</a:t>
            </a:r>
          </a:p>
          <a:p>
            <a:pPr marL="457200" indent="-457200">
              <a:spcAft>
                <a:spcPts val="400"/>
              </a:spcAft>
              <a:buFont typeface="+mj-lt"/>
              <a:buAutoNum type="arabicPeriod"/>
            </a:pPr>
            <a:r>
              <a:rPr lang="en-US" sz="2400" dirty="0">
                <a:solidFill>
                  <a:srgbClr val="000000"/>
                </a:solidFill>
              </a:rPr>
              <a:t>Temperature Abuse</a:t>
            </a:r>
          </a:p>
          <a:p>
            <a:pPr marL="457200" indent="-457200">
              <a:spcAft>
                <a:spcPts val="400"/>
              </a:spcAft>
              <a:buFont typeface="+mj-lt"/>
              <a:buAutoNum type="arabicPeriod"/>
            </a:pPr>
            <a:r>
              <a:rPr lang="en-US" sz="2400" dirty="0">
                <a:solidFill>
                  <a:srgbClr val="000000"/>
                </a:solidFill>
              </a:rPr>
              <a:t>Sanitation of Contact Surfaces</a:t>
            </a:r>
          </a:p>
        </p:txBody>
      </p:sp>
    </p:spTree>
    <p:extLst>
      <p:ext uri="{BB962C8B-B14F-4D97-AF65-F5344CB8AC3E}">
        <p14:creationId xmlns:p14="http://schemas.microsoft.com/office/powerpoint/2010/main" val="294220847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p:cNvSpPr>
            <a:spLocks noGrp="1"/>
          </p:cNvSpPr>
          <p:nvPr>
            <p:ph type="title"/>
          </p:nvPr>
        </p:nvSpPr>
        <p:spPr>
          <a:xfrm>
            <a:off x="0" y="0"/>
            <a:ext cx="12192000" cy="2086008"/>
          </a:xfrm>
          <a:solidFill>
            <a:srgbClr val="712766"/>
          </a:solidFill>
          <a:ln w="25400">
            <a:noFill/>
          </a:ln>
        </p:spPr>
        <p:txBody>
          <a:bodyPr>
            <a:normAutofit/>
          </a:bodyPr>
          <a:lstStyle/>
          <a:p>
            <a:pPr marL="457200" algn="l"/>
            <a:r>
              <a:rPr lang="en-US" sz="4800" b="1" dirty="0">
                <a:solidFill>
                  <a:schemeClr val="bg1"/>
                </a:solidFill>
                <a:latin typeface="Juice ITC" panose="04040403040A02020202" pitchFamily="82" charset="0"/>
              </a:rPr>
              <a:t>How do you feel when the local health inspector comes to visit your cafeteria?</a:t>
            </a:r>
            <a:r>
              <a:rPr lang="en-US" sz="4800" b="1" dirty="0">
                <a:solidFill>
                  <a:schemeClr val="bg1"/>
                </a:solidFill>
                <a:latin typeface="Juice ITC" panose="04040403040A02020202" pitchFamily="82" charset="0"/>
                <a:ea typeface="+mn-ea"/>
                <a:cs typeface="+mn-cs"/>
              </a:rPr>
              <a:t> </a:t>
            </a:r>
            <a:endParaRPr lang="en-US" sz="4800" b="1" dirty="0">
              <a:solidFill>
                <a:schemeClr val="bg1"/>
              </a:solidFill>
              <a:latin typeface="Juice ITC" panose="04040403040A02020202" pitchFamily="82" charset="0"/>
            </a:endParaRPr>
          </a:p>
        </p:txBody>
      </p:sp>
      <p:grpSp>
        <p:nvGrpSpPr>
          <p:cNvPr id="14" name="Group 13">
            <a:extLst>
              <a:ext uri="{FF2B5EF4-FFF2-40B4-BE49-F238E27FC236}">
                <a16:creationId xmlns:a16="http://schemas.microsoft.com/office/drawing/2014/main" id="{E2185CC6-6B11-44AD-A3A5-B7F7C9FE5E06}"/>
              </a:ext>
            </a:extLst>
          </p:cNvPr>
          <p:cNvGrpSpPr/>
          <p:nvPr/>
        </p:nvGrpSpPr>
        <p:grpSpPr>
          <a:xfrm>
            <a:off x="7842925" y="1814002"/>
            <a:ext cx="2493078" cy="1867233"/>
            <a:chOff x="8706595" y="568387"/>
            <a:chExt cx="3361698" cy="2542060"/>
          </a:xfrm>
        </p:grpSpPr>
        <p:sp>
          <p:nvSpPr>
            <p:cNvPr id="15" name="Thought Bubble: Cloud 14">
              <a:extLst>
                <a:ext uri="{FF2B5EF4-FFF2-40B4-BE49-F238E27FC236}">
                  <a16:creationId xmlns:a16="http://schemas.microsoft.com/office/drawing/2014/main" id="{4917E787-F80A-4029-813E-D12568756018}"/>
                </a:ext>
              </a:extLst>
            </p:cNvPr>
            <p:cNvSpPr/>
            <p:nvPr/>
          </p:nvSpPr>
          <p:spPr>
            <a:xfrm flipH="1">
              <a:off x="8706595" y="568387"/>
              <a:ext cx="3361698" cy="2542060"/>
            </a:xfrm>
            <a:prstGeom prst="cloudCallout">
              <a:avLst>
                <a:gd name="adj1" fmla="val 97090"/>
                <a:gd name="adj2" fmla="val 78743"/>
              </a:avLst>
            </a:prstGeom>
            <a:solidFill>
              <a:sysClr val="window" lastClr="FFFFFF"/>
            </a:solidFill>
            <a:ln w="12700" cap="flat" cmpd="sng" algn="ctr">
              <a:solidFill>
                <a:sysClr val="windowText" lastClr="000000"/>
              </a:solidFill>
              <a:prstDash val="solid"/>
              <a:miter lim="800000"/>
            </a:ln>
            <a:effectLst/>
          </p:spPr>
          <p:txBody>
            <a:bodyPr rtlCol="0" anchor="ctr"/>
            <a:lstStyle/>
            <a:p>
              <a:pPr algn="ctr" defTabSz="914400">
                <a:defRPr/>
              </a:pPr>
              <a:endParaRPr lang="en-US" kern="0">
                <a:solidFill>
                  <a:prstClr val="white"/>
                </a:solidFill>
                <a:latin typeface="Corbel" panose="020B0503020204020204"/>
              </a:endParaRPr>
            </a:p>
          </p:txBody>
        </p:sp>
        <p:pic>
          <p:nvPicPr>
            <p:cNvPr id="16" name="Picture 15">
              <a:extLst>
                <a:ext uri="{FF2B5EF4-FFF2-40B4-BE49-F238E27FC236}">
                  <a16:creationId xmlns:a16="http://schemas.microsoft.com/office/drawing/2014/main" id="{50AE6207-3452-49C3-ADD6-27DE9382595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9412381" y="864354"/>
              <a:ext cx="1950126" cy="1950126"/>
            </a:xfrm>
            <a:prstGeom prst="rect">
              <a:avLst/>
            </a:prstGeom>
          </p:spPr>
        </p:pic>
      </p:grpSp>
      <p:grpSp>
        <p:nvGrpSpPr>
          <p:cNvPr id="17" name="Group 16">
            <a:extLst>
              <a:ext uri="{FF2B5EF4-FFF2-40B4-BE49-F238E27FC236}">
                <a16:creationId xmlns:a16="http://schemas.microsoft.com/office/drawing/2014/main" id="{244DDBA0-7B56-4A0C-A3F6-6DD1D7A188D7}"/>
              </a:ext>
            </a:extLst>
          </p:cNvPr>
          <p:cNvGrpSpPr/>
          <p:nvPr/>
        </p:nvGrpSpPr>
        <p:grpSpPr>
          <a:xfrm>
            <a:off x="1794748" y="3916606"/>
            <a:ext cx="2241420" cy="1968431"/>
            <a:chOff x="125624" y="4150183"/>
            <a:chExt cx="3361698" cy="2542060"/>
          </a:xfrm>
        </p:grpSpPr>
        <p:sp>
          <p:nvSpPr>
            <p:cNvPr id="18" name="Thought Bubble: Cloud 17">
              <a:extLst>
                <a:ext uri="{FF2B5EF4-FFF2-40B4-BE49-F238E27FC236}">
                  <a16:creationId xmlns:a16="http://schemas.microsoft.com/office/drawing/2014/main" id="{2CFF9A76-DA82-4550-8AA2-6312D01E66D2}"/>
                </a:ext>
              </a:extLst>
            </p:cNvPr>
            <p:cNvSpPr/>
            <p:nvPr/>
          </p:nvSpPr>
          <p:spPr>
            <a:xfrm flipH="1">
              <a:off x="125624" y="4150183"/>
              <a:ext cx="3361698" cy="2542060"/>
            </a:xfrm>
            <a:prstGeom prst="cloudCallout">
              <a:avLst>
                <a:gd name="adj1" fmla="val -94499"/>
                <a:gd name="adj2" fmla="val -14100"/>
              </a:avLst>
            </a:prstGeom>
            <a:solidFill>
              <a:sysClr val="window" lastClr="FFFFFF"/>
            </a:solidFill>
            <a:ln w="12700" cap="flat" cmpd="sng" algn="ctr">
              <a:solidFill>
                <a:sysClr val="windowText" lastClr="000000"/>
              </a:solidFill>
              <a:prstDash val="solid"/>
              <a:miter lim="800000"/>
            </a:ln>
            <a:effectLst/>
          </p:spPr>
          <p:txBody>
            <a:bodyPr rtlCol="0" anchor="ctr"/>
            <a:lstStyle/>
            <a:p>
              <a:pPr algn="ctr" defTabSz="914400">
                <a:defRPr/>
              </a:pPr>
              <a:endParaRPr lang="en-US" kern="0">
                <a:solidFill>
                  <a:prstClr val="white"/>
                </a:solidFill>
                <a:latin typeface="Corbel" panose="020B0503020204020204"/>
              </a:endParaRPr>
            </a:p>
          </p:txBody>
        </p:sp>
        <p:pic>
          <p:nvPicPr>
            <p:cNvPr id="19" name="Picture 18">
              <a:extLst>
                <a:ext uri="{FF2B5EF4-FFF2-40B4-BE49-F238E27FC236}">
                  <a16:creationId xmlns:a16="http://schemas.microsoft.com/office/drawing/2014/main" id="{10088DE6-B209-4BAE-97EB-BA300F6E9651}"/>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10000" b="91600" l="9400" r="92400">
                          <a14:foregroundMark x1="37000" y1="11000" x2="48600" y2="10200"/>
                          <a14:foregroundMark x1="48600" y1="10200" x2="65000" y2="11200"/>
                          <a14:foregroundMark x1="91200" y1="40800" x2="92400" y2="53000"/>
                          <a14:foregroundMark x1="9400" y1="43000" x2="14000" y2="56600"/>
                          <a14:foregroundMark x1="46400" y1="91600" x2="55000" y2="90000"/>
                        </a14:backgroundRemoval>
                      </a14:imgEffect>
                    </a14:imgLayer>
                  </a14:imgProps>
                </a:ext>
                <a:ext uri="{28A0092B-C50C-407E-A947-70E740481C1C}">
                  <a14:useLocalDpi xmlns:a14="http://schemas.microsoft.com/office/drawing/2010/main" val="0"/>
                </a:ext>
              </a:extLst>
            </a:blip>
            <a:stretch>
              <a:fillRect/>
            </a:stretch>
          </p:blipFill>
          <p:spPr>
            <a:xfrm>
              <a:off x="1020115" y="4647211"/>
              <a:ext cx="1506511" cy="1506511"/>
            </a:xfrm>
            <a:prstGeom prst="rect">
              <a:avLst/>
            </a:prstGeom>
          </p:spPr>
        </p:pic>
      </p:grpSp>
      <p:grpSp>
        <p:nvGrpSpPr>
          <p:cNvPr id="20" name="Group 19">
            <a:extLst>
              <a:ext uri="{FF2B5EF4-FFF2-40B4-BE49-F238E27FC236}">
                <a16:creationId xmlns:a16="http://schemas.microsoft.com/office/drawing/2014/main" id="{2C1F4332-B976-4F49-AA6F-E743577D1FCC}"/>
              </a:ext>
            </a:extLst>
          </p:cNvPr>
          <p:cNvGrpSpPr/>
          <p:nvPr/>
        </p:nvGrpSpPr>
        <p:grpSpPr>
          <a:xfrm>
            <a:off x="4691803" y="1840996"/>
            <a:ext cx="2758139" cy="1845568"/>
            <a:chOff x="4181659" y="1096976"/>
            <a:chExt cx="4400097" cy="3130397"/>
          </a:xfrm>
        </p:grpSpPr>
        <p:sp>
          <p:nvSpPr>
            <p:cNvPr id="21" name="Thought Bubble: Cloud 20">
              <a:extLst>
                <a:ext uri="{FF2B5EF4-FFF2-40B4-BE49-F238E27FC236}">
                  <a16:creationId xmlns:a16="http://schemas.microsoft.com/office/drawing/2014/main" id="{807330DC-7475-4998-A800-45879EBC7296}"/>
                </a:ext>
              </a:extLst>
            </p:cNvPr>
            <p:cNvSpPr/>
            <p:nvPr/>
          </p:nvSpPr>
          <p:spPr>
            <a:xfrm>
              <a:off x="4181659" y="1096976"/>
              <a:ext cx="4400097" cy="3029044"/>
            </a:xfrm>
            <a:prstGeom prst="cloudCallout">
              <a:avLst>
                <a:gd name="adj1" fmla="val -10593"/>
                <a:gd name="adj2" fmla="val 68128"/>
              </a:avLst>
            </a:prstGeom>
            <a:solidFill>
              <a:sysClr val="window" lastClr="FFFFFF"/>
            </a:solidFill>
            <a:ln w="12700" cap="flat" cmpd="sng" algn="ctr">
              <a:solidFill>
                <a:sysClr val="windowText" lastClr="000000"/>
              </a:solidFill>
              <a:prstDash val="solid"/>
              <a:miter lim="800000"/>
            </a:ln>
            <a:effectLst/>
          </p:spPr>
          <p:txBody>
            <a:bodyPr rtlCol="0" anchor="ctr"/>
            <a:lstStyle/>
            <a:p>
              <a:pPr algn="ctr" defTabSz="914400">
                <a:defRPr/>
              </a:pPr>
              <a:endParaRPr lang="en-US" kern="0">
                <a:solidFill>
                  <a:prstClr val="white"/>
                </a:solidFill>
                <a:latin typeface="Corbel" panose="020B0503020204020204"/>
              </a:endParaRPr>
            </a:p>
          </p:txBody>
        </p:sp>
        <p:pic>
          <p:nvPicPr>
            <p:cNvPr id="22" name="Picture 21">
              <a:extLst>
                <a:ext uri="{FF2B5EF4-FFF2-40B4-BE49-F238E27FC236}">
                  <a16:creationId xmlns:a16="http://schemas.microsoft.com/office/drawing/2014/main" id="{B00F5C3F-AD57-4601-9E81-DF23CDC7241D}"/>
                </a:ext>
              </a:extLst>
            </p:cNvPr>
            <p:cNvPicPr>
              <a:picLocks noChangeAspect="1"/>
            </p:cNvPicPr>
            <p:nvPr/>
          </p:nvPicPr>
          <p:blipFill>
            <a:blip r:embed="rId7">
              <a:extLst>
                <a:ext uri="{BEBA8EAE-BF5A-486C-A8C5-ECC9F3942E4B}">
                  <a14:imgProps xmlns:a14="http://schemas.microsoft.com/office/drawing/2010/main">
                    <a14:imgLayer r:embed="rId8">
                      <a14:imgEffect>
                        <a14:backgroundRemoval t="2000" b="90000" l="1846" r="97231">
                          <a14:foregroundMark x1="9846" y1="10667" x2="67692" y2="12667"/>
                          <a14:foregroundMark x1="67692" y1="12667" x2="84308" y2="11778"/>
                          <a14:foregroundMark x1="84308" y1="11778" x2="90154" y2="11778"/>
                          <a14:foregroundMark x1="13231" y1="4222" x2="48000" y2="1333"/>
                          <a14:foregroundMark x1="48000" y1="1333" x2="81538" y2="6222"/>
                          <a14:foregroundMark x1="81538" y1="6222" x2="88308" y2="16222"/>
                          <a14:foregroundMark x1="88308" y1="16222" x2="82769" y2="27556"/>
                          <a14:foregroundMark x1="82769" y1="27556" x2="69846" y2="33778"/>
                          <a14:foregroundMark x1="69846" y1="33778" x2="47385" y2="34222"/>
                          <a14:foregroundMark x1="47385" y1="34222" x2="16308" y2="25778"/>
                          <a14:foregroundMark x1="16308" y1="25778" x2="13846" y2="14000"/>
                          <a14:foregroundMark x1="13846" y1="14000" x2="27077" y2="2222"/>
                          <a14:foregroundMark x1="27385" y1="5333" x2="42462" y2="18444"/>
                          <a14:foregroundMark x1="42462" y1="18444" x2="56923" y2="25333"/>
                          <a14:foregroundMark x1="56923" y1="25333" x2="57231" y2="25333"/>
                          <a14:foregroundMark x1="63385" y1="15111" x2="61231" y2="28667"/>
                          <a14:foregroundMark x1="77846" y1="12667" x2="66154" y2="20667"/>
                          <a14:foregroundMark x1="77538" y1="13556" x2="65538" y2="23111"/>
                          <a14:foregroundMark x1="58154" y1="12222" x2="24000" y2="21778"/>
                          <a14:foregroundMark x1="24000" y1="21778" x2="20000" y2="25333"/>
                          <a14:foregroundMark x1="33846" y1="23556" x2="83385" y2="14667"/>
                          <a14:foregroundMark x1="81231" y1="16889" x2="63077" y2="27333"/>
                          <a14:foregroundMark x1="44308" y1="27111" x2="39692" y2="22000"/>
                          <a14:foregroundMark x1="49231" y1="26889" x2="45538" y2="24667"/>
                          <a14:foregroundMark x1="61846" y1="10222" x2="27385" y2="10222"/>
                          <a14:foregroundMark x1="27385" y1="10222" x2="16615" y2="11778"/>
                          <a14:foregroundMark x1="19385" y1="1556" x2="8308" y2="10222"/>
                          <a14:foregroundMark x1="8308" y1="10222" x2="8615" y2="17333"/>
                          <a14:foregroundMark x1="83077" y1="2444" x2="89538" y2="12889"/>
                          <a14:foregroundMark x1="89538" y1="12889" x2="92923" y2="37111"/>
                          <a14:foregroundMark x1="97231" y1="31333" x2="97231" y2="31333"/>
                          <a14:foregroundMark x1="28923" y1="11556" x2="34154" y2="20889"/>
                          <a14:foregroundMark x1="1846" y1="35333" x2="3385" y2="28889"/>
                          <a14:foregroundMark x1="10462" y1="18667" x2="21231" y2="29111"/>
                          <a14:foregroundMark x1="21231" y1="29111" x2="29231" y2="30000"/>
                          <a14:foregroundMark x1="28615" y1="32000" x2="10769" y2="33778"/>
                          <a14:foregroundMark x1="10769" y1="33778" x2="10462" y2="33556"/>
                          <a14:foregroundMark x1="15385" y1="33778" x2="33538" y2="33333"/>
                          <a14:foregroundMark x1="68615" y1="35111" x2="81231" y2="34444"/>
                          <a14:foregroundMark x1="82462" y1="2222" x2="90769" y2="12222"/>
                          <a14:foregroundMark x1="90769" y1="12222" x2="90769" y2="12667"/>
                          <a14:foregroundMark x1="84000" y1="2000" x2="90154" y2="10667"/>
                          <a14:foregroundMark x1="24000" y1="12222" x2="45231" y2="28000"/>
                          <a14:foregroundMark x1="31385" y1="23111" x2="39385" y2="27111"/>
                          <a14:foregroundMark x1="10769" y1="20667" x2="7692" y2="30444"/>
                          <a14:backgroundMark x1="42462" y1="84444" x2="55385" y2="83333"/>
                          <a14:backgroundMark x1="55385" y1="83333" x2="61231" y2="83556"/>
                        </a14:backgroundRemoval>
                      </a14:imgEffect>
                    </a14:imgLayer>
                  </a14:imgProps>
                </a:ext>
                <a:ext uri="{28A0092B-C50C-407E-A947-70E740481C1C}">
                  <a14:useLocalDpi xmlns:a14="http://schemas.microsoft.com/office/drawing/2010/main" val="0"/>
                </a:ext>
              </a:extLst>
            </a:blip>
            <a:stretch>
              <a:fillRect/>
            </a:stretch>
          </p:blipFill>
          <p:spPr>
            <a:xfrm>
              <a:off x="5470062" y="1615330"/>
              <a:ext cx="1886476" cy="2612043"/>
            </a:xfrm>
            <a:prstGeom prst="rect">
              <a:avLst/>
            </a:prstGeom>
          </p:spPr>
        </p:pic>
      </p:grpSp>
      <p:grpSp>
        <p:nvGrpSpPr>
          <p:cNvPr id="23" name="Group 22">
            <a:extLst>
              <a:ext uri="{FF2B5EF4-FFF2-40B4-BE49-F238E27FC236}">
                <a16:creationId xmlns:a16="http://schemas.microsoft.com/office/drawing/2014/main" id="{4F7A01FC-41C1-457F-9F8E-2373D862B8F1}"/>
              </a:ext>
            </a:extLst>
          </p:cNvPr>
          <p:cNvGrpSpPr/>
          <p:nvPr/>
        </p:nvGrpSpPr>
        <p:grpSpPr>
          <a:xfrm>
            <a:off x="8036165" y="3834192"/>
            <a:ext cx="2282953" cy="2086009"/>
            <a:chOff x="8560322" y="4063095"/>
            <a:chExt cx="3361698" cy="2542060"/>
          </a:xfrm>
        </p:grpSpPr>
        <p:sp>
          <p:nvSpPr>
            <p:cNvPr id="24" name="Thought Bubble: Cloud 23">
              <a:extLst>
                <a:ext uri="{FF2B5EF4-FFF2-40B4-BE49-F238E27FC236}">
                  <a16:creationId xmlns:a16="http://schemas.microsoft.com/office/drawing/2014/main" id="{D4D130DD-B913-442B-86A2-642EC955AE97}"/>
                </a:ext>
              </a:extLst>
            </p:cNvPr>
            <p:cNvSpPr/>
            <p:nvPr/>
          </p:nvSpPr>
          <p:spPr>
            <a:xfrm>
              <a:off x="8560322" y="4063095"/>
              <a:ext cx="3361698" cy="2542060"/>
            </a:xfrm>
            <a:prstGeom prst="cloudCallout">
              <a:avLst>
                <a:gd name="adj1" fmla="val -105291"/>
                <a:gd name="adj2" fmla="val -3630"/>
              </a:avLst>
            </a:prstGeom>
            <a:solidFill>
              <a:sysClr val="window" lastClr="FFFFFF"/>
            </a:solidFill>
            <a:ln w="12700" cap="flat" cmpd="sng" algn="ctr">
              <a:solidFill>
                <a:sysClr val="windowText" lastClr="000000"/>
              </a:solidFill>
              <a:prstDash val="solid"/>
              <a:miter lim="800000"/>
            </a:ln>
            <a:effectLst/>
          </p:spPr>
          <p:txBody>
            <a:bodyPr rtlCol="0" anchor="ctr"/>
            <a:lstStyle/>
            <a:p>
              <a:pPr algn="ctr" defTabSz="914400">
                <a:defRPr/>
              </a:pPr>
              <a:endParaRPr lang="en-US" kern="0">
                <a:solidFill>
                  <a:prstClr val="white"/>
                </a:solidFill>
                <a:latin typeface="Corbel" panose="020B0503020204020204"/>
              </a:endParaRPr>
            </a:p>
          </p:txBody>
        </p:sp>
        <p:pic>
          <p:nvPicPr>
            <p:cNvPr id="25" name="Picture 24">
              <a:extLst>
                <a:ext uri="{FF2B5EF4-FFF2-40B4-BE49-F238E27FC236}">
                  <a16:creationId xmlns:a16="http://schemas.microsoft.com/office/drawing/2014/main" id="{F56FBCAE-AB69-44CF-B567-71E4AFF7BCC5}"/>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8889" b="90000" l="9200" r="91900">
                          <a14:foregroundMark x1="54200" y1="8889" x2="45200" y2="9722"/>
                          <a14:foregroundMark x1="90000" y1="40556" x2="91900" y2="47778"/>
                          <a14:foregroundMark x1="91900" y1="47778" x2="91800" y2="47870"/>
                          <a14:foregroundMark x1="9500" y1="41111" x2="9200" y2="47037"/>
                        </a14:backgroundRemoval>
                      </a14:imgEffect>
                    </a14:imgLayer>
                  </a14:imgProps>
                </a:ext>
                <a:ext uri="{28A0092B-C50C-407E-A947-70E740481C1C}">
                  <a14:useLocalDpi xmlns:a14="http://schemas.microsoft.com/office/drawing/2010/main" val="0"/>
                </a:ext>
              </a:extLst>
            </a:blip>
            <a:stretch>
              <a:fillRect/>
            </a:stretch>
          </p:blipFill>
          <p:spPr>
            <a:xfrm>
              <a:off x="9411972" y="4564009"/>
              <a:ext cx="1680850" cy="1815318"/>
            </a:xfrm>
            <a:prstGeom prst="rect">
              <a:avLst/>
            </a:prstGeom>
          </p:spPr>
        </p:pic>
      </p:grpSp>
      <p:grpSp>
        <p:nvGrpSpPr>
          <p:cNvPr id="26" name="Group 25">
            <a:extLst>
              <a:ext uri="{FF2B5EF4-FFF2-40B4-BE49-F238E27FC236}">
                <a16:creationId xmlns:a16="http://schemas.microsoft.com/office/drawing/2014/main" id="{2B5B89FF-1D86-4E46-A33F-C375FC60BA9D}"/>
              </a:ext>
            </a:extLst>
          </p:cNvPr>
          <p:cNvGrpSpPr/>
          <p:nvPr/>
        </p:nvGrpSpPr>
        <p:grpSpPr>
          <a:xfrm>
            <a:off x="1890814" y="1837760"/>
            <a:ext cx="2337485" cy="1663541"/>
            <a:chOff x="435342" y="1691244"/>
            <a:chExt cx="3361698" cy="2542060"/>
          </a:xfrm>
        </p:grpSpPr>
        <p:sp>
          <p:nvSpPr>
            <p:cNvPr id="27" name="Thought Bubble: Cloud 26">
              <a:extLst>
                <a:ext uri="{FF2B5EF4-FFF2-40B4-BE49-F238E27FC236}">
                  <a16:creationId xmlns:a16="http://schemas.microsoft.com/office/drawing/2014/main" id="{3B10F31A-C664-413F-90A1-9055351DAF01}"/>
                </a:ext>
              </a:extLst>
            </p:cNvPr>
            <p:cNvSpPr/>
            <p:nvPr/>
          </p:nvSpPr>
          <p:spPr>
            <a:xfrm>
              <a:off x="435342" y="1691244"/>
              <a:ext cx="3361698" cy="2542060"/>
            </a:xfrm>
            <a:prstGeom prst="cloudCallout">
              <a:avLst>
                <a:gd name="adj1" fmla="val 94696"/>
                <a:gd name="adj2" fmla="val 87958"/>
              </a:avLst>
            </a:prstGeom>
            <a:solidFill>
              <a:sysClr val="window" lastClr="FFFFFF"/>
            </a:solidFill>
            <a:ln w="12700" cap="flat" cmpd="sng" algn="ctr">
              <a:solidFill>
                <a:sysClr val="windowText" lastClr="000000"/>
              </a:solidFill>
              <a:prstDash val="solid"/>
              <a:miter lim="800000"/>
            </a:ln>
            <a:effectLst/>
          </p:spPr>
          <p:txBody>
            <a:bodyPr rtlCol="0" anchor="ctr"/>
            <a:lstStyle/>
            <a:p>
              <a:pPr algn="ctr" defTabSz="914400">
                <a:defRPr/>
              </a:pPr>
              <a:endParaRPr lang="en-US" kern="0">
                <a:solidFill>
                  <a:prstClr val="white"/>
                </a:solidFill>
                <a:latin typeface="Corbel" panose="020B0503020204020204"/>
              </a:endParaRPr>
            </a:p>
          </p:txBody>
        </p:sp>
        <p:pic>
          <p:nvPicPr>
            <p:cNvPr id="28" name="Picture 27" descr="A close up of a logo&#10;&#10;Description automatically generated">
              <a:extLst>
                <a:ext uri="{FF2B5EF4-FFF2-40B4-BE49-F238E27FC236}">
                  <a16:creationId xmlns:a16="http://schemas.microsoft.com/office/drawing/2014/main" id="{ED3EC781-9917-4EF3-86F3-662CE49F18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390667" y="2233802"/>
              <a:ext cx="1390634" cy="1390634"/>
            </a:xfrm>
            <a:prstGeom prst="rect">
              <a:avLst/>
            </a:prstGeom>
          </p:spPr>
        </p:pic>
      </p:grpSp>
      <p:grpSp>
        <p:nvGrpSpPr>
          <p:cNvPr id="2" name="Group 1">
            <a:extLst>
              <a:ext uri="{FF2B5EF4-FFF2-40B4-BE49-F238E27FC236}">
                <a16:creationId xmlns:a16="http://schemas.microsoft.com/office/drawing/2014/main" id="{DC8825B7-5525-4344-9836-8680885FF447}"/>
              </a:ext>
            </a:extLst>
          </p:cNvPr>
          <p:cNvGrpSpPr/>
          <p:nvPr/>
        </p:nvGrpSpPr>
        <p:grpSpPr>
          <a:xfrm>
            <a:off x="5035376" y="4048731"/>
            <a:ext cx="2290770" cy="4553780"/>
            <a:chOff x="720551" y="1573392"/>
            <a:chExt cx="2290770" cy="4553780"/>
          </a:xfrm>
        </p:grpSpPr>
        <p:sp>
          <p:nvSpPr>
            <p:cNvPr id="3" name="Freeform: Shape 2">
              <a:extLst>
                <a:ext uri="{FF2B5EF4-FFF2-40B4-BE49-F238E27FC236}">
                  <a16:creationId xmlns:a16="http://schemas.microsoft.com/office/drawing/2014/main" id="{7533F087-0F23-3442-C053-4809C50D2BE7}"/>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4" name="Flowchart: Terminator 3">
              <a:extLst>
                <a:ext uri="{FF2B5EF4-FFF2-40B4-BE49-F238E27FC236}">
                  <a16:creationId xmlns:a16="http://schemas.microsoft.com/office/drawing/2014/main" id="{E3D5AF2E-B01F-AC90-64EF-3E290775698B}"/>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5" name="Flowchart: Delay 4">
              <a:extLst>
                <a:ext uri="{FF2B5EF4-FFF2-40B4-BE49-F238E27FC236}">
                  <a16:creationId xmlns:a16="http://schemas.microsoft.com/office/drawing/2014/main" id="{4531D3B2-DDC4-BB64-726A-4AB2731CE8DF}"/>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6" name="Group 5">
              <a:extLst>
                <a:ext uri="{FF2B5EF4-FFF2-40B4-BE49-F238E27FC236}">
                  <a16:creationId xmlns:a16="http://schemas.microsoft.com/office/drawing/2014/main" id="{8A74242E-BBC7-67D6-9CF9-4A7CBE99E36F}"/>
                </a:ext>
              </a:extLst>
            </p:cNvPr>
            <p:cNvGrpSpPr/>
            <p:nvPr/>
          </p:nvGrpSpPr>
          <p:grpSpPr>
            <a:xfrm>
              <a:off x="720551" y="1574772"/>
              <a:ext cx="1581557" cy="4552400"/>
              <a:chOff x="701501" y="393208"/>
              <a:chExt cx="1581557" cy="4552400"/>
            </a:xfrm>
          </p:grpSpPr>
          <p:grpSp>
            <p:nvGrpSpPr>
              <p:cNvPr id="120" name="Group 119">
                <a:extLst>
                  <a:ext uri="{FF2B5EF4-FFF2-40B4-BE49-F238E27FC236}">
                    <a16:creationId xmlns:a16="http://schemas.microsoft.com/office/drawing/2014/main" id="{A2F3C8C6-EDF7-80C6-F744-1EBAC37B9C55}"/>
                  </a:ext>
                </a:extLst>
              </p:cNvPr>
              <p:cNvGrpSpPr/>
              <p:nvPr/>
            </p:nvGrpSpPr>
            <p:grpSpPr>
              <a:xfrm>
                <a:off x="1714624" y="4542287"/>
                <a:ext cx="330708" cy="403321"/>
                <a:chOff x="3312043" y="4084938"/>
                <a:chExt cx="189762" cy="211269"/>
              </a:xfrm>
            </p:grpSpPr>
            <p:sp>
              <p:nvSpPr>
                <p:cNvPr id="153" name="Chord 152">
                  <a:extLst>
                    <a:ext uri="{FF2B5EF4-FFF2-40B4-BE49-F238E27FC236}">
                      <a16:creationId xmlns:a16="http://schemas.microsoft.com/office/drawing/2014/main" id="{EF9170CD-8A22-CB43-D191-12891CB608F3}"/>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54" name="Chord 153">
                  <a:extLst>
                    <a:ext uri="{FF2B5EF4-FFF2-40B4-BE49-F238E27FC236}">
                      <a16:creationId xmlns:a16="http://schemas.microsoft.com/office/drawing/2014/main" id="{B105CADB-6BD7-C51D-E307-9577629D26E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121" name="Flowchart: Manual Operation 26">
                <a:extLst>
                  <a:ext uri="{FF2B5EF4-FFF2-40B4-BE49-F238E27FC236}">
                    <a16:creationId xmlns:a16="http://schemas.microsoft.com/office/drawing/2014/main" id="{161DFE33-E575-BC3B-8006-1302E5769813}"/>
                  </a:ext>
                </a:extLst>
              </p:cNvPr>
              <p:cNvSpPr/>
              <p:nvPr/>
            </p:nvSpPr>
            <p:spPr>
              <a:xfrm rot="21326916" flipV="1">
                <a:off x="1604640" y="3444015"/>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grpSp>
            <p:nvGrpSpPr>
              <p:cNvPr id="122" name="Group 121">
                <a:extLst>
                  <a:ext uri="{FF2B5EF4-FFF2-40B4-BE49-F238E27FC236}">
                    <a16:creationId xmlns:a16="http://schemas.microsoft.com/office/drawing/2014/main" id="{20DFCB4B-974D-27E0-E8AA-73D1F7DC377E}"/>
                  </a:ext>
                </a:extLst>
              </p:cNvPr>
              <p:cNvGrpSpPr/>
              <p:nvPr/>
            </p:nvGrpSpPr>
            <p:grpSpPr>
              <a:xfrm>
                <a:off x="1181542" y="4511574"/>
                <a:ext cx="330708" cy="403321"/>
                <a:chOff x="3312043" y="4084938"/>
                <a:chExt cx="189762" cy="211269"/>
              </a:xfrm>
            </p:grpSpPr>
            <p:sp>
              <p:nvSpPr>
                <p:cNvPr id="151" name="Chord 150">
                  <a:extLst>
                    <a:ext uri="{FF2B5EF4-FFF2-40B4-BE49-F238E27FC236}">
                      <a16:creationId xmlns:a16="http://schemas.microsoft.com/office/drawing/2014/main" id="{2D61550B-3577-771C-F315-16947BD6E6EC}"/>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52" name="Chord 151">
                  <a:extLst>
                    <a:ext uri="{FF2B5EF4-FFF2-40B4-BE49-F238E27FC236}">
                      <a16:creationId xmlns:a16="http://schemas.microsoft.com/office/drawing/2014/main" id="{314E6259-7AD8-728A-C42B-190555EBF293}"/>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defTabSz="914400">
                    <a:defRPr/>
                  </a:pPr>
                  <a:endParaRPr lang="en-US" sz="1530" kern="0">
                    <a:solidFill>
                      <a:prstClr val="white"/>
                    </a:solidFill>
                    <a:latin typeface="Calibri"/>
                  </a:endParaRPr>
                </a:p>
              </p:txBody>
            </p:sp>
          </p:grpSp>
          <p:sp>
            <p:nvSpPr>
              <p:cNvPr id="123" name="Rectangle: Single Corner Snipped 29">
                <a:extLst>
                  <a:ext uri="{FF2B5EF4-FFF2-40B4-BE49-F238E27FC236}">
                    <a16:creationId xmlns:a16="http://schemas.microsoft.com/office/drawing/2014/main" id="{674C6807-E0D2-BCB8-4B32-E3805281B9F5}"/>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4" name="Oval 123">
                <a:extLst>
                  <a:ext uri="{FF2B5EF4-FFF2-40B4-BE49-F238E27FC236}">
                    <a16:creationId xmlns:a16="http://schemas.microsoft.com/office/drawing/2014/main" id="{6A306B9F-E4C9-D161-CE4D-9518048213EF}"/>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25" name="Oval 124">
                <a:extLst>
                  <a:ext uri="{FF2B5EF4-FFF2-40B4-BE49-F238E27FC236}">
                    <a16:creationId xmlns:a16="http://schemas.microsoft.com/office/drawing/2014/main" id="{2B82052D-3149-AE79-424D-ED8F3F866D5A}"/>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6" name="Flowchart: Off-page Connector 125">
                <a:extLst>
                  <a:ext uri="{FF2B5EF4-FFF2-40B4-BE49-F238E27FC236}">
                    <a16:creationId xmlns:a16="http://schemas.microsoft.com/office/drawing/2014/main" id="{6735BB20-9631-2D44-8AE9-FA15DFC3D40E}"/>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7" name="Oval 126">
                <a:extLst>
                  <a:ext uri="{FF2B5EF4-FFF2-40B4-BE49-F238E27FC236}">
                    <a16:creationId xmlns:a16="http://schemas.microsoft.com/office/drawing/2014/main" id="{468100A3-30A6-DF06-75D3-9F0FECBDEDC1}"/>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8" name="Flowchart: Terminator 127">
                <a:extLst>
                  <a:ext uri="{FF2B5EF4-FFF2-40B4-BE49-F238E27FC236}">
                    <a16:creationId xmlns:a16="http://schemas.microsoft.com/office/drawing/2014/main" id="{66892541-9182-D131-FA9E-03F9F6286669}"/>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29" name="Flowchart: Delay 128">
                <a:extLst>
                  <a:ext uri="{FF2B5EF4-FFF2-40B4-BE49-F238E27FC236}">
                    <a16:creationId xmlns:a16="http://schemas.microsoft.com/office/drawing/2014/main" id="{31F0734C-0500-414F-00CF-43CBBFAD227C}"/>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30" name="Isosceles Triangle 129">
                <a:extLst>
                  <a:ext uri="{FF2B5EF4-FFF2-40B4-BE49-F238E27FC236}">
                    <a16:creationId xmlns:a16="http://schemas.microsoft.com/office/drawing/2014/main" id="{2E58CC72-B363-C53E-09CE-60661A87A5C8}"/>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1" name="Oval 130">
                <a:extLst>
                  <a:ext uri="{FF2B5EF4-FFF2-40B4-BE49-F238E27FC236}">
                    <a16:creationId xmlns:a16="http://schemas.microsoft.com/office/drawing/2014/main" id="{5D9358D0-CB6F-9145-785F-A1817C259708}"/>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2" name="Oval 131">
                <a:extLst>
                  <a:ext uri="{FF2B5EF4-FFF2-40B4-BE49-F238E27FC236}">
                    <a16:creationId xmlns:a16="http://schemas.microsoft.com/office/drawing/2014/main" id="{24353CEC-5CD4-2A35-A681-A4B8D0BA0F41}"/>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3" name="Oval 132">
                <a:extLst>
                  <a:ext uri="{FF2B5EF4-FFF2-40B4-BE49-F238E27FC236}">
                    <a16:creationId xmlns:a16="http://schemas.microsoft.com/office/drawing/2014/main" id="{881AED8F-BE8C-66AA-AC4A-D4D4982B7E70}"/>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4" name="Oval 133">
                <a:extLst>
                  <a:ext uri="{FF2B5EF4-FFF2-40B4-BE49-F238E27FC236}">
                    <a16:creationId xmlns:a16="http://schemas.microsoft.com/office/drawing/2014/main" id="{78AC1F84-0A57-34F7-0466-EE8F5F0EBC61}"/>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5" name="Flowchart: Terminator 134">
                <a:extLst>
                  <a:ext uri="{FF2B5EF4-FFF2-40B4-BE49-F238E27FC236}">
                    <a16:creationId xmlns:a16="http://schemas.microsoft.com/office/drawing/2014/main" id="{262B6B70-E2BB-3A0F-0C63-61D27FC71E8C}"/>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6" name="Flowchart: Terminator 135">
                <a:extLst>
                  <a:ext uri="{FF2B5EF4-FFF2-40B4-BE49-F238E27FC236}">
                    <a16:creationId xmlns:a16="http://schemas.microsoft.com/office/drawing/2014/main" id="{37CFF7AF-2E11-15AB-3E4C-C29EF08B30E2}"/>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37" name="Moon 136">
                <a:extLst>
                  <a:ext uri="{FF2B5EF4-FFF2-40B4-BE49-F238E27FC236}">
                    <a16:creationId xmlns:a16="http://schemas.microsoft.com/office/drawing/2014/main" id="{0AD1BEB3-DB55-1F42-3B88-175D9DB4B4F3}"/>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138" name="Moon 137">
                <a:extLst>
                  <a:ext uri="{FF2B5EF4-FFF2-40B4-BE49-F238E27FC236}">
                    <a16:creationId xmlns:a16="http://schemas.microsoft.com/office/drawing/2014/main" id="{53FD611D-7E7F-B8D1-777A-2D0023E9E396}"/>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39" name="Oval 138">
                <a:extLst>
                  <a:ext uri="{FF2B5EF4-FFF2-40B4-BE49-F238E27FC236}">
                    <a16:creationId xmlns:a16="http://schemas.microsoft.com/office/drawing/2014/main" id="{ADD12870-745F-549E-8520-E28EAFB02242}"/>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40" name="Flowchart: Delay 139">
                <a:extLst>
                  <a:ext uri="{FF2B5EF4-FFF2-40B4-BE49-F238E27FC236}">
                    <a16:creationId xmlns:a16="http://schemas.microsoft.com/office/drawing/2014/main" id="{FDBBF527-BE29-9D0D-7413-5AF592398951}"/>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41" name="Right Triangle 140">
                <a:extLst>
                  <a:ext uri="{FF2B5EF4-FFF2-40B4-BE49-F238E27FC236}">
                    <a16:creationId xmlns:a16="http://schemas.microsoft.com/office/drawing/2014/main" id="{6C46E293-7225-1FE5-8486-F694BB812573}"/>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42" name="Right Triangle 141">
                <a:extLst>
                  <a:ext uri="{FF2B5EF4-FFF2-40B4-BE49-F238E27FC236}">
                    <a16:creationId xmlns:a16="http://schemas.microsoft.com/office/drawing/2014/main" id="{33A5B530-2913-2E34-0037-C194CAD3CD6B}"/>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43" name="Flowchart: Manual Operation 26">
                <a:extLst>
                  <a:ext uri="{FF2B5EF4-FFF2-40B4-BE49-F238E27FC236}">
                    <a16:creationId xmlns:a16="http://schemas.microsoft.com/office/drawing/2014/main" id="{9F45DACD-53D9-10C8-24B7-9E3379A11449}"/>
                  </a:ext>
                </a:extLst>
              </p:cNvPr>
              <p:cNvSpPr/>
              <p:nvPr/>
            </p:nvSpPr>
            <p:spPr>
              <a:xfrm rot="230863" flipV="1">
                <a:off x="1176218" y="344957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144" name="Flowchart: Terminator 143">
                <a:extLst>
                  <a:ext uri="{FF2B5EF4-FFF2-40B4-BE49-F238E27FC236}">
                    <a16:creationId xmlns:a16="http://schemas.microsoft.com/office/drawing/2014/main" id="{1C5D1A2A-74FC-C77F-9F3E-FA0374F1CA91}"/>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145" name="Flowchart: Connector 144">
                <a:extLst>
                  <a:ext uri="{FF2B5EF4-FFF2-40B4-BE49-F238E27FC236}">
                    <a16:creationId xmlns:a16="http://schemas.microsoft.com/office/drawing/2014/main" id="{8B2B1EEB-BE7A-7D48-7FD8-C5B0ADB37ADC}"/>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146" name="Flowchart: Connector 145">
                <a:extLst>
                  <a:ext uri="{FF2B5EF4-FFF2-40B4-BE49-F238E27FC236}">
                    <a16:creationId xmlns:a16="http://schemas.microsoft.com/office/drawing/2014/main" id="{D2CDBC07-369B-634E-9ACF-DEE11B1D9C4D}"/>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147" name="Group 146">
                <a:extLst>
                  <a:ext uri="{FF2B5EF4-FFF2-40B4-BE49-F238E27FC236}">
                    <a16:creationId xmlns:a16="http://schemas.microsoft.com/office/drawing/2014/main" id="{F395C8DA-04BF-ECDF-7DB5-70175A3862E5}"/>
                  </a:ext>
                </a:extLst>
              </p:cNvPr>
              <p:cNvGrpSpPr/>
              <p:nvPr/>
            </p:nvGrpSpPr>
            <p:grpSpPr>
              <a:xfrm>
                <a:off x="1717423" y="2352216"/>
                <a:ext cx="325110" cy="522802"/>
                <a:chOff x="859632" y="2338402"/>
                <a:chExt cx="571500" cy="788345"/>
              </a:xfrm>
            </p:grpSpPr>
            <p:sp>
              <p:nvSpPr>
                <p:cNvPr id="149" name="Rectangle 148">
                  <a:extLst>
                    <a:ext uri="{FF2B5EF4-FFF2-40B4-BE49-F238E27FC236}">
                      <a16:creationId xmlns:a16="http://schemas.microsoft.com/office/drawing/2014/main" id="{081C4006-9853-3351-A808-178BFDD67F49}"/>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150" name="Picture 149">
                  <a:extLst>
                    <a:ext uri="{FF2B5EF4-FFF2-40B4-BE49-F238E27FC236}">
                      <a16:creationId xmlns:a16="http://schemas.microsoft.com/office/drawing/2014/main" id="{13AB5895-A109-08DB-4CE9-ECADCF542FD6}"/>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48" name="Freeform: Shape 147">
                <a:extLst>
                  <a:ext uri="{FF2B5EF4-FFF2-40B4-BE49-F238E27FC236}">
                    <a16:creationId xmlns:a16="http://schemas.microsoft.com/office/drawing/2014/main" id="{7A4392FE-0582-A053-8679-8BA2DD7E3AEB}"/>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grpSp>
          <p:nvGrpSpPr>
            <p:cNvPr id="8" name="Group 7">
              <a:extLst>
                <a:ext uri="{FF2B5EF4-FFF2-40B4-BE49-F238E27FC236}">
                  <a16:creationId xmlns:a16="http://schemas.microsoft.com/office/drawing/2014/main" id="{61CAF25C-15D9-333C-3674-D41D19EEA4EF}"/>
                </a:ext>
              </a:extLst>
            </p:cNvPr>
            <p:cNvGrpSpPr/>
            <p:nvPr/>
          </p:nvGrpSpPr>
          <p:grpSpPr>
            <a:xfrm>
              <a:off x="1200822" y="5691758"/>
              <a:ext cx="330708" cy="403321"/>
              <a:chOff x="3312043" y="4084938"/>
              <a:chExt cx="189762" cy="211269"/>
            </a:xfrm>
          </p:grpSpPr>
          <p:sp>
            <p:nvSpPr>
              <p:cNvPr id="117" name="Chord 116">
                <a:extLst>
                  <a:ext uri="{FF2B5EF4-FFF2-40B4-BE49-F238E27FC236}">
                    <a16:creationId xmlns:a16="http://schemas.microsoft.com/office/drawing/2014/main" id="{485CCA2F-7EB8-107B-393F-C5FA6D8ACC4B}"/>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118" name="Chord 117">
                <a:extLst>
                  <a:ext uri="{FF2B5EF4-FFF2-40B4-BE49-F238E27FC236}">
                    <a16:creationId xmlns:a16="http://schemas.microsoft.com/office/drawing/2014/main" id="{FA0A08DF-1FBC-92CA-910B-8963A7A3BE42}"/>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sp>
            <p:nvSpPr>
              <p:cNvPr id="119" name="Chord 118">
                <a:extLst>
                  <a:ext uri="{FF2B5EF4-FFF2-40B4-BE49-F238E27FC236}">
                    <a16:creationId xmlns:a16="http://schemas.microsoft.com/office/drawing/2014/main" id="{751B7469-37BF-EE7B-E761-D9ADA271348A}"/>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9" name="Flowchart: Manual Operation 26">
              <a:extLst>
                <a:ext uri="{FF2B5EF4-FFF2-40B4-BE49-F238E27FC236}">
                  <a16:creationId xmlns:a16="http://schemas.microsoft.com/office/drawing/2014/main" id="{A157685D-DCB9-3675-136A-5B52CD26E004}"/>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nvGrpSpPr>
            <p:cNvPr id="10" name="Group 9">
              <a:extLst>
                <a:ext uri="{FF2B5EF4-FFF2-40B4-BE49-F238E27FC236}">
                  <a16:creationId xmlns:a16="http://schemas.microsoft.com/office/drawing/2014/main" id="{3DD82BC8-0372-3FA9-4C51-0D7E7C1CF4ED}"/>
                </a:ext>
              </a:extLst>
            </p:cNvPr>
            <p:cNvGrpSpPr/>
            <p:nvPr/>
          </p:nvGrpSpPr>
          <p:grpSpPr>
            <a:xfrm>
              <a:off x="1733904" y="5722471"/>
              <a:ext cx="330708" cy="403321"/>
              <a:chOff x="3312043" y="4084938"/>
              <a:chExt cx="189762" cy="211269"/>
            </a:xfrm>
          </p:grpSpPr>
          <p:sp>
            <p:nvSpPr>
              <p:cNvPr id="115" name="Chord 114">
                <a:extLst>
                  <a:ext uri="{FF2B5EF4-FFF2-40B4-BE49-F238E27FC236}">
                    <a16:creationId xmlns:a16="http://schemas.microsoft.com/office/drawing/2014/main" id="{C33BA0E0-78ED-3315-96F0-231EA705637D}"/>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algn="ctr">
                  <a:defRPr/>
                </a:pPr>
                <a:endParaRPr lang="en-US" sz="1530" kern="0">
                  <a:solidFill>
                    <a:prstClr val="white"/>
                  </a:solidFill>
                  <a:latin typeface="Calibri"/>
                </a:endParaRPr>
              </a:p>
            </p:txBody>
          </p:sp>
          <p:sp>
            <p:nvSpPr>
              <p:cNvPr id="116" name="Chord 115">
                <a:extLst>
                  <a:ext uri="{FF2B5EF4-FFF2-40B4-BE49-F238E27FC236}">
                    <a16:creationId xmlns:a16="http://schemas.microsoft.com/office/drawing/2014/main" id="{3D4C1849-9864-5504-977F-D361A144FBFE}"/>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algn="ctr">
                  <a:defRPr/>
                </a:pPr>
                <a:endParaRPr lang="en-US" sz="1530" kern="0">
                  <a:solidFill>
                    <a:prstClr val="white"/>
                  </a:solidFill>
                  <a:latin typeface="Calibri"/>
                </a:endParaRPr>
              </a:p>
            </p:txBody>
          </p:sp>
        </p:grpSp>
        <p:sp>
          <p:nvSpPr>
            <p:cNvPr id="11" name="Flowchart: Manual Operation 26">
              <a:extLst>
                <a:ext uri="{FF2B5EF4-FFF2-40B4-BE49-F238E27FC236}">
                  <a16:creationId xmlns:a16="http://schemas.microsoft.com/office/drawing/2014/main" id="{0DDEAC58-D78C-7F01-7E30-DD9FD888E2BF}"/>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2" name="Rectangle: Single Corner Snipped 29">
              <a:extLst>
                <a:ext uri="{FF2B5EF4-FFF2-40B4-BE49-F238E27FC236}">
                  <a16:creationId xmlns:a16="http://schemas.microsoft.com/office/drawing/2014/main" id="{AC05B594-8C70-7974-3451-D5EC749329F1}"/>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3" name="Oval 12">
              <a:extLst>
                <a:ext uri="{FF2B5EF4-FFF2-40B4-BE49-F238E27FC236}">
                  <a16:creationId xmlns:a16="http://schemas.microsoft.com/office/drawing/2014/main" id="{C1BA4DF0-8220-B694-99A8-08A952603332}"/>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9" name="Oval 28">
              <a:extLst>
                <a:ext uri="{FF2B5EF4-FFF2-40B4-BE49-F238E27FC236}">
                  <a16:creationId xmlns:a16="http://schemas.microsoft.com/office/drawing/2014/main" id="{96350247-BDFA-B9B4-3837-665AD2FD53DD}"/>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71" name="Flowchart: Off-page Connector 70">
              <a:extLst>
                <a:ext uri="{FF2B5EF4-FFF2-40B4-BE49-F238E27FC236}">
                  <a16:creationId xmlns:a16="http://schemas.microsoft.com/office/drawing/2014/main" id="{471FDF1F-1943-ADB4-61B9-88A32F475588}"/>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72" name="Oval 71">
              <a:extLst>
                <a:ext uri="{FF2B5EF4-FFF2-40B4-BE49-F238E27FC236}">
                  <a16:creationId xmlns:a16="http://schemas.microsoft.com/office/drawing/2014/main" id="{8C3732E1-15D8-E9DB-4DD0-A74EA5FF07BB}"/>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73" name="Flowchart: Terminator 72">
              <a:extLst>
                <a:ext uri="{FF2B5EF4-FFF2-40B4-BE49-F238E27FC236}">
                  <a16:creationId xmlns:a16="http://schemas.microsoft.com/office/drawing/2014/main" id="{AC013BA0-A149-0E17-2F76-DC1D13B21DF7}"/>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74" name="Flowchart: Delay 73">
              <a:extLst>
                <a:ext uri="{FF2B5EF4-FFF2-40B4-BE49-F238E27FC236}">
                  <a16:creationId xmlns:a16="http://schemas.microsoft.com/office/drawing/2014/main" id="{4EF5C8F6-B79A-1DBD-4883-D22EE68AA4AC}"/>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75" name="Moon 74">
              <a:extLst>
                <a:ext uri="{FF2B5EF4-FFF2-40B4-BE49-F238E27FC236}">
                  <a16:creationId xmlns:a16="http://schemas.microsoft.com/office/drawing/2014/main" id="{D23C64AF-3E43-C69C-EA66-FE4034564119}"/>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76" name="Moon 75">
              <a:extLst>
                <a:ext uri="{FF2B5EF4-FFF2-40B4-BE49-F238E27FC236}">
                  <a16:creationId xmlns:a16="http://schemas.microsoft.com/office/drawing/2014/main" id="{F7AD3B63-BE7D-E756-0AFB-3CF56F42217B}"/>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77" name="Oval 76">
              <a:extLst>
                <a:ext uri="{FF2B5EF4-FFF2-40B4-BE49-F238E27FC236}">
                  <a16:creationId xmlns:a16="http://schemas.microsoft.com/office/drawing/2014/main" id="{7EB6F62C-D6EF-B977-2FDF-BCCCE3C2C0CB}"/>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78" name="Right Triangle 77">
              <a:extLst>
                <a:ext uri="{FF2B5EF4-FFF2-40B4-BE49-F238E27FC236}">
                  <a16:creationId xmlns:a16="http://schemas.microsoft.com/office/drawing/2014/main" id="{713181E7-2B2D-9661-8B72-57C908E09584}"/>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79" name="Right Triangle 78">
              <a:extLst>
                <a:ext uri="{FF2B5EF4-FFF2-40B4-BE49-F238E27FC236}">
                  <a16:creationId xmlns:a16="http://schemas.microsoft.com/office/drawing/2014/main" id="{FEF08071-C156-3F73-7EB2-75CAC243A991}"/>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80" name="Flowchart: Terminator 79">
              <a:extLst>
                <a:ext uri="{FF2B5EF4-FFF2-40B4-BE49-F238E27FC236}">
                  <a16:creationId xmlns:a16="http://schemas.microsoft.com/office/drawing/2014/main" id="{4FC7B490-51D4-F4C3-D00D-588C6C165D3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81" name="Flowchart: Connector 80">
              <a:extLst>
                <a:ext uri="{FF2B5EF4-FFF2-40B4-BE49-F238E27FC236}">
                  <a16:creationId xmlns:a16="http://schemas.microsoft.com/office/drawing/2014/main" id="{D48BB325-81E7-FA36-DF68-D62CD81A453A}"/>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82" name="Flowchart: Connector 81">
              <a:extLst>
                <a:ext uri="{FF2B5EF4-FFF2-40B4-BE49-F238E27FC236}">
                  <a16:creationId xmlns:a16="http://schemas.microsoft.com/office/drawing/2014/main" id="{4628E675-DD68-424C-880E-29125A6818F9}"/>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83" name="Freeform: Shape 82">
              <a:extLst>
                <a:ext uri="{FF2B5EF4-FFF2-40B4-BE49-F238E27FC236}">
                  <a16:creationId xmlns:a16="http://schemas.microsoft.com/office/drawing/2014/main" id="{DCA4EAF8-148F-1F22-E3E2-F308F44A8BE9}"/>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84" name="Group 83">
              <a:extLst>
                <a:ext uri="{FF2B5EF4-FFF2-40B4-BE49-F238E27FC236}">
                  <a16:creationId xmlns:a16="http://schemas.microsoft.com/office/drawing/2014/main" id="{20AF5B3C-BE7B-FEC7-8DBB-FCCE1B315658}"/>
                </a:ext>
              </a:extLst>
            </p:cNvPr>
            <p:cNvGrpSpPr/>
            <p:nvPr/>
          </p:nvGrpSpPr>
          <p:grpSpPr>
            <a:xfrm>
              <a:off x="1736703" y="3532400"/>
              <a:ext cx="325110" cy="522802"/>
              <a:chOff x="859632" y="2338402"/>
              <a:chExt cx="571500" cy="788345"/>
            </a:xfrm>
          </p:grpSpPr>
          <p:sp>
            <p:nvSpPr>
              <p:cNvPr id="113" name="Rectangle 112">
                <a:extLst>
                  <a:ext uri="{FF2B5EF4-FFF2-40B4-BE49-F238E27FC236}">
                    <a16:creationId xmlns:a16="http://schemas.microsoft.com/office/drawing/2014/main" id="{49AF4D0E-2691-5E2A-E30E-2EF53EBBD0B4}"/>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114" name="Picture 113">
                <a:extLst>
                  <a:ext uri="{FF2B5EF4-FFF2-40B4-BE49-F238E27FC236}">
                    <a16:creationId xmlns:a16="http://schemas.microsoft.com/office/drawing/2014/main" id="{45305697-C74A-736B-5C40-41D37D9F482F}"/>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85" name="Group 84">
              <a:extLst>
                <a:ext uri="{FF2B5EF4-FFF2-40B4-BE49-F238E27FC236}">
                  <a16:creationId xmlns:a16="http://schemas.microsoft.com/office/drawing/2014/main" id="{6B78531E-A413-09E2-E967-803ED2F6A423}"/>
                </a:ext>
              </a:extLst>
            </p:cNvPr>
            <p:cNvGrpSpPr/>
            <p:nvPr/>
          </p:nvGrpSpPr>
          <p:grpSpPr>
            <a:xfrm rot="19720146">
              <a:off x="1182580" y="2371883"/>
              <a:ext cx="386764" cy="226743"/>
              <a:chOff x="5136060" y="1710152"/>
              <a:chExt cx="538831" cy="347248"/>
            </a:xfrm>
          </p:grpSpPr>
          <p:sp>
            <p:nvSpPr>
              <p:cNvPr id="103" name="Oval 5">
                <a:extLst>
                  <a:ext uri="{FF2B5EF4-FFF2-40B4-BE49-F238E27FC236}">
                    <a16:creationId xmlns:a16="http://schemas.microsoft.com/office/drawing/2014/main" id="{16E47CF1-0904-8266-08E4-BCCD3EEEC50E}"/>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104" name="Group 103">
                <a:extLst>
                  <a:ext uri="{FF2B5EF4-FFF2-40B4-BE49-F238E27FC236}">
                    <a16:creationId xmlns:a16="http://schemas.microsoft.com/office/drawing/2014/main" id="{9A8D9D60-DEEB-8651-0FFD-CBAE9025F7E7}"/>
                  </a:ext>
                </a:extLst>
              </p:cNvPr>
              <p:cNvGrpSpPr/>
              <p:nvPr/>
            </p:nvGrpSpPr>
            <p:grpSpPr>
              <a:xfrm rot="20545732">
                <a:off x="5242936" y="1710152"/>
                <a:ext cx="85726" cy="45719"/>
                <a:chOff x="5293988" y="1700325"/>
                <a:chExt cx="85726" cy="42639"/>
              </a:xfrm>
            </p:grpSpPr>
            <p:cxnSp>
              <p:nvCxnSpPr>
                <p:cNvPr id="110" name="Straight Connector 109">
                  <a:extLst>
                    <a:ext uri="{FF2B5EF4-FFF2-40B4-BE49-F238E27FC236}">
                      <a16:creationId xmlns:a16="http://schemas.microsoft.com/office/drawing/2014/main" id="{3C58E998-00BE-2411-7CFB-A3E6AA5022DD}"/>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1" name="Straight Connector 110">
                  <a:extLst>
                    <a:ext uri="{FF2B5EF4-FFF2-40B4-BE49-F238E27FC236}">
                      <a16:creationId xmlns:a16="http://schemas.microsoft.com/office/drawing/2014/main" id="{CB778758-51C0-5EFB-D5D8-D92C3B8A2F74}"/>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12" name="Straight Connector 111">
                  <a:extLst>
                    <a:ext uri="{FF2B5EF4-FFF2-40B4-BE49-F238E27FC236}">
                      <a16:creationId xmlns:a16="http://schemas.microsoft.com/office/drawing/2014/main" id="{0B367408-52A7-C3D0-390F-6A3418844BD2}"/>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05" name="Oval 4">
                <a:extLst>
                  <a:ext uri="{FF2B5EF4-FFF2-40B4-BE49-F238E27FC236}">
                    <a16:creationId xmlns:a16="http://schemas.microsoft.com/office/drawing/2014/main" id="{50DB712D-D043-4F81-4577-187A180EA3AC}"/>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6" name="Oval 105">
                <a:extLst>
                  <a:ext uri="{FF2B5EF4-FFF2-40B4-BE49-F238E27FC236}">
                    <a16:creationId xmlns:a16="http://schemas.microsoft.com/office/drawing/2014/main" id="{C56DE761-7B4A-CB80-0866-E5AFEB01C1A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7" name="Oval 106">
                <a:extLst>
                  <a:ext uri="{FF2B5EF4-FFF2-40B4-BE49-F238E27FC236}">
                    <a16:creationId xmlns:a16="http://schemas.microsoft.com/office/drawing/2014/main" id="{874A81BB-4AF8-54B8-E057-FAC5CD28C065}"/>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08" name="Oval 107">
                <a:extLst>
                  <a:ext uri="{FF2B5EF4-FFF2-40B4-BE49-F238E27FC236}">
                    <a16:creationId xmlns:a16="http://schemas.microsoft.com/office/drawing/2014/main" id="{21449A59-238B-1E9D-F46E-40F01D761950}"/>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9" name="Oval 108">
                <a:extLst>
                  <a:ext uri="{FF2B5EF4-FFF2-40B4-BE49-F238E27FC236}">
                    <a16:creationId xmlns:a16="http://schemas.microsoft.com/office/drawing/2014/main" id="{80A11EAE-933B-251F-7635-D086CC68175F}"/>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86" name="Group 85">
              <a:extLst>
                <a:ext uri="{FF2B5EF4-FFF2-40B4-BE49-F238E27FC236}">
                  <a16:creationId xmlns:a16="http://schemas.microsoft.com/office/drawing/2014/main" id="{3E50FCF3-CB00-73C0-7739-774A5B7FEDDB}"/>
                </a:ext>
              </a:extLst>
            </p:cNvPr>
            <p:cNvGrpSpPr/>
            <p:nvPr/>
          </p:nvGrpSpPr>
          <p:grpSpPr>
            <a:xfrm rot="1705800" flipH="1">
              <a:off x="1678571" y="2367738"/>
              <a:ext cx="386764" cy="226743"/>
              <a:chOff x="5136060" y="1710152"/>
              <a:chExt cx="538831" cy="347248"/>
            </a:xfrm>
          </p:grpSpPr>
          <p:sp>
            <p:nvSpPr>
              <p:cNvPr id="93" name="Oval 5">
                <a:extLst>
                  <a:ext uri="{FF2B5EF4-FFF2-40B4-BE49-F238E27FC236}">
                    <a16:creationId xmlns:a16="http://schemas.microsoft.com/office/drawing/2014/main" id="{C20C6FE4-1C31-913E-9558-D2237BE65885}"/>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94" name="Group 93">
                <a:extLst>
                  <a:ext uri="{FF2B5EF4-FFF2-40B4-BE49-F238E27FC236}">
                    <a16:creationId xmlns:a16="http://schemas.microsoft.com/office/drawing/2014/main" id="{7FCF3019-6262-B095-F8A2-160A81A11890}"/>
                  </a:ext>
                </a:extLst>
              </p:cNvPr>
              <p:cNvGrpSpPr/>
              <p:nvPr/>
            </p:nvGrpSpPr>
            <p:grpSpPr>
              <a:xfrm rot="20545732">
                <a:off x="5242936" y="1710152"/>
                <a:ext cx="85726" cy="45719"/>
                <a:chOff x="5293988" y="1700325"/>
                <a:chExt cx="85726" cy="42639"/>
              </a:xfrm>
            </p:grpSpPr>
            <p:cxnSp>
              <p:nvCxnSpPr>
                <p:cNvPr id="100" name="Straight Connector 99">
                  <a:extLst>
                    <a:ext uri="{FF2B5EF4-FFF2-40B4-BE49-F238E27FC236}">
                      <a16:creationId xmlns:a16="http://schemas.microsoft.com/office/drawing/2014/main" id="{8B10FB6C-EAEB-7529-C5CD-C7B15FCECC59}"/>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1" name="Straight Connector 100">
                  <a:extLst>
                    <a:ext uri="{FF2B5EF4-FFF2-40B4-BE49-F238E27FC236}">
                      <a16:creationId xmlns:a16="http://schemas.microsoft.com/office/drawing/2014/main" id="{D6E48444-89E1-A091-DDD9-F63CDDA198C7}"/>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02" name="Straight Connector 101">
                  <a:extLst>
                    <a:ext uri="{FF2B5EF4-FFF2-40B4-BE49-F238E27FC236}">
                      <a16:creationId xmlns:a16="http://schemas.microsoft.com/office/drawing/2014/main" id="{731C3838-F2DB-45ED-FBF1-F06818CF24AF}"/>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95" name="Oval 4">
                <a:extLst>
                  <a:ext uri="{FF2B5EF4-FFF2-40B4-BE49-F238E27FC236}">
                    <a16:creationId xmlns:a16="http://schemas.microsoft.com/office/drawing/2014/main" id="{84089420-767D-06D8-7083-86226D1D9B2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6" name="Oval 95">
                <a:extLst>
                  <a:ext uri="{FF2B5EF4-FFF2-40B4-BE49-F238E27FC236}">
                    <a16:creationId xmlns:a16="http://schemas.microsoft.com/office/drawing/2014/main" id="{C861CE52-1148-A1F5-A69F-B91E0B0EDE92}"/>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7" name="Oval 96">
                <a:extLst>
                  <a:ext uri="{FF2B5EF4-FFF2-40B4-BE49-F238E27FC236}">
                    <a16:creationId xmlns:a16="http://schemas.microsoft.com/office/drawing/2014/main" id="{08882C4E-F42F-2E42-2C27-DE7AB8E718F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98" name="Oval 97">
                <a:extLst>
                  <a:ext uri="{FF2B5EF4-FFF2-40B4-BE49-F238E27FC236}">
                    <a16:creationId xmlns:a16="http://schemas.microsoft.com/office/drawing/2014/main" id="{6A74B60C-01B5-0DB2-6DB1-3B5CE9795281}"/>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9" name="Oval 98">
                <a:extLst>
                  <a:ext uri="{FF2B5EF4-FFF2-40B4-BE49-F238E27FC236}">
                    <a16:creationId xmlns:a16="http://schemas.microsoft.com/office/drawing/2014/main" id="{E8E6CD66-204F-8EF9-32AF-0A17E733C27E}"/>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87" name="Freeform: Shape 86">
              <a:extLst>
                <a:ext uri="{FF2B5EF4-FFF2-40B4-BE49-F238E27FC236}">
                  <a16:creationId xmlns:a16="http://schemas.microsoft.com/office/drawing/2014/main" id="{610EB0A5-7307-21FB-18D4-618F007FBE0D}"/>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88" name="Oval 87">
              <a:extLst>
                <a:ext uri="{FF2B5EF4-FFF2-40B4-BE49-F238E27FC236}">
                  <a16:creationId xmlns:a16="http://schemas.microsoft.com/office/drawing/2014/main" id="{D76018B3-5DC1-0546-0283-2972D1496BC6}"/>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89" name="Oval 88">
              <a:extLst>
                <a:ext uri="{FF2B5EF4-FFF2-40B4-BE49-F238E27FC236}">
                  <a16:creationId xmlns:a16="http://schemas.microsoft.com/office/drawing/2014/main" id="{D3744E3A-FE77-242F-B3D3-E808F41991E4}"/>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90" name="Diagonal Stripe 89">
              <a:extLst>
                <a:ext uri="{FF2B5EF4-FFF2-40B4-BE49-F238E27FC236}">
                  <a16:creationId xmlns:a16="http://schemas.microsoft.com/office/drawing/2014/main" id="{14CBBA5D-7B28-0B8B-5862-6A0D7712F3B8}"/>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91" name="Diagonal Stripe 90">
              <a:extLst>
                <a:ext uri="{FF2B5EF4-FFF2-40B4-BE49-F238E27FC236}">
                  <a16:creationId xmlns:a16="http://schemas.microsoft.com/office/drawing/2014/main" id="{2FC9A58B-4F43-0AC0-A007-17B7FA9951A0}"/>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92" name="Isosceles Triangle 91">
              <a:extLst>
                <a:ext uri="{FF2B5EF4-FFF2-40B4-BE49-F238E27FC236}">
                  <a16:creationId xmlns:a16="http://schemas.microsoft.com/office/drawing/2014/main" id="{88505EEB-C4FD-0F11-59C9-A9C5F21DEC80}"/>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spTree>
    <p:extLst>
      <p:ext uri="{BB962C8B-B14F-4D97-AF65-F5344CB8AC3E}">
        <p14:creationId xmlns:p14="http://schemas.microsoft.com/office/powerpoint/2010/main" val="791396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10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down)">
                                      <p:cBhvr>
                                        <p:cTn id="12" dur="10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wipe(left)">
                                      <p:cBhvr>
                                        <p:cTn id="17" dur="10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right)">
                                      <p:cBhvr>
                                        <p:cTn id="22" dur="10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down)">
                                      <p:cBhvr>
                                        <p:cTn id="27"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 name="Freeform: Shape 90"/>
          <p:cNvSpPr/>
          <p:nvPr/>
        </p:nvSpPr>
        <p:spPr>
          <a:xfrm>
            <a:off x="0" y="4449612"/>
            <a:ext cx="12192000" cy="2479932"/>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rgbClr val="E3DFC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defRPr/>
            </a:pPr>
            <a:endParaRPr lang="en-US" sz="1350">
              <a:solidFill>
                <a:prstClr val="white"/>
              </a:solidFill>
              <a:latin typeface="Calibri" panose="020F0502020204030204"/>
            </a:endParaRPr>
          </a:p>
        </p:txBody>
      </p:sp>
      <p:sp>
        <p:nvSpPr>
          <p:cNvPr id="23" name="Respect 77">
            <a:extLst>
              <a:ext uri="{FF2B5EF4-FFF2-40B4-BE49-F238E27FC236}">
                <a16:creationId xmlns:a16="http://schemas.microsoft.com/office/drawing/2014/main" id="{060E2269-D597-41FF-88A9-C45D57BD3F33}"/>
              </a:ext>
            </a:extLst>
          </p:cNvPr>
          <p:cNvSpPr/>
          <p:nvPr/>
        </p:nvSpPr>
        <p:spPr>
          <a:xfrm>
            <a:off x="431800" y="1912966"/>
            <a:ext cx="7734301" cy="2033094"/>
          </a:xfrm>
          <a:prstGeom prst="rect">
            <a:avLst/>
          </a:prstGeom>
          <a:noFill/>
          <a:ln w="28575">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spcBef>
                <a:spcPts val="600"/>
              </a:spcBef>
              <a:spcAft>
                <a:spcPts val="600"/>
              </a:spcAft>
            </a:pPr>
            <a:r>
              <a:rPr lang="en-US" sz="4000" dirty="0">
                <a:solidFill>
                  <a:srgbClr val="000000"/>
                </a:solidFill>
              </a:rPr>
              <a:t>Will You Be The ACTIVE MANAGER in Active Managerial Control?</a:t>
            </a:r>
          </a:p>
        </p:txBody>
      </p:sp>
      <p:pic>
        <p:nvPicPr>
          <p:cNvPr id="46" name="Picture 45">
            <a:extLst>
              <a:ext uri="{FF2B5EF4-FFF2-40B4-BE49-F238E27FC236}">
                <a16:creationId xmlns:a16="http://schemas.microsoft.com/office/drawing/2014/main" id="{05D8176A-2939-444A-AEE2-4FE53DBB1FD9}"/>
              </a:ext>
            </a:extLst>
          </p:cNvPr>
          <p:cNvPicPr>
            <a:picLocks noChangeAspect="1"/>
          </p:cNvPicPr>
          <p:nvPr/>
        </p:nvPicPr>
        <p:blipFill>
          <a:blip r:embed="rId3"/>
          <a:stretch>
            <a:fillRect/>
          </a:stretch>
        </p:blipFill>
        <p:spPr>
          <a:xfrm>
            <a:off x="7718042" y="2761749"/>
            <a:ext cx="1290908" cy="3609759"/>
          </a:xfrm>
          <a:prstGeom prst="rect">
            <a:avLst/>
          </a:prstGeom>
        </p:spPr>
      </p:pic>
      <p:sp>
        <p:nvSpPr>
          <p:cNvPr id="242" name="Title 1"/>
          <p:cNvSpPr txBox="1">
            <a:spLocks/>
          </p:cNvSpPr>
          <p:nvPr/>
        </p:nvSpPr>
        <p:spPr>
          <a:xfrm>
            <a:off x="0" y="-9815"/>
            <a:ext cx="12192000" cy="1097280"/>
          </a:xfrm>
          <a:prstGeom prst="rect">
            <a:avLst/>
          </a:prstGeom>
          <a:solidFill>
            <a:srgbClr val="712766"/>
          </a:solidFill>
        </p:spPr>
        <p:txBody>
          <a:bodyPr vert="horz" lIns="91440" tIns="45720" rIns="91440" bIns="45720" rtlCol="0" anchor="ctr">
            <a:noAutofit/>
          </a:bodyPr>
          <a:lstStyle>
            <a:lvl1pPr algn="l" defTabSz="457200" rtl="0" eaLnBrk="1" latinLnBrk="0" hangingPunct="1">
              <a:spcBef>
                <a:spcPct val="0"/>
              </a:spcBef>
              <a:buNone/>
              <a:defRPr sz="4400" b="1" kern="1200">
                <a:solidFill>
                  <a:srgbClr val="000000"/>
                </a:solidFill>
                <a:latin typeface="+mj-lt"/>
                <a:ea typeface="+mj-ea"/>
                <a:cs typeface="+mj-cs"/>
              </a:defRPr>
            </a:lvl1pPr>
          </a:lstStyle>
          <a:p>
            <a:pPr marL="457200">
              <a:tabLst>
                <a:tab pos="169863" algn="l"/>
              </a:tabLst>
            </a:pPr>
            <a:r>
              <a:rPr lang="en-US" sz="4800" dirty="0">
                <a:solidFill>
                  <a:schemeClr val="bg1"/>
                </a:solidFill>
                <a:latin typeface="Juice ITC" panose="04040403040A02020202" pitchFamily="82" charset="0"/>
              </a:rPr>
              <a:t>Be The Active Manager</a:t>
            </a:r>
          </a:p>
        </p:txBody>
      </p:sp>
      <p:grpSp>
        <p:nvGrpSpPr>
          <p:cNvPr id="216" name="Group 215">
            <a:extLst>
              <a:ext uri="{FF2B5EF4-FFF2-40B4-BE49-F238E27FC236}">
                <a16:creationId xmlns:a16="http://schemas.microsoft.com/office/drawing/2014/main" id="{E2723CDD-D39B-3A08-A945-69E4FF453B37}"/>
              </a:ext>
            </a:extLst>
          </p:cNvPr>
          <p:cNvGrpSpPr/>
          <p:nvPr/>
        </p:nvGrpSpPr>
        <p:grpSpPr>
          <a:xfrm>
            <a:off x="10247086" y="1327829"/>
            <a:ext cx="1736205" cy="1891011"/>
            <a:chOff x="-1291755" y="2720076"/>
            <a:chExt cx="2982307" cy="3699774"/>
          </a:xfrm>
        </p:grpSpPr>
        <p:sp>
          <p:nvSpPr>
            <p:cNvPr id="217" name="Oval 216">
              <a:extLst>
                <a:ext uri="{FF2B5EF4-FFF2-40B4-BE49-F238E27FC236}">
                  <a16:creationId xmlns:a16="http://schemas.microsoft.com/office/drawing/2014/main" id="{94B9F4B1-D2E9-E5BA-5EB7-197D75D2302B}"/>
                </a:ext>
              </a:extLst>
            </p:cNvPr>
            <p:cNvSpPr/>
            <p:nvPr/>
          </p:nvSpPr>
          <p:spPr>
            <a:xfrm>
              <a:off x="-1162050" y="3524250"/>
              <a:ext cx="2743200" cy="2800350"/>
            </a:xfrm>
            <a:prstGeom prst="ellipse">
              <a:avLst/>
            </a:prstGeom>
            <a:solidFill>
              <a:srgbClr val="FDE9D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8" name="Oval 217">
              <a:extLst>
                <a:ext uri="{FF2B5EF4-FFF2-40B4-BE49-F238E27FC236}">
                  <a16:creationId xmlns:a16="http://schemas.microsoft.com/office/drawing/2014/main" id="{3EBB9759-AFA5-61B7-DE5B-2EB1ABA9363B}"/>
                </a:ext>
              </a:extLst>
            </p:cNvPr>
            <p:cNvSpPr/>
            <p:nvPr/>
          </p:nvSpPr>
          <p:spPr>
            <a:xfrm>
              <a:off x="-1291755" y="3429000"/>
              <a:ext cx="2982307" cy="2990850"/>
            </a:xfrm>
            <a:prstGeom prst="ellipse">
              <a:avLst/>
            </a:prstGeom>
            <a:noFill/>
            <a:ln w="38100">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19" name="Group 218">
              <a:extLst>
                <a:ext uri="{FF2B5EF4-FFF2-40B4-BE49-F238E27FC236}">
                  <a16:creationId xmlns:a16="http://schemas.microsoft.com/office/drawing/2014/main" id="{C05CE650-8E0D-A3C4-CB79-BFF46B68FA7D}"/>
                </a:ext>
              </a:extLst>
            </p:cNvPr>
            <p:cNvGrpSpPr/>
            <p:nvPr/>
          </p:nvGrpSpPr>
          <p:grpSpPr>
            <a:xfrm flipH="1">
              <a:off x="-1205954" y="2720076"/>
              <a:ext cx="2290770" cy="3649875"/>
              <a:chOff x="720551" y="1573392"/>
              <a:chExt cx="2290770" cy="3649875"/>
            </a:xfrm>
          </p:grpSpPr>
          <p:sp>
            <p:nvSpPr>
              <p:cNvPr id="220" name="Freeform: Shape 219">
                <a:extLst>
                  <a:ext uri="{FF2B5EF4-FFF2-40B4-BE49-F238E27FC236}">
                    <a16:creationId xmlns:a16="http://schemas.microsoft.com/office/drawing/2014/main" id="{E2B06A2A-7868-DA81-280A-71ADD6B586DD}"/>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algn="ctr" defTabSz="914400" fontAlgn="base">
                  <a:spcBef>
                    <a:spcPct val="0"/>
                  </a:spcBef>
                  <a:spcAft>
                    <a:spcPct val="0"/>
                  </a:spcAft>
                  <a:defRPr/>
                </a:pPr>
                <a:endParaRPr lang="en-US" sz="1530" kern="0">
                  <a:solidFill>
                    <a:prstClr val="white"/>
                  </a:solidFill>
                  <a:latin typeface="Calibri"/>
                </a:endParaRPr>
              </a:p>
            </p:txBody>
          </p:sp>
          <p:sp>
            <p:nvSpPr>
              <p:cNvPr id="221" name="Flowchart: Terminator 220">
                <a:extLst>
                  <a:ext uri="{FF2B5EF4-FFF2-40B4-BE49-F238E27FC236}">
                    <a16:creationId xmlns:a16="http://schemas.microsoft.com/office/drawing/2014/main" id="{A01A6E8D-AABF-14A7-B66D-80A453840ED0}"/>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22" name="Flowchart: Delay 221">
                <a:extLst>
                  <a:ext uri="{FF2B5EF4-FFF2-40B4-BE49-F238E27FC236}">
                    <a16:creationId xmlns:a16="http://schemas.microsoft.com/office/drawing/2014/main" id="{3C8F0176-B2B6-EA15-3CAA-8ACA0FD3805D}"/>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nvGrpSpPr>
              <p:cNvPr id="223" name="Group 222">
                <a:extLst>
                  <a:ext uri="{FF2B5EF4-FFF2-40B4-BE49-F238E27FC236}">
                    <a16:creationId xmlns:a16="http://schemas.microsoft.com/office/drawing/2014/main" id="{CA856BFE-55DF-AAEE-090A-4706EEECD3B8}"/>
                  </a:ext>
                </a:extLst>
              </p:cNvPr>
              <p:cNvGrpSpPr/>
              <p:nvPr/>
            </p:nvGrpSpPr>
            <p:grpSpPr>
              <a:xfrm>
                <a:off x="720551" y="1574772"/>
                <a:ext cx="1581557" cy="3648495"/>
                <a:chOff x="701501" y="393208"/>
                <a:chExt cx="1581557" cy="3648495"/>
              </a:xfrm>
            </p:grpSpPr>
            <p:sp>
              <p:nvSpPr>
                <p:cNvPr id="273" name="Flowchart: Manual Operation 26">
                  <a:extLst>
                    <a:ext uri="{FF2B5EF4-FFF2-40B4-BE49-F238E27FC236}">
                      <a16:creationId xmlns:a16="http://schemas.microsoft.com/office/drawing/2014/main" id="{88BF6B27-7337-AD4E-968D-BAD3DC765DF7}"/>
                    </a:ext>
                  </a:extLst>
                </p:cNvPr>
                <p:cNvSpPr/>
                <p:nvPr/>
              </p:nvSpPr>
              <p:spPr>
                <a:xfrm rot="21326916" flipV="1">
                  <a:off x="1578450" y="3445054"/>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74" name="Rectangle: Single Corner Snipped 29">
                  <a:extLst>
                    <a:ext uri="{FF2B5EF4-FFF2-40B4-BE49-F238E27FC236}">
                      <a16:creationId xmlns:a16="http://schemas.microsoft.com/office/drawing/2014/main" id="{AA8FBD81-6CD7-F3B4-E456-C0745616F707}"/>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75" name="Oval 274">
                  <a:extLst>
                    <a:ext uri="{FF2B5EF4-FFF2-40B4-BE49-F238E27FC236}">
                      <a16:creationId xmlns:a16="http://schemas.microsoft.com/office/drawing/2014/main" id="{ACD27C41-499B-13AA-1944-60B4FF0DC6B3}"/>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76" name="Oval 275">
                  <a:extLst>
                    <a:ext uri="{FF2B5EF4-FFF2-40B4-BE49-F238E27FC236}">
                      <a16:creationId xmlns:a16="http://schemas.microsoft.com/office/drawing/2014/main" id="{7A83707F-9D78-2C27-FFC6-06C806CF8288}"/>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77" name="Flowchart: Off-page Connector 276">
                  <a:extLst>
                    <a:ext uri="{FF2B5EF4-FFF2-40B4-BE49-F238E27FC236}">
                      <a16:creationId xmlns:a16="http://schemas.microsoft.com/office/drawing/2014/main" id="{7E74BDDE-72FA-FF02-5B63-10E5FEC47A2E}"/>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78" name="Oval 277">
                  <a:extLst>
                    <a:ext uri="{FF2B5EF4-FFF2-40B4-BE49-F238E27FC236}">
                      <a16:creationId xmlns:a16="http://schemas.microsoft.com/office/drawing/2014/main" id="{6C3A377E-72D5-6ACE-8DE7-DF45527351B9}"/>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79" name="Flowchart: Terminator 278">
                  <a:extLst>
                    <a:ext uri="{FF2B5EF4-FFF2-40B4-BE49-F238E27FC236}">
                      <a16:creationId xmlns:a16="http://schemas.microsoft.com/office/drawing/2014/main" id="{517CF90A-C3DE-3816-9824-83D58B740F07}"/>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80" name="Flowchart: Delay 279">
                  <a:extLst>
                    <a:ext uri="{FF2B5EF4-FFF2-40B4-BE49-F238E27FC236}">
                      <a16:creationId xmlns:a16="http://schemas.microsoft.com/office/drawing/2014/main" id="{53C7CC58-52CA-59CB-8A85-47CB6D861762}"/>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81" name="Isosceles Triangle 280">
                  <a:extLst>
                    <a:ext uri="{FF2B5EF4-FFF2-40B4-BE49-F238E27FC236}">
                      <a16:creationId xmlns:a16="http://schemas.microsoft.com/office/drawing/2014/main" id="{B9E52EEA-64E4-3C7C-5D41-3D77C3D9A598}"/>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82" name="Oval 281">
                  <a:extLst>
                    <a:ext uri="{FF2B5EF4-FFF2-40B4-BE49-F238E27FC236}">
                      <a16:creationId xmlns:a16="http://schemas.microsoft.com/office/drawing/2014/main" id="{F2DF2600-3468-7625-6CBB-25A6F4C6C0B4}"/>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83" name="Oval 282">
                  <a:extLst>
                    <a:ext uri="{FF2B5EF4-FFF2-40B4-BE49-F238E27FC236}">
                      <a16:creationId xmlns:a16="http://schemas.microsoft.com/office/drawing/2014/main" id="{06447E28-CB56-B49C-F8F4-2123E230F148}"/>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84" name="Oval 283">
                  <a:extLst>
                    <a:ext uri="{FF2B5EF4-FFF2-40B4-BE49-F238E27FC236}">
                      <a16:creationId xmlns:a16="http://schemas.microsoft.com/office/drawing/2014/main" id="{30430911-1B4A-496C-06B3-156E894A9FF7}"/>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85" name="Oval 284">
                  <a:extLst>
                    <a:ext uri="{FF2B5EF4-FFF2-40B4-BE49-F238E27FC236}">
                      <a16:creationId xmlns:a16="http://schemas.microsoft.com/office/drawing/2014/main" id="{44241C08-2C7B-37B6-99FA-3BDB606DD977}"/>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86" name="Flowchart: Terminator 285">
                  <a:extLst>
                    <a:ext uri="{FF2B5EF4-FFF2-40B4-BE49-F238E27FC236}">
                      <a16:creationId xmlns:a16="http://schemas.microsoft.com/office/drawing/2014/main" id="{A2527EFB-4537-D755-46BC-6820F4F79EC0}"/>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87" name="Flowchart: Terminator 286">
                  <a:extLst>
                    <a:ext uri="{FF2B5EF4-FFF2-40B4-BE49-F238E27FC236}">
                      <a16:creationId xmlns:a16="http://schemas.microsoft.com/office/drawing/2014/main" id="{F6FFFD54-3348-112E-2B74-DD4FECF39258}"/>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88" name="Moon 287">
                  <a:extLst>
                    <a:ext uri="{FF2B5EF4-FFF2-40B4-BE49-F238E27FC236}">
                      <a16:creationId xmlns:a16="http://schemas.microsoft.com/office/drawing/2014/main" id="{2F355450-362D-A440-E5EB-26ADD3CA87BE}"/>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defTabSz="914400">
                    <a:defRPr/>
                  </a:pPr>
                  <a:endParaRPr lang="en-US" sz="1530" kern="0">
                    <a:solidFill>
                      <a:prstClr val="white"/>
                    </a:solidFill>
                    <a:latin typeface="Calibri"/>
                  </a:endParaRPr>
                </a:p>
              </p:txBody>
            </p:sp>
            <p:sp>
              <p:nvSpPr>
                <p:cNvPr id="289" name="Moon 288">
                  <a:extLst>
                    <a:ext uri="{FF2B5EF4-FFF2-40B4-BE49-F238E27FC236}">
                      <a16:creationId xmlns:a16="http://schemas.microsoft.com/office/drawing/2014/main" id="{F5F6EA6E-AB76-4698-6E01-22771BA05BF1}"/>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90" name="Oval 289">
                  <a:extLst>
                    <a:ext uri="{FF2B5EF4-FFF2-40B4-BE49-F238E27FC236}">
                      <a16:creationId xmlns:a16="http://schemas.microsoft.com/office/drawing/2014/main" id="{BCB97D86-8C17-A095-23F4-0B729DFD6FF9}"/>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91" name="Flowchart: Delay 290">
                  <a:extLst>
                    <a:ext uri="{FF2B5EF4-FFF2-40B4-BE49-F238E27FC236}">
                      <a16:creationId xmlns:a16="http://schemas.microsoft.com/office/drawing/2014/main" id="{51BA5A32-3EA2-97DD-D258-DD70CA3E33AC}"/>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92" name="Right Triangle 291">
                  <a:extLst>
                    <a:ext uri="{FF2B5EF4-FFF2-40B4-BE49-F238E27FC236}">
                      <a16:creationId xmlns:a16="http://schemas.microsoft.com/office/drawing/2014/main" id="{C5CF368A-0FF8-2E27-587B-0E700798B2F0}"/>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93" name="Right Triangle 292">
                  <a:extLst>
                    <a:ext uri="{FF2B5EF4-FFF2-40B4-BE49-F238E27FC236}">
                      <a16:creationId xmlns:a16="http://schemas.microsoft.com/office/drawing/2014/main" id="{3868AF1F-0094-EDC9-AD48-87B27A9E5A12}"/>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94" name="Flowchart: Manual Operation 26">
                  <a:extLst>
                    <a:ext uri="{FF2B5EF4-FFF2-40B4-BE49-F238E27FC236}">
                      <a16:creationId xmlns:a16="http://schemas.microsoft.com/office/drawing/2014/main" id="{40D19E41-A5DF-D520-ACB0-F58F97AB1D20}"/>
                    </a:ext>
                  </a:extLst>
                </p:cNvPr>
                <p:cNvSpPr/>
                <p:nvPr/>
              </p:nvSpPr>
              <p:spPr>
                <a:xfrm rot="230863" flipV="1">
                  <a:off x="1198365" y="3450312"/>
                  <a:ext cx="414978" cy="59139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a:solidFill>
                      <a:prstClr val="white"/>
                    </a:solidFill>
                    <a:latin typeface="Calibri"/>
                  </a:endParaRPr>
                </a:p>
              </p:txBody>
            </p:sp>
            <p:sp>
              <p:nvSpPr>
                <p:cNvPr id="295" name="Flowchart: Terminator 294">
                  <a:extLst>
                    <a:ext uri="{FF2B5EF4-FFF2-40B4-BE49-F238E27FC236}">
                      <a16:creationId xmlns:a16="http://schemas.microsoft.com/office/drawing/2014/main" id="{D5EDBAD0-B83B-77B8-EF7A-048228EF73B3}"/>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algn="ctr" defTabSz="914400" fontAlgn="base">
                    <a:spcBef>
                      <a:spcPct val="0"/>
                    </a:spcBef>
                    <a:spcAft>
                      <a:spcPct val="0"/>
                    </a:spcAft>
                    <a:defRPr/>
                  </a:pPr>
                  <a:endParaRPr lang="en-US" sz="1530" kern="0" dirty="0">
                    <a:solidFill>
                      <a:prstClr val="white"/>
                    </a:solidFill>
                    <a:latin typeface="Calibri"/>
                  </a:endParaRPr>
                </a:p>
              </p:txBody>
            </p:sp>
            <p:sp>
              <p:nvSpPr>
                <p:cNvPr id="296" name="Flowchart: Connector 295">
                  <a:extLst>
                    <a:ext uri="{FF2B5EF4-FFF2-40B4-BE49-F238E27FC236}">
                      <a16:creationId xmlns:a16="http://schemas.microsoft.com/office/drawing/2014/main" id="{E08919A5-DC36-91C3-BF01-0A9822058E5C}"/>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sp>
              <p:nvSpPr>
                <p:cNvPr id="297" name="Flowchart: Connector 296">
                  <a:extLst>
                    <a:ext uri="{FF2B5EF4-FFF2-40B4-BE49-F238E27FC236}">
                      <a16:creationId xmlns:a16="http://schemas.microsoft.com/office/drawing/2014/main" id="{F1DA0283-776B-1030-B476-91B7C1455B06}"/>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grpSp>
              <p:nvGrpSpPr>
                <p:cNvPr id="298" name="Group 297">
                  <a:extLst>
                    <a:ext uri="{FF2B5EF4-FFF2-40B4-BE49-F238E27FC236}">
                      <a16:creationId xmlns:a16="http://schemas.microsoft.com/office/drawing/2014/main" id="{48799FEB-5EA4-E5D9-0A4A-52030CE53B83}"/>
                    </a:ext>
                  </a:extLst>
                </p:cNvPr>
                <p:cNvGrpSpPr/>
                <p:nvPr/>
              </p:nvGrpSpPr>
              <p:grpSpPr>
                <a:xfrm>
                  <a:off x="1717423" y="2352216"/>
                  <a:ext cx="325110" cy="522802"/>
                  <a:chOff x="859632" y="2338402"/>
                  <a:chExt cx="571500" cy="788345"/>
                </a:xfrm>
              </p:grpSpPr>
              <p:sp>
                <p:nvSpPr>
                  <p:cNvPr id="300" name="Rectangle 299">
                    <a:extLst>
                      <a:ext uri="{FF2B5EF4-FFF2-40B4-BE49-F238E27FC236}">
                        <a16:creationId xmlns:a16="http://schemas.microsoft.com/office/drawing/2014/main" id="{0DDA9E13-4484-4971-2FA5-6DDA4397C2E3}"/>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defTabSz="914400">
                      <a:defRPr/>
                    </a:pPr>
                    <a:endParaRPr lang="en-US" sz="1530" kern="0">
                      <a:solidFill>
                        <a:prstClr val="white"/>
                      </a:solidFill>
                      <a:latin typeface="Calibri"/>
                    </a:endParaRPr>
                  </a:p>
                </p:txBody>
              </p:sp>
              <p:pic>
                <p:nvPicPr>
                  <p:cNvPr id="301" name="Picture 300">
                    <a:extLst>
                      <a:ext uri="{FF2B5EF4-FFF2-40B4-BE49-F238E27FC236}">
                        <a16:creationId xmlns:a16="http://schemas.microsoft.com/office/drawing/2014/main" id="{9801788F-EB0C-0515-B71A-E318C095A258}"/>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99" name="Freeform: Shape 298">
                  <a:extLst>
                    <a:ext uri="{FF2B5EF4-FFF2-40B4-BE49-F238E27FC236}">
                      <a16:creationId xmlns:a16="http://schemas.microsoft.com/office/drawing/2014/main" id="{06B830A3-E4E7-580F-858A-E0EC67028B43}"/>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defRPr/>
                  </a:pPr>
                  <a:endParaRPr lang="en-US" kern="0">
                    <a:solidFill>
                      <a:prstClr val="white"/>
                    </a:solidFill>
                    <a:latin typeface="Calibri"/>
                  </a:endParaRPr>
                </a:p>
              </p:txBody>
            </p:sp>
          </p:grpSp>
          <p:sp>
            <p:nvSpPr>
              <p:cNvPr id="224" name="Rectangle: Single Corner Snipped 29">
                <a:extLst>
                  <a:ext uri="{FF2B5EF4-FFF2-40B4-BE49-F238E27FC236}">
                    <a16:creationId xmlns:a16="http://schemas.microsoft.com/office/drawing/2014/main" id="{C18C0233-83FB-9B7E-C72A-033A4C167041}"/>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25" name="Oval 224">
                <a:extLst>
                  <a:ext uri="{FF2B5EF4-FFF2-40B4-BE49-F238E27FC236}">
                    <a16:creationId xmlns:a16="http://schemas.microsoft.com/office/drawing/2014/main" id="{466333EC-0176-643E-2C09-4A9C8BF507CF}"/>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26" name="Oval 225">
                <a:extLst>
                  <a:ext uri="{FF2B5EF4-FFF2-40B4-BE49-F238E27FC236}">
                    <a16:creationId xmlns:a16="http://schemas.microsoft.com/office/drawing/2014/main" id="{1C47D57B-E28C-4D33-8D1A-D11F1742D330}"/>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27" name="Flowchart: Off-page Connector 226">
                <a:extLst>
                  <a:ext uri="{FF2B5EF4-FFF2-40B4-BE49-F238E27FC236}">
                    <a16:creationId xmlns:a16="http://schemas.microsoft.com/office/drawing/2014/main" id="{C49B6F53-4E07-DEF5-A6D7-A5009D4C05D0}"/>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28" name="Oval 227">
                <a:extLst>
                  <a:ext uri="{FF2B5EF4-FFF2-40B4-BE49-F238E27FC236}">
                    <a16:creationId xmlns:a16="http://schemas.microsoft.com/office/drawing/2014/main" id="{42EE851C-38F2-5922-E08C-E2C90D85186C}"/>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29" name="Flowchart: Terminator 228">
                <a:extLst>
                  <a:ext uri="{FF2B5EF4-FFF2-40B4-BE49-F238E27FC236}">
                    <a16:creationId xmlns:a16="http://schemas.microsoft.com/office/drawing/2014/main" id="{2DD56DF7-C3A8-B3C7-ABAF-B449A5A2925E}"/>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30" name="Flowchart: Delay 229">
                <a:extLst>
                  <a:ext uri="{FF2B5EF4-FFF2-40B4-BE49-F238E27FC236}">
                    <a16:creationId xmlns:a16="http://schemas.microsoft.com/office/drawing/2014/main" id="{8F8522E7-CFBF-6883-48F9-88FDFDEBECF4}"/>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31" name="Moon 230">
                <a:extLst>
                  <a:ext uri="{FF2B5EF4-FFF2-40B4-BE49-F238E27FC236}">
                    <a16:creationId xmlns:a16="http://schemas.microsoft.com/office/drawing/2014/main" id="{ABD66319-CFAE-CA07-F4D1-2EB221398AD9}"/>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algn="ctr">
                  <a:defRPr/>
                </a:pPr>
                <a:endParaRPr lang="en-US" sz="1530" kern="0">
                  <a:solidFill>
                    <a:prstClr val="white"/>
                  </a:solidFill>
                  <a:latin typeface="Calibri"/>
                </a:endParaRPr>
              </a:p>
            </p:txBody>
          </p:sp>
          <p:sp>
            <p:nvSpPr>
              <p:cNvPr id="232" name="Moon 231">
                <a:extLst>
                  <a:ext uri="{FF2B5EF4-FFF2-40B4-BE49-F238E27FC236}">
                    <a16:creationId xmlns:a16="http://schemas.microsoft.com/office/drawing/2014/main" id="{ECBA10A4-8E43-6271-D5E8-9AADD8B9BCA0}"/>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33" name="Oval 232">
                <a:extLst>
                  <a:ext uri="{FF2B5EF4-FFF2-40B4-BE49-F238E27FC236}">
                    <a16:creationId xmlns:a16="http://schemas.microsoft.com/office/drawing/2014/main" id="{DCC39A40-FD14-20C1-E991-C31D0D963D44}"/>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34" name="Right Triangle 233">
                <a:extLst>
                  <a:ext uri="{FF2B5EF4-FFF2-40B4-BE49-F238E27FC236}">
                    <a16:creationId xmlns:a16="http://schemas.microsoft.com/office/drawing/2014/main" id="{B0CD67D2-A6D3-23F2-065C-CA0DF36612D5}"/>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35" name="Right Triangle 234">
                <a:extLst>
                  <a:ext uri="{FF2B5EF4-FFF2-40B4-BE49-F238E27FC236}">
                    <a16:creationId xmlns:a16="http://schemas.microsoft.com/office/drawing/2014/main" id="{469974DB-8941-7995-EBA2-64D263B8F538}"/>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236" name="Flowchart: Terminator 235">
                <a:extLst>
                  <a:ext uri="{FF2B5EF4-FFF2-40B4-BE49-F238E27FC236}">
                    <a16:creationId xmlns:a16="http://schemas.microsoft.com/office/drawing/2014/main" id="{D447DDD7-CE6E-D4F8-9B37-4F52E8FFB054}"/>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237" name="Flowchart: Connector 236">
                <a:extLst>
                  <a:ext uri="{FF2B5EF4-FFF2-40B4-BE49-F238E27FC236}">
                    <a16:creationId xmlns:a16="http://schemas.microsoft.com/office/drawing/2014/main" id="{21F868F0-66EB-5E6C-81D5-3C5967C5F957}"/>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38" name="Flowchart: Connector 237">
                <a:extLst>
                  <a:ext uri="{FF2B5EF4-FFF2-40B4-BE49-F238E27FC236}">
                    <a16:creationId xmlns:a16="http://schemas.microsoft.com/office/drawing/2014/main" id="{CD40B445-7715-9341-C945-9F8E90E75B7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sp>
            <p:nvSpPr>
              <p:cNvPr id="239" name="Freeform: Shape 238">
                <a:extLst>
                  <a:ext uri="{FF2B5EF4-FFF2-40B4-BE49-F238E27FC236}">
                    <a16:creationId xmlns:a16="http://schemas.microsoft.com/office/drawing/2014/main" id="{C5F556CD-A6C6-6130-C13F-956D77618603}"/>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latin typeface="Calibri"/>
                </a:endParaRPr>
              </a:p>
            </p:txBody>
          </p:sp>
          <p:grpSp>
            <p:nvGrpSpPr>
              <p:cNvPr id="241" name="Group 240">
                <a:extLst>
                  <a:ext uri="{FF2B5EF4-FFF2-40B4-BE49-F238E27FC236}">
                    <a16:creationId xmlns:a16="http://schemas.microsoft.com/office/drawing/2014/main" id="{B0CCE90B-AAD9-FF93-56F2-B01991883D59}"/>
                  </a:ext>
                </a:extLst>
              </p:cNvPr>
              <p:cNvGrpSpPr/>
              <p:nvPr/>
            </p:nvGrpSpPr>
            <p:grpSpPr>
              <a:xfrm>
                <a:off x="1736703" y="3532400"/>
                <a:ext cx="325110" cy="522802"/>
                <a:chOff x="859632" y="2338402"/>
                <a:chExt cx="571500" cy="788345"/>
              </a:xfrm>
            </p:grpSpPr>
            <p:sp>
              <p:nvSpPr>
                <p:cNvPr id="271" name="Rectangle 270">
                  <a:extLst>
                    <a:ext uri="{FF2B5EF4-FFF2-40B4-BE49-F238E27FC236}">
                      <a16:creationId xmlns:a16="http://schemas.microsoft.com/office/drawing/2014/main" id="{7E376A88-49FF-5A5F-50FB-F9768CD45907}"/>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algn="ctr">
                    <a:defRPr/>
                  </a:pPr>
                  <a:endParaRPr lang="en-US" sz="1530" kern="0">
                    <a:solidFill>
                      <a:prstClr val="white"/>
                    </a:solidFill>
                    <a:latin typeface="Calibri"/>
                  </a:endParaRPr>
                </a:p>
              </p:txBody>
            </p:sp>
            <p:pic>
              <p:nvPicPr>
                <p:cNvPr id="272" name="Picture 271">
                  <a:extLst>
                    <a:ext uri="{FF2B5EF4-FFF2-40B4-BE49-F238E27FC236}">
                      <a16:creationId xmlns:a16="http://schemas.microsoft.com/office/drawing/2014/main" id="{1BFBC17E-534A-E8F8-81DD-A1B150233B5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243" name="Group 242">
                <a:extLst>
                  <a:ext uri="{FF2B5EF4-FFF2-40B4-BE49-F238E27FC236}">
                    <a16:creationId xmlns:a16="http://schemas.microsoft.com/office/drawing/2014/main" id="{EE4AB936-2C21-E990-D309-E96CEEA77ABC}"/>
                  </a:ext>
                </a:extLst>
              </p:cNvPr>
              <p:cNvGrpSpPr/>
              <p:nvPr/>
            </p:nvGrpSpPr>
            <p:grpSpPr>
              <a:xfrm rot="19720146">
                <a:off x="1182580" y="2371883"/>
                <a:ext cx="386764" cy="226743"/>
                <a:chOff x="5136060" y="1710152"/>
                <a:chExt cx="538831" cy="347248"/>
              </a:xfrm>
            </p:grpSpPr>
            <p:sp>
              <p:nvSpPr>
                <p:cNvPr id="261" name="Oval 5">
                  <a:extLst>
                    <a:ext uri="{FF2B5EF4-FFF2-40B4-BE49-F238E27FC236}">
                      <a16:creationId xmlns:a16="http://schemas.microsoft.com/office/drawing/2014/main" id="{B45333D6-F10E-6D38-C299-63E0D2CC6B70}"/>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262" name="Group 261">
                  <a:extLst>
                    <a:ext uri="{FF2B5EF4-FFF2-40B4-BE49-F238E27FC236}">
                      <a16:creationId xmlns:a16="http://schemas.microsoft.com/office/drawing/2014/main" id="{F1C2E658-AA67-2D22-BB6E-3F0793571D7E}"/>
                    </a:ext>
                  </a:extLst>
                </p:cNvPr>
                <p:cNvGrpSpPr/>
                <p:nvPr/>
              </p:nvGrpSpPr>
              <p:grpSpPr>
                <a:xfrm rot="20545732">
                  <a:off x="5242936" y="1710152"/>
                  <a:ext cx="85726" cy="45719"/>
                  <a:chOff x="5293988" y="1700325"/>
                  <a:chExt cx="85726" cy="42639"/>
                </a:xfrm>
              </p:grpSpPr>
              <p:cxnSp>
                <p:nvCxnSpPr>
                  <p:cNvPr id="268" name="Straight Connector 267">
                    <a:extLst>
                      <a:ext uri="{FF2B5EF4-FFF2-40B4-BE49-F238E27FC236}">
                        <a16:creationId xmlns:a16="http://schemas.microsoft.com/office/drawing/2014/main" id="{C4C8A56D-20CF-4352-FC23-ADB6A2A00F74}"/>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69" name="Straight Connector 268">
                    <a:extLst>
                      <a:ext uri="{FF2B5EF4-FFF2-40B4-BE49-F238E27FC236}">
                        <a16:creationId xmlns:a16="http://schemas.microsoft.com/office/drawing/2014/main" id="{48F68AB1-F3F6-098B-3666-F31089A35AB9}"/>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70" name="Straight Connector 269">
                    <a:extLst>
                      <a:ext uri="{FF2B5EF4-FFF2-40B4-BE49-F238E27FC236}">
                        <a16:creationId xmlns:a16="http://schemas.microsoft.com/office/drawing/2014/main" id="{CBB424F7-720D-CFED-7BE2-3C9C2EBFBA0C}"/>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63" name="Oval 4">
                  <a:extLst>
                    <a:ext uri="{FF2B5EF4-FFF2-40B4-BE49-F238E27FC236}">
                      <a16:creationId xmlns:a16="http://schemas.microsoft.com/office/drawing/2014/main" id="{135CABDD-B365-5742-BE7A-981CD6E2D982}"/>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64" name="Oval 263">
                  <a:extLst>
                    <a:ext uri="{FF2B5EF4-FFF2-40B4-BE49-F238E27FC236}">
                      <a16:creationId xmlns:a16="http://schemas.microsoft.com/office/drawing/2014/main" id="{D18D87AF-E189-5419-BB85-DC4ECA2C794B}"/>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65" name="Oval 264">
                  <a:extLst>
                    <a:ext uri="{FF2B5EF4-FFF2-40B4-BE49-F238E27FC236}">
                      <a16:creationId xmlns:a16="http://schemas.microsoft.com/office/drawing/2014/main" id="{9A699E4D-256C-30E3-FECE-C03281B97AAC}"/>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66" name="Oval 265">
                  <a:extLst>
                    <a:ext uri="{FF2B5EF4-FFF2-40B4-BE49-F238E27FC236}">
                      <a16:creationId xmlns:a16="http://schemas.microsoft.com/office/drawing/2014/main" id="{79E9B82C-FD85-8810-BFE4-30AB309A8FE9}"/>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67" name="Oval 266">
                  <a:extLst>
                    <a:ext uri="{FF2B5EF4-FFF2-40B4-BE49-F238E27FC236}">
                      <a16:creationId xmlns:a16="http://schemas.microsoft.com/office/drawing/2014/main" id="{05892559-7F4F-D9B3-E491-0A578A17E9B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nvGrpSpPr>
              <p:cNvPr id="244" name="Group 243">
                <a:extLst>
                  <a:ext uri="{FF2B5EF4-FFF2-40B4-BE49-F238E27FC236}">
                    <a16:creationId xmlns:a16="http://schemas.microsoft.com/office/drawing/2014/main" id="{54ABB403-5ABA-2C8A-D6A4-BE198A687F21}"/>
                  </a:ext>
                </a:extLst>
              </p:cNvPr>
              <p:cNvGrpSpPr/>
              <p:nvPr/>
            </p:nvGrpSpPr>
            <p:grpSpPr>
              <a:xfrm rot="1705800" flipH="1">
                <a:off x="1678571" y="2367738"/>
                <a:ext cx="386764" cy="226743"/>
                <a:chOff x="5136060" y="1710152"/>
                <a:chExt cx="538831" cy="347248"/>
              </a:xfrm>
            </p:grpSpPr>
            <p:sp>
              <p:nvSpPr>
                <p:cNvPr id="251" name="Oval 5">
                  <a:extLst>
                    <a:ext uri="{FF2B5EF4-FFF2-40B4-BE49-F238E27FC236}">
                      <a16:creationId xmlns:a16="http://schemas.microsoft.com/office/drawing/2014/main" id="{19ACD85E-758F-E81C-5A36-D4B8973AFE45}"/>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252" name="Group 251">
                  <a:extLst>
                    <a:ext uri="{FF2B5EF4-FFF2-40B4-BE49-F238E27FC236}">
                      <a16:creationId xmlns:a16="http://schemas.microsoft.com/office/drawing/2014/main" id="{3F0FB066-4ED2-E7DA-124F-C4E574A04D91}"/>
                    </a:ext>
                  </a:extLst>
                </p:cNvPr>
                <p:cNvGrpSpPr/>
                <p:nvPr/>
              </p:nvGrpSpPr>
              <p:grpSpPr>
                <a:xfrm rot="20545732">
                  <a:off x="5242936" y="1710152"/>
                  <a:ext cx="85726" cy="45719"/>
                  <a:chOff x="5293988" y="1700325"/>
                  <a:chExt cx="85726" cy="42639"/>
                </a:xfrm>
              </p:grpSpPr>
              <p:cxnSp>
                <p:nvCxnSpPr>
                  <p:cNvPr id="258" name="Straight Connector 257">
                    <a:extLst>
                      <a:ext uri="{FF2B5EF4-FFF2-40B4-BE49-F238E27FC236}">
                        <a16:creationId xmlns:a16="http://schemas.microsoft.com/office/drawing/2014/main" id="{6CC87629-30DD-39A0-2C40-82C47D35A9A9}"/>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59" name="Straight Connector 258">
                    <a:extLst>
                      <a:ext uri="{FF2B5EF4-FFF2-40B4-BE49-F238E27FC236}">
                        <a16:creationId xmlns:a16="http://schemas.microsoft.com/office/drawing/2014/main" id="{3D704462-97D3-3535-570D-1C76254D919D}"/>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60" name="Straight Connector 259">
                    <a:extLst>
                      <a:ext uri="{FF2B5EF4-FFF2-40B4-BE49-F238E27FC236}">
                        <a16:creationId xmlns:a16="http://schemas.microsoft.com/office/drawing/2014/main" id="{9D914375-FE35-BA2A-7A3E-E090E77871C2}"/>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53" name="Oval 4">
                  <a:extLst>
                    <a:ext uri="{FF2B5EF4-FFF2-40B4-BE49-F238E27FC236}">
                      <a16:creationId xmlns:a16="http://schemas.microsoft.com/office/drawing/2014/main" id="{138E8F53-761F-CE7B-3DDF-3E232E4E75BB}"/>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54" name="Oval 253">
                  <a:extLst>
                    <a:ext uri="{FF2B5EF4-FFF2-40B4-BE49-F238E27FC236}">
                      <a16:creationId xmlns:a16="http://schemas.microsoft.com/office/drawing/2014/main" id="{5D6A66BC-7D9E-AD6B-18EF-94D85D66F435}"/>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55" name="Oval 254">
                  <a:extLst>
                    <a:ext uri="{FF2B5EF4-FFF2-40B4-BE49-F238E27FC236}">
                      <a16:creationId xmlns:a16="http://schemas.microsoft.com/office/drawing/2014/main" id="{F53ADD2A-3A4B-9873-097E-70C45E7D3A67}"/>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56" name="Oval 255">
                  <a:extLst>
                    <a:ext uri="{FF2B5EF4-FFF2-40B4-BE49-F238E27FC236}">
                      <a16:creationId xmlns:a16="http://schemas.microsoft.com/office/drawing/2014/main" id="{7C8B8142-5AB2-0166-92BF-94F3A33DCEBF}"/>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57" name="Oval 256">
                  <a:extLst>
                    <a:ext uri="{FF2B5EF4-FFF2-40B4-BE49-F238E27FC236}">
                      <a16:creationId xmlns:a16="http://schemas.microsoft.com/office/drawing/2014/main" id="{1766DF71-5F88-7BD3-66A3-FD4939E6CBD4}"/>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245" name="Freeform: Shape 244">
                <a:extLst>
                  <a:ext uri="{FF2B5EF4-FFF2-40B4-BE49-F238E27FC236}">
                    <a16:creationId xmlns:a16="http://schemas.microsoft.com/office/drawing/2014/main" id="{473E61AA-1B68-ED50-4009-31E309EB9203}"/>
                  </a:ext>
                </a:extLst>
              </p:cNvPr>
              <p:cNvSpPr/>
              <p:nvPr/>
            </p:nvSpPr>
            <p:spPr>
              <a:xfrm>
                <a:off x="1520913" y="2715274"/>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46" name="Oval 245">
                <a:extLst>
                  <a:ext uri="{FF2B5EF4-FFF2-40B4-BE49-F238E27FC236}">
                    <a16:creationId xmlns:a16="http://schemas.microsoft.com/office/drawing/2014/main" id="{5487C6BC-9EE0-47CA-29BD-A09744E9935F}"/>
                  </a:ext>
                </a:extLst>
              </p:cNvPr>
              <p:cNvSpPr/>
              <p:nvPr/>
            </p:nvSpPr>
            <p:spPr>
              <a:xfrm>
                <a:off x="1169129" y="2668732"/>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47" name="Oval 246">
                <a:extLst>
                  <a:ext uri="{FF2B5EF4-FFF2-40B4-BE49-F238E27FC236}">
                    <a16:creationId xmlns:a16="http://schemas.microsoft.com/office/drawing/2014/main" id="{396EEF80-663F-6F75-7541-660630B8E059}"/>
                  </a:ext>
                </a:extLst>
              </p:cNvPr>
              <p:cNvSpPr/>
              <p:nvPr/>
            </p:nvSpPr>
            <p:spPr>
              <a:xfrm>
                <a:off x="1798886" y="2670190"/>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48" name="Diagonal Stripe 247">
                <a:extLst>
                  <a:ext uri="{FF2B5EF4-FFF2-40B4-BE49-F238E27FC236}">
                    <a16:creationId xmlns:a16="http://schemas.microsoft.com/office/drawing/2014/main" id="{1011BA6B-5D52-8BF0-B0F2-D64905CEB1D2}"/>
                  </a:ext>
                </a:extLst>
              </p:cNvPr>
              <p:cNvSpPr/>
              <p:nvPr/>
            </p:nvSpPr>
            <p:spPr>
              <a:xfrm rot="20990782" flipH="1">
                <a:off x="1198942" y="2296279"/>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49" name="Diagonal Stripe 248">
                <a:extLst>
                  <a:ext uri="{FF2B5EF4-FFF2-40B4-BE49-F238E27FC236}">
                    <a16:creationId xmlns:a16="http://schemas.microsoft.com/office/drawing/2014/main" id="{B15DFBF6-CD96-47F8-F252-FE91C13F2E47}"/>
                  </a:ext>
                </a:extLst>
              </p:cNvPr>
              <p:cNvSpPr/>
              <p:nvPr/>
            </p:nvSpPr>
            <p:spPr>
              <a:xfrm rot="609218">
                <a:off x="1688061" y="2288356"/>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50" name="Isosceles Triangle 249">
                <a:extLst>
                  <a:ext uri="{FF2B5EF4-FFF2-40B4-BE49-F238E27FC236}">
                    <a16:creationId xmlns:a16="http://schemas.microsoft.com/office/drawing/2014/main" id="{69665F0C-C3F9-E0DE-C33C-9D84119778FC}"/>
                  </a:ext>
                </a:extLst>
              </p:cNvPr>
              <p:cNvSpPr/>
              <p:nvPr/>
            </p:nvSpPr>
            <p:spPr>
              <a:xfrm rot="10800000">
                <a:off x="1440270" y="2989332"/>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334427378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01BADD48-3140-04CC-79D2-D441C8D3686C}"/>
              </a:ext>
            </a:extLst>
          </p:cNvPr>
          <p:cNvGrpSpPr/>
          <p:nvPr/>
        </p:nvGrpSpPr>
        <p:grpSpPr>
          <a:xfrm>
            <a:off x="-355600" y="5251360"/>
            <a:ext cx="12839700" cy="2000341"/>
            <a:chOff x="4670" y="4705259"/>
            <a:chExt cx="9347052" cy="2000341"/>
          </a:xfrm>
        </p:grpSpPr>
        <p:sp>
          <p:nvSpPr>
            <p:cNvPr id="32" name="Rectangle 31">
              <a:extLst>
                <a:ext uri="{FF2B5EF4-FFF2-40B4-BE49-F238E27FC236}">
                  <a16:creationId xmlns:a16="http://schemas.microsoft.com/office/drawing/2014/main" id="{FEDB693C-65F1-128A-7235-986BA6BD7679}"/>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BA6F09AF-F331-A292-79A0-27B256B2C67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34" name="Rectangle 33">
              <a:extLst>
                <a:ext uri="{FF2B5EF4-FFF2-40B4-BE49-F238E27FC236}">
                  <a16:creationId xmlns:a16="http://schemas.microsoft.com/office/drawing/2014/main" id="{7BCFB138-B555-E34E-0F30-25DD738543D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grpSp>
        <p:nvGrpSpPr>
          <p:cNvPr id="30" name="Group 29">
            <a:extLst>
              <a:ext uri="{FF2B5EF4-FFF2-40B4-BE49-F238E27FC236}">
                <a16:creationId xmlns:a16="http://schemas.microsoft.com/office/drawing/2014/main" id="{FDC57DDB-99A4-1B96-595B-DC3941310B8C}"/>
              </a:ext>
            </a:extLst>
          </p:cNvPr>
          <p:cNvGrpSpPr/>
          <p:nvPr/>
        </p:nvGrpSpPr>
        <p:grpSpPr>
          <a:xfrm>
            <a:off x="-110246" y="-2125267"/>
            <a:ext cx="11784519" cy="8642054"/>
            <a:chOff x="538563" y="790529"/>
            <a:chExt cx="7274836" cy="6102543"/>
          </a:xfrm>
        </p:grpSpPr>
        <p:cxnSp>
          <p:nvCxnSpPr>
            <p:cNvPr id="25" name="Connector: Elbow 24">
              <a:extLst>
                <a:ext uri="{FF2B5EF4-FFF2-40B4-BE49-F238E27FC236}">
                  <a16:creationId xmlns:a16="http://schemas.microsoft.com/office/drawing/2014/main" id="{D199E404-A42F-294F-743E-41023075D74F}"/>
                </a:ext>
              </a:extLst>
            </p:cNvPr>
            <p:cNvCxnSpPr/>
            <p:nvPr/>
          </p:nvCxnSpPr>
          <p:spPr>
            <a:xfrm flipV="1">
              <a:off x="4280039" y="962582"/>
              <a:ext cx="271722" cy="50614"/>
            </a:xfrm>
            <a:prstGeom prst="bentConnector3">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cxnSp>
          <p:nvCxnSpPr>
            <p:cNvPr id="26" name="Connector: Elbow 25">
              <a:extLst>
                <a:ext uri="{FF2B5EF4-FFF2-40B4-BE49-F238E27FC236}">
                  <a16:creationId xmlns:a16="http://schemas.microsoft.com/office/drawing/2014/main" id="{D9B5E9B0-FF3D-CD3D-DC47-6582552F4D25}"/>
                </a:ext>
              </a:extLst>
            </p:cNvPr>
            <p:cNvCxnSpPr>
              <a:cxnSpLocks/>
            </p:cNvCxnSpPr>
            <p:nvPr/>
          </p:nvCxnSpPr>
          <p:spPr>
            <a:xfrm flipH="1" flipV="1">
              <a:off x="4568300" y="1033700"/>
              <a:ext cx="271722" cy="50614"/>
            </a:xfrm>
            <a:prstGeom prst="bentConnector3">
              <a:avLst>
                <a:gd name="adj1" fmla="val 53739"/>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grpSp>
          <p:nvGrpSpPr>
            <p:cNvPr id="81" name="Group 80">
              <a:extLst>
                <a:ext uri="{FF2B5EF4-FFF2-40B4-BE49-F238E27FC236}">
                  <a16:creationId xmlns:a16="http://schemas.microsoft.com/office/drawing/2014/main" id="{C4757802-9607-AFD4-5D14-560F61B4ED5C}"/>
                </a:ext>
              </a:extLst>
            </p:cNvPr>
            <p:cNvGrpSpPr/>
            <p:nvPr/>
          </p:nvGrpSpPr>
          <p:grpSpPr>
            <a:xfrm flipH="1">
              <a:off x="2936991" y="1639403"/>
              <a:ext cx="3117034" cy="4947921"/>
              <a:chOff x="2755232" y="1082839"/>
              <a:chExt cx="3429000" cy="5245772"/>
            </a:xfrm>
          </p:grpSpPr>
          <p:sp>
            <p:nvSpPr>
              <p:cNvPr id="82" name="Cube 81">
                <a:extLst>
                  <a:ext uri="{FF2B5EF4-FFF2-40B4-BE49-F238E27FC236}">
                    <a16:creationId xmlns:a16="http://schemas.microsoft.com/office/drawing/2014/main" id="{10BF48F1-572A-52FA-2D2D-1DB3CA73ADCD}"/>
                  </a:ext>
                </a:extLst>
              </p:cNvPr>
              <p:cNvSpPr/>
              <p:nvPr/>
            </p:nvSpPr>
            <p:spPr>
              <a:xfrm>
                <a:off x="2755232" y="1082839"/>
                <a:ext cx="3429000" cy="4932949"/>
              </a:xfrm>
              <a:prstGeom prst="cube">
                <a:avLst>
                  <a:gd name="adj" fmla="val 9211"/>
                </a:avLst>
              </a:prstGeom>
              <a:solidFill>
                <a:srgbClr val="DCDCE0">
                  <a:lumMod val="75000"/>
                </a:srgbClr>
              </a:solidFill>
              <a:ln w="15875" cap="flat" cmpd="sng" algn="ctr">
                <a:solidFill>
                  <a:srgbClr val="454545">
                    <a:lumMod val="60000"/>
                    <a:lumOff val="4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nvGrpSpPr>
              <p:cNvPr id="83" name="Group 82">
                <a:extLst>
                  <a:ext uri="{FF2B5EF4-FFF2-40B4-BE49-F238E27FC236}">
                    <a16:creationId xmlns:a16="http://schemas.microsoft.com/office/drawing/2014/main" id="{78FD21CF-0A2B-4AA3-76A3-2B7410AB2DB8}"/>
                  </a:ext>
                </a:extLst>
              </p:cNvPr>
              <p:cNvGrpSpPr/>
              <p:nvPr/>
            </p:nvGrpSpPr>
            <p:grpSpPr>
              <a:xfrm>
                <a:off x="2755232" y="1407694"/>
                <a:ext cx="3092115" cy="4920917"/>
                <a:chOff x="5835316" y="1335504"/>
                <a:chExt cx="3092115" cy="4920917"/>
              </a:xfrm>
            </p:grpSpPr>
            <p:sp>
              <p:nvSpPr>
                <p:cNvPr id="84" name="Rectangle 83">
                  <a:extLst>
                    <a:ext uri="{FF2B5EF4-FFF2-40B4-BE49-F238E27FC236}">
                      <a16:creationId xmlns:a16="http://schemas.microsoft.com/office/drawing/2014/main" id="{82F4A2E1-0D2B-F765-D19C-CAB8CA95DAF2}"/>
                    </a:ext>
                  </a:extLst>
                </p:cNvPr>
                <p:cNvSpPr/>
                <p:nvPr/>
              </p:nvSpPr>
              <p:spPr>
                <a:xfrm>
                  <a:off x="5835316" y="1335504"/>
                  <a:ext cx="3092115" cy="4608095"/>
                </a:xfrm>
                <a:prstGeom prst="rect">
                  <a:avLst/>
                </a:prstGeom>
                <a:solidFill>
                  <a:srgbClr val="454545">
                    <a:lumMod val="20000"/>
                    <a:lumOff val="8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5" name="Rectangle 84">
                  <a:extLst>
                    <a:ext uri="{FF2B5EF4-FFF2-40B4-BE49-F238E27FC236}">
                      <a16:creationId xmlns:a16="http://schemas.microsoft.com/office/drawing/2014/main" id="{7155FE43-9A98-24D1-147C-183E13C0FD81}"/>
                    </a:ext>
                  </a:extLst>
                </p:cNvPr>
                <p:cNvSpPr/>
                <p:nvPr/>
              </p:nvSpPr>
              <p:spPr>
                <a:xfrm>
                  <a:off x="5835316"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6" name="Rectangle 85">
                  <a:extLst>
                    <a:ext uri="{FF2B5EF4-FFF2-40B4-BE49-F238E27FC236}">
                      <a16:creationId xmlns:a16="http://schemas.microsoft.com/office/drawing/2014/main" id="{85175A25-E959-3849-A139-2193720A4816}"/>
                    </a:ext>
                  </a:extLst>
                </p:cNvPr>
                <p:cNvSpPr/>
                <p:nvPr/>
              </p:nvSpPr>
              <p:spPr>
                <a:xfrm>
                  <a:off x="8566484" y="5943599"/>
                  <a:ext cx="360947" cy="312822"/>
                </a:xfrm>
                <a:prstGeom prst="rect">
                  <a:avLst/>
                </a:prstGeom>
                <a:solidFill>
                  <a:srgbClr val="DCDCE0">
                    <a:lumMod val="50000"/>
                  </a:srgbClr>
                </a:solidFill>
                <a:ln w="15875" cap="flat" cmpd="sng" algn="ctr">
                  <a:solidFill>
                    <a:sysClr val="windowText" lastClr="000000"/>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7" name="Flowchart: Predefined Process 86">
                  <a:extLst>
                    <a:ext uri="{FF2B5EF4-FFF2-40B4-BE49-F238E27FC236}">
                      <a16:creationId xmlns:a16="http://schemas.microsoft.com/office/drawing/2014/main" id="{45A5E60A-29F7-7B75-79F8-1EA5248983F8}"/>
                    </a:ext>
                  </a:extLst>
                </p:cNvPr>
                <p:cNvSpPr/>
                <p:nvPr/>
              </p:nvSpPr>
              <p:spPr>
                <a:xfrm>
                  <a:off x="6015789" y="1515979"/>
                  <a:ext cx="2731168" cy="324853"/>
                </a:xfrm>
                <a:prstGeom prst="flowChartPredefinedProcess">
                  <a:avLst/>
                </a:prstGeom>
                <a:solidFill>
                  <a:srgbClr val="454545">
                    <a:lumMod val="40000"/>
                    <a:lumOff val="60000"/>
                  </a:srgbClr>
                </a:solidFill>
                <a:ln w="15875" cap="flat" cmpd="sng" algn="ctr">
                  <a:solidFill>
                    <a:srgbClr val="DCDCE0">
                      <a:lumMod val="50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88" name="Rectangle 87">
                  <a:extLst>
                    <a:ext uri="{FF2B5EF4-FFF2-40B4-BE49-F238E27FC236}">
                      <a16:creationId xmlns:a16="http://schemas.microsoft.com/office/drawing/2014/main" id="{484E9FC3-A57C-CB4B-49FD-CB884BA6BB8B}"/>
                    </a:ext>
                  </a:extLst>
                </p:cNvPr>
                <p:cNvSpPr/>
                <p:nvPr/>
              </p:nvSpPr>
              <p:spPr>
                <a:xfrm>
                  <a:off x="5973678"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89" name="Rectangle 88">
                  <a:extLst>
                    <a:ext uri="{FF2B5EF4-FFF2-40B4-BE49-F238E27FC236}">
                      <a16:creationId xmlns:a16="http://schemas.microsoft.com/office/drawing/2014/main" id="{E38F5550-241F-ABDE-2D75-05A11B4F2E15}"/>
                    </a:ext>
                  </a:extLst>
                </p:cNvPr>
                <p:cNvSpPr/>
                <p:nvPr/>
              </p:nvSpPr>
              <p:spPr>
                <a:xfrm>
                  <a:off x="7423484" y="1949115"/>
                  <a:ext cx="1407695" cy="3609474"/>
                </a:xfrm>
                <a:prstGeom prst="rect">
                  <a:avLst/>
                </a:prstGeom>
                <a:solidFill>
                  <a:srgbClr val="DCDCE0"/>
                </a:solidFill>
                <a:ln w="15875" cap="flat" cmpd="sng" algn="ctr">
                  <a:solidFill>
                    <a:srgbClr val="454545">
                      <a:lumMod val="60000"/>
                      <a:lumOff val="40000"/>
                    </a:srgbClr>
                  </a:solidFill>
                  <a:prstDash val="solid"/>
                </a:ln>
                <a:effectLst/>
              </p:spPr>
              <p:txBody>
                <a:bodyPr rtlCol="0" anchor="ctr"/>
                <a:lstStyle/>
                <a:p>
                  <a:pPr algn="ctr">
                    <a:defRPr/>
                  </a:pPr>
                  <a:endParaRPr lang="en-US" kern="0">
                    <a:ln>
                      <a:solidFill>
                        <a:srgbClr val="454545">
                          <a:lumMod val="40000"/>
                          <a:lumOff val="60000"/>
                        </a:srgbClr>
                      </a:solidFill>
                    </a:ln>
                    <a:solidFill>
                      <a:srgbClr val="DCDCE0"/>
                    </a:solidFill>
                    <a:latin typeface="Century Gothic" panose="020B0502020202020204"/>
                  </a:endParaRPr>
                </a:p>
              </p:txBody>
            </p:sp>
            <p:sp>
              <p:nvSpPr>
                <p:cNvPr id="90" name="Rectangle 89">
                  <a:extLst>
                    <a:ext uri="{FF2B5EF4-FFF2-40B4-BE49-F238E27FC236}">
                      <a16:creationId xmlns:a16="http://schemas.microsoft.com/office/drawing/2014/main" id="{1C0BF560-E254-0D7E-2974-796AC6AF4F8B}"/>
                    </a:ext>
                  </a:extLst>
                </p:cNvPr>
                <p:cNvSpPr/>
                <p:nvPr/>
              </p:nvSpPr>
              <p:spPr>
                <a:xfrm>
                  <a:off x="7170821" y="3597442"/>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sp>
              <p:nvSpPr>
                <p:cNvPr id="91" name="Rectangle 90">
                  <a:extLst>
                    <a:ext uri="{FF2B5EF4-FFF2-40B4-BE49-F238E27FC236}">
                      <a16:creationId xmlns:a16="http://schemas.microsoft.com/office/drawing/2014/main" id="{3EF0F83D-28F6-9109-59EA-F1E375CE11AA}"/>
                    </a:ext>
                  </a:extLst>
                </p:cNvPr>
                <p:cNvSpPr/>
                <p:nvPr/>
              </p:nvSpPr>
              <p:spPr>
                <a:xfrm>
                  <a:off x="7519735" y="3597441"/>
                  <a:ext cx="108284" cy="673769"/>
                </a:xfrm>
                <a:prstGeom prst="rect">
                  <a:avLst/>
                </a:prstGeom>
                <a:solidFill>
                  <a:srgbClr val="454545">
                    <a:lumMod val="40000"/>
                    <a:lumOff val="60000"/>
                  </a:srgbClr>
                </a:solidFill>
                <a:ln w="15875" cap="flat" cmpd="sng" algn="ctr">
                  <a:solidFill>
                    <a:srgbClr val="454545">
                      <a:lumMod val="75000"/>
                    </a:srgbClr>
                  </a:solidFill>
                  <a:prstDash val="solid"/>
                </a:ln>
                <a:effectLst/>
              </p:spPr>
              <p:txBody>
                <a:bodyPr rtlCol="0" anchor="ctr"/>
                <a:lstStyle/>
                <a:p>
                  <a:pPr algn="ctr">
                    <a:defRPr/>
                  </a:pPr>
                  <a:endParaRPr lang="en-US" kern="0">
                    <a:solidFill>
                      <a:prstClr val="white"/>
                    </a:solidFill>
                    <a:latin typeface="Century Gothic" panose="020B0502020202020204"/>
                  </a:endParaRPr>
                </a:p>
              </p:txBody>
            </p:sp>
          </p:grpSp>
        </p:grpSp>
        <p:pic>
          <p:nvPicPr>
            <p:cNvPr id="17" name="Picture 16" descr="A picture containing LEGO, toy, indoor&#10;&#10;Description automatically generated">
              <a:extLst>
                <a:ext uri="{FF2B5EF4-FFF2-40B4-BE49-F238E27FC236}">
                  <a16:creationId xmlns:a16="http://schemas.microsoft.com/office/drawing/2014/main" id="{F9E0A858-45B5-45CB-F026-0C015E15F3E7}"/>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52587" t="33598" r="40006" b="25753"/>
            <a:stretch/>
          </p:blipFill>
          <p:spPr>
            <a:xfrm>
              <a:off x="4298063" y="2522348"/>
              <a:ext cx="620398" cy="3404531"/>
            </a:xfrm>
            <a:prstGeom prst="rect">
              <a:avLst/>
            </a:prstGeom>
          </p:spPr>
        </p:pic>
        <p:pic>
          <p:nvPicPr>
            <p:cNvPr id="19" name="Picture 18" descr="A picture containing LEGO, toy, indoor&#10;&#10;Description automatically generated">
              <a:extLst>
                <a:ext uri="{FF2B5EF4-FFF2-40B4-BE49-F238E27FC236}">
                  <a16:creationId xmlns:a16="http://schemas.microsoft.com/office/drawing/2014/main" id="{8E3BEB1D-A6A2-E1CF-F52F-76388D42AB80}"/>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74705" t="37695" b="7155"/>
            <a:stretch/>
          </p:blipFill>
          <p:spPr>
            <a:xfrm>
              <a:off x="6078655" y="2987761"/>
              <a:ext cx="1734744" cy="3782220"/>
            </a:xfrm>
            <a:prstGeom prst="rect">
              <a:avLst/>
            </a:prstGeom>
          </p:spPr>
        </p:pic>
        <p:pic>
          <p:nvPicPr>
            <p:cNvPr id="20" name="Picture 19" descr="A picture containing LEGO, toy, indoor&#10;&#10;Description automatically generated">
              <a:extLst>
                <a:ext uri="{FF2B5EF4-FFF2-40B4-BE49-F238E27FC236}">
                  <a16:creationId xmlns:a16="http://schemas.microsoft.com/office/drawing/2014/main" id="{C1DF2BD7-8B3E-0F2E-7F93-3DCCAD56AE4C}"/>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t="38089" r="64964" b="5459"/>
            <a:stretch/>
          </p:blipFill>
          <p:spPr>
            <a:xfrm>
              <a:off x="538563" y="3021597"/>
              <a:ext cx="2402790" cy="3871475"/>
            </a:xfrm>
            <a:prstGeom prst="rect">
              <a:avLst/>
            </a:prstGeom>
          </p:spPr>
        </p:pic>
        <p:pic>
          <p:nvPicPr>
            <p:cNvPr id="22" name="Picture 21" descr="A picture containing LEGO, toy, indoor&#10;&#10;Description automatically generated">
              <a:extLst>
                <a:ext uri="{FF2B5EF4-FFF2-40B4-BE49-F238E27FC236}">
                  <a16:creationId xmlns:a16="http://schemas.microsoft.com/office/drawing/2014/main" id="{0EDACDBD-67A4-C92A-54A9-90DD2FB96692}"/>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10000" r="92000">
                          <a14:foregroundMark x1="42667" y1="22333" x2="67833" y2="23833"/>
                          <a14:foregroundMark x1="90667" y1="45333" x2="88500" y2="47667"/>
                          <a14:foregroundMark x1="92000" y1="44333" x2="91500" y2="46333"/>
                        </a14:backgroundRemoval>
                      </a14:imgEffect>
                    </a14:imgLayer>
                  </a14:imgProps>
                </a:ext>
              </a:extLst>
            </a:blip>
            <a:srcRect l="30746" t="9225" r="22217" b="67997"/>
            <a:stretch/>
          </p:blipFill>
          <p:spPr>
            <a:xfrm>
              <a:off x="3350308" y="790529"/>
              <a:ext cx="2246655" cy="1087947"/>
            </a:xfrm>
            <a:prstGeom prst="rect">
              <a:avLst/>
            </a:prstGeom>
          </p:spPr>
        </p:pic>
        <p:cxnSp>
          <p:nvCxnSpPr>
            <p:cNvPr id="28" name="Connector: Elbow 27">
              <a:extLst>
                <a:ext uri="{FF2B5EF4-FFF2-40B4-BE49-F238E27FC236}">
                  <a16:creationId xmlns:a16="http://schemas.microsoft.com/office/drawing/2014/main" id="{A952D75A-0C69-364C-10EE-2D2F8F693855}"/>
                </a:ext>
              </a:extLst>
            </p:cNvPr>
            <p:cNvCxnSpPr/>
            <p:nvPr/>
          </p:nvCxnSpPr>
          <p:spPr>
            <a:xfrm flipV="1">
              <a:off x="4856561" y="928885"/>
              <a:ext cx="271722" cy="50614"/>
            </a:xfrm>
            <a:prstGeom prst="bentConnector3">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cxnSp>
          <p:nvCxnSpPr>
            <p:cNvPr id="29" name="Connector: Elbow 28">
              <a:extLst>
                <a:ext uri="{FF2B5EF4-FFF2-40B4-BE49-F238E27FC236}">
                  <a16:creationId xmlns:a16="http://schemas.microsoft.com/office/drawing/2014/main" id="{CB89E73D-5C40-CDB5-F603-F539917F7F18}"/>
                </a:ext>
              </a:extLst>
            </p:cNvPr>
            <p:cNvCxnSpPr>
              <a:cxnSpLocks/>
            </p:cNvCxnSpPr>
            <p:nvPr/>
          </p:nvCxnSpPr>
          <p:spPr>
            <a:xfrm flipH="1" flipV="1">
              <a:off x="3937520" y="1039361"/>
              <a:ext cx="271722" cy="50614"/>
            </a:xfrm>
            <a:prstGeom prst="bentConnector3">
              <a:avLst>
                <a:gd name="adj1" fmla="val 53739"/>
              </a:avLst>
            </a:prstGeom>
            <a:ln>
              <a:solidFill>
                <a:srgbClr val="FFFF00"/>
              </a:solidFill>
            </a:ln>
            <a:effectLst/>
          </p:spPr>
          <p:style>
            <a:lnRef idx="2">
              <a:schemeClr val="accent1"/>
            </a:lnRef>
            <a:fillRef idx="0">
              <a:schemeClr val="accent1"/>
            </a:fillRef>
            <a:effectRef idx="1">
              <a:schemeClr val="accent1"/>
            </a:effectRef>
            <a:fontRef idx="minor">
              <a:schemeClr val="tx1"/>
            </a:fontRef>
          </p:style>
        </p:cxnSp>
      </p:grpSp>
      <p:pic>
        <p:nvPicPr>
          <p:cNvPr id="7" name="Picture 6">
            <a:extLst>
              <a:ext uri="{FF2B5EF4-FFF2-40B4-BE49-F238E27FC236}">
                <a16:creationId xmlns:a16="http://schemas.microsoft.com/office/drawing/2014/main" id="{E8E194E6-860F-9542-74AC-A5C2AF284A40}"/>
              </a:ext>
            </a:extLst>
          </p:cNvPr>
          <p:cNvPicPr>
            <a:picLocks noChangeAspect="1"/>
          </p:cNvPicPr>
          <p:nvPr/>
        </p:nvPicPr>
        <p:blipFill>
          <a:blip r:embed="rId6"/>
          <a:stretch>
            <a:fillRect/>
          </a:stretch>
        </p:blipFill>
        <p:spPr>
          <a:xfrm>
            <a:off x="4412778" y="359686"/>
            <a:ext cx="4124095" cy="4768294"/>
          </a:xfrm>
          <a:prstGeom prst="rect">
            <a:avLst/>
          </a:prstGeom>
        </p:spPr>
      </p:pic>
      <p:pic>
        <p:nvPicPr>
          <p:cNvPr id="2" name="Picture 1">
            <a:extLst>
              <a:ext uri="{FF2B5EF4-FFF2-40B4-BE49-F238E27FC236}">
                <a16:creationId xmlns:a16="http://schemas.microsoft.com/office/drawing/2014/main" id="{9CAF5128-BB03-695E-F046-6B539154A80C}"/>
              </a:ext>
            </a:extLst>
          </p:cNvPr>
          <p:cNvPicPr>
            <a:picLocks noChangeAspect="1"/>
          </p:cNvPicPr>
          <p:nvPr/>
        </p:nvPicPr>
        <p:blipFill>
          <a:blip r:embed="rId7"/>
          <a:stretch>
            <a:fillRect/>
          </a:stretch>
        </p:blipFill>
        <p:spPr>
          <a:xfrm>
            <a:off x="4397114" y="376722"/>
            <a:ext cx="2109296" cy="4717834"/>
          </a:xfrm>
          <a:prstGeom prst="rect">
            <a:avLst/>
          </a:prstGeom>
        </p:spPr>
      </p:pic>
      <p:pic>
        <p:nvPicPr>
          <p:cNvPr id="3" name="Picture 2">
            <a:extLst>
              <a:ext uri="{FF2B5EF4-FFF2-40B4-BE49-F238E27FC236}">
                <a16:creationId xmlns:a16="http://schemas.microsoft.com/office/drawing/2014/main" id="{88221CE3-0256-F963-0254-DA87D471C26C}"/>
              </a:ext>
            </a:extLst>
          </p:cNvPr>
          <p:cNvPicPr>
            <a:picLocks noChangeAspect="1"/>
          </p:cNvPicPr>
          <p:nvPr/>
        </p:nvPicPr>
        <p:blipFill>
          <a:blip r:embed="rId7"/>
          <a:stretch>
            <a:fillRect/>
          </a:stretch>
        </p:blipFill>
        <p:spPr>
          <a:xfrm flipH="1">
            <a:off x="6460131" y="369167"/>
            <a:ext cx="2109296" cy="4717834"/>
          </a:xfrm>
          <a:prstGeom prst="rect">
            <a:avLst/>
          </a:prstGeom>
        </p:spPr>
      </p:pic>
    </p:spTree>
    <p:extLst>
      <p:ext uri="{BB962C8B-B14F-4D97-AF65-F5344CB8AC3E}">
        <p14:creationId xmlns:p14="http://schemas.microsoft.com/office/powerpoint/2010/main" val="2236467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par>
                                <p:cTn id="8" presetID="22" presetClass="entr" presetSubtype="8"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Rectangle 3">
            <a:extLst>
              <a:ext uri="{FF2B5EF4-FFF2-40B4-BE49-F238E27FC236}">
                <a16:creationId xmlns:a16="http://schemas.microsoft.com/office/drawing/2014/main" id="{0433165D-6DBC-4E50-8EA2-0AD34D947CB8}"/>
              </a:ext>
            </a:extLst>
          </p:cNvPr>
          <p:cNvSpPr txBox="1">
            <a:spLocks noChangeArrowheads="1"/>
          </p:cNvSpPr>
          <p:nvPr/>
        </p:nvSpPr>
        <p:spPr>
          <a:xfrm>
            <a:off x="393700" y="1349752"/>
            <a:ext cx="11658599" cy="4647411"/>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lvl="1" indent="0">
              <a:lnSpc>
                <a:spcPct val="90000"/>
              </a:lnSpc>
              <a:spcBef>
                <a:spcPts val="0"/>
              </a:spcBef>
              <a:spcAft>
                <a:spcPts val="800"/>
              </a:spcAft>
              <a:buNone/>
            </a:pPr>
            <a:r>
              <a:rPr lang="en-US" altLang="en-US" dirty="0">
                <a:solidFill>
                  <a:srgbClr val="000000"/>
                </a:solidFill>
              </a:rPr>
              <a:t>A monthly cafeteria sanitation checklist can ensure food is prepared and stored in a sanitary environment.</a:t>
            </a:r>
          </a:p>
          <a:p>
            <a:pPr marL="457200" lvl="1" indent="-457200">
              <a:lnSpc>
                <a:spcPct val="90000"/>
              </a:lnSpc>
              <a:spcBef>
                <a:spcPts val="0"/>
              </a:spcBef>
              <a:spcAft>
                <a:spcPts val="400"/>
              </a:spcAft>
              <a:buFont typeface="Wingdings" panose="05000000000000000000" pitchFamily="2" charset="2"/>
              <a:buChar char="Ø"/>
            </a:pPr>
            <a:r>
              <a:rPr lang="en-US" altLang="en-US" sz="2400" dirty="0">
                <a:solidFill>
                  <a:srgbClr val="000000"/>
                </a:solidFill>
              </a:rPr>
              <a:t>Answer honestly</a:t>
            </a:r>
          </a:p>
          <a:p>
            <a:pPr marL="857250" lvl="2" indent="-457200">
              <a:lnSpc>
                <a:spcPct val="90000"/>
              </a:lnSpc>
              <a:spcBef>
                <a:spcPts val="0"/>
              </a:spcBef>
              <a:spcAft>
                <a:spcPts val="400"/>
              </a:spcAft>
              <a:buFont typeface="Arial" panose="020B0604020202020204" pitchFamily="34" charset="0"/>
              <a:buChar char="•"/>
            </a:pPr>
            <a:r>
              <a:rPr lang="en-US" altLang="en-US" dirty="0">
                <a:solidFill>
                  <a:srgbClr val="000000"/>
                </a:solidFill>
              </a:rPr>
              <a:t>Meets standards</a:t>
            </a:r>
          </a:p>
          <a:p>
            <a:pPr marL="857250" lvl="2" indent="-457200">
              <a:lnSpc>
                <a:spcPct val="90000"/>
              </a:lnSpc>
              <a:spcBef>
                <a:spcPts val="0"/>
              </a:spcBef>
              <a:spcAft>
                <a:spcPts val="400"/>
              </a:spcAft>
              <a:buFont typeface="Arial" panose="020B0604020202020204" pitchFamily="34" charset="0"/>
              <a:buChar char="•"/>
            </a:pPr>
            <a:r>
              <a:rPr lang="en-US" altLang="en-US" dirty="0">
                <a:solidFill>
                  <a:srgbClr val="000000"/>
                </a:solidFill>
              </a:rPr>
              <a:t>Does not meet standards</a:t>
            </a:r>
          </a:p>
          <a:p>
            <a:pPr marL="457200" lvl="1" indent="-457200">
              <a:lnSpc>
                <a:spcPct val="90000"/>
              </a:lnSpc>
              <a:spcBef>
                <a:spcPts val="0"/>
              </a:spcBef>
              <a:spcAft>
                <a:spcPts val="400"/>
              </a:spcAft>
              <a:buFont typeface="Wingdings" panose="05000000000000000000" pitchFamily="2" charset="2"/>
              <a:buChar char="Ø"/>
            </a:pPr>
            <a:r>
              <a:rPr lang="en-US" altLang="en-US" sz="2400" dirty="0">
                <a:solidFill>
                  <a:srgbClr val="000000"/>
                </a:solidFill>
              </a:rPr>
              <a:t>Add details in the comments section</a:t>
            </a:r>
          </a:p>
          <a:p>
            <a:pPr>
              <a:lnSpc>
                <a:spcPct val="90000"/>
              </a:lnSpc>
              <a:buFont typeface="Wingdings 2" pitchFamily="18" charset="2"/>
              <a:buNone/>
            </a:pPr>
            <a:endParaRPr lang="en-US" altLang="en-US" dirty="0"/>
          </a:p>
        </p:txBody>
      </p:sp>
      <p:sp>
        <p:nvSpPr>
          <p:cNvPr id="202" name="Rectangle 201"/>
          <p:cNvSpPr/>
          <p:nvPr/>
        </p:nvSpPr>
        <p:spPr>
          <a:xfrm>
            <a:off x="1524000" y="5579636"/>
            <a:ext cx="9144000" cy="1297415"/>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05" name="Group 204">
            <a:extLst>
              <a:ext uri="{FF2B5EF4-FFF2-40B4-BE49-F238E27FC236}">
                <a16:creationId xmlns:a16="http://schemas.microsoft.com/office/drawing/2014/main" id="{FB3D7535-BB1F-4AE1-A142-F337AF25996B}"/>
              </a:ext>
            </a:extLst>
          </p:cNvPr>
          <p:cNvGrpSpPr/>
          <p:nvPr/>
        </p:nvGrpSpPr>
        <p:grpSpPr>
          <a:xfrm>
            <a:off x="-88900" y="5509954"/>
            <a:ext cx="12395200" cy="1576387"/>
            <a:chOff x="4670" y="4705259"/>
            <a:chExt cx="9347052" cy="2000341"/>
          </a:xfrm>
        </p:grpSpPr>
        <p:sp>
          <p:nvSpPr>
            <p:cNvPr id="206" name="Rectangle 205">
              <a:extLst>
                <a:ext uri="{FF2B5EF4-FFF2-40B4-BE49-F238E27FC236}">
                  <a16:creationId xmlns:a16="http://schemas.microsoft.com/office/drawing/2014/main" id="{378286FE-B27B-4185-A87F-74BDBA4C224C}"/>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207" name="Rectangle 206">
              <a:extLst>
                <a:ext uri="{FF2B5EF4-FFF2-40B4-BE49-F238E27FC236}">
                  <a16:creationId xmlns:a16="http://schemas.microsoft.com/office/drawing/2014/main" id="{DBFE4AE4-9C69-4353-9DE1-361D3CE1BEF1}"/>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208" name="Rectangle 207">
              <a:extLst>
                <a:ext uri="{FF2B5EF4-FFF2-40B4-BE49-F238E27FC236}">
                  <a16:creationId xmlns:a16="http://schemas.microsoft.com/office/drawing/2014/main" id="{D4866EBD-1416-4842-8E80-8484EB6346CB}"/>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sp>
        <p:nvSpPr>
          <p:cNvPr id="7" name="Title 1"/>
          <p:cNvSpPr>
            <a:spLocks noGrp="1"/>
          </p:cNvSpPr>
          <p:nvPr>
            <p:ph type="title"/>
          </p:nvPr>
        </p:nvSpPr>
        <p:spPr>
          <a:xfrm>
            <a:off x="0" y="0"/>
            <a:ext cx="12192000" cy="1097280"/>
          </a:xfrm>
          <a:solidFill>
            <a:srgbClr val="712766"/>
          </a:solidFill>
        </p:spPr>
        <p:txBody>
          <a:bodyPr>
            <a:normAutofit/>
          </a:bodyPr>
          <a:lstStyle/>
          <a:p>
            <a:pPr marL="457200" algn="l"/>
            <a:r>
              <a:rPr lang="en-US" sz="4800" b="1" dirty="0">
                <a:solidFill>
                  <a:schemeClr val="bg1"/>
                </a:solidFill>
                <a:latin typeface="Juice ITC" panose="04040403040A02020202" pitchFamily="82" charset="0"/>
              </a:rPr>
              <a:t>Monthly Monitor For Food Safety</a:t>
            </a:r>
          </a:p>
        </p:txBody>
      </p:sp>
      <p:grpSp>
        <p:nvGrpSpPr>
          <p:cNvPr id="212" name="Group 211">
            <a:extLst>
              <a:ext uri="{FF2B5EF4-FFF2-40B4-BE49-F238E27FC236}">
                <a16:creationId xmlns:a16="http://schemas.microsoft.com/office/drawing/2014/main" id="{2B86A84A-B7AB-4BC3-8952-7EDCC6249645}"/>
              </a:ext>
            </a:extLst>
          </p:cNvPr>
          <p:cNvGrpSpPr/>
          <p:nvPr/>
        </p:nvGrpSpPr>
        <p:grpSpPr>
          <a:xfrm>
            <a:off x="1827078" y="4460771"/>
            <a:ext cx="3325025" cy="2097065"/>
            <a:chOff x="3054023" y="1899779"/>
            <a:chExt cx="3221402" cy="2943715"/>
          </a:xfrm>
        </p:grpSpPr>
        <p:pic>
          <p:nvPicPr>
            <p:cNvPr id="213" name="Picture 212">
              <a:extLst>
                <a:ext uri="{FF2B5EF4-FFF2-40B4-BE49-F238E27FC236}">
                  <a16:creationId xmlns:a16="http://schemas.microsoft.com/office/drawing/2014/main" id="{0E96CDDF-7975-4CF1-B27B-6A99F948EBB8}"/>
                </a:ext>
              </a:extLst>
            </p:cNvPr>
            <p:cNvPicPr>
              <a:picLocks noChangeAspect="1"/>
            </p:cNvPicPr>
            <p:nvPr/>
          </p:nvPicPr>
          <p:blipFill rotWithShape="1">
            <a:blip r:embed="rId4"/>
            <a:srcRect l="56258" t="88917" r="28325" b="2128"/>
            <a:stretch/>
          </p:blipFill>
          <p:spPr>
            <a:xfrm>
              <a:off x="5590484" y="4431654"/>
              <a:ext cx="299252" cy="411840"/>
            </a:xfrm>
            <a:prstGeom prst="rect">
              <a:avLst/>
            </a:prstGeom>
          </p:spPr>
        </p:pic>
        <p:pic>
          <p:nvPicPr>
            <p:cNvPr id="214" name="Picture 213">
              <a:extLst>
                <a:ext uri="{FF2B5EF4-FFF2-40B4-BE49-F238E27FC236}">
                  <a16:creationId xmlns:a16="http://schemas.microsoft.com/office/drawing/2014/main" id="{922C6F7C-E241-4FDF-8B18-20D6D8A41AEE}"/>
                </a:ext>
              </a:extLst>
            </p:cNvPr>
            <p:cNvPicPr>
              <a:picLocks noChangeAspect="1"/>
            </p:cNvPicPr>
            <p:nvPr/>
          </p:nvPicPr>
          <p:blipFill rotWithShape="1">
            <a:blip r:embed="rId4"/>
            <a:srcRect l="56258" t="88917" r="28325" b="2128"/>
            <a:stretch/>
          </p:blipFill>
          <p:spPr>
            <a:xfrm>
              <a:off x="3313552" y="4420078"/>
              <a:ext cx="299252" cy="411840"/>
            </a:xfrm>
            <a:prstGeom prst="rect">
              <a:avLst/>
            </a:prstGeom>
          </p:spPr>
        </p:pic>
        <p:sp>
          <p:nvSpPr>
            <p:cNvPr id="215" name="Rectangle 214">
              <a:extLst>
                <a:ext uri="{FF2B5EF4-FFF2-40B4-BE49-F238E27FC236}">
                  <a16:creationId xmlns:a16="http://schemas.microsoft.com/office/drawing/2014/main" id="{0DD2CAD7-4833-48C4-8A74-7DE37D393FC5}"/>
                </a:ext>
              </a:extLst>
            </p:cNvPr>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216" name="Rectangle 215">
              <a:extLst>
                <a:ext uri="{FF2B5EF4-FFF2-40B4-BE49-F238E27FC236}">
                  <a16:creationId xmlns:a16="http://schemas.microsoft.com/office/drawing/2014/main" id="{58376508-2FC3-4009-A769-A13A2A565346}"/>
                </a:ext>
              </a:extLst>
            </p:cNvPr>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a:defRPr/>
              </a:pPr>
              <a:endParaRPr lang="en-US" sz="1530" dirty="0">
                <a:solidFill>
                  <a:prstClr val="white"/>
                </a:solidFill>
                <a:latin typeface="Calibri"/>
              </a:endParaRPr>
            </a:p>
          </p:txBody>
        </p:sp>
        <p:pic>
          <p:nvPicPr>
            <p:cNvPr id="217" name="Picture 216">
              <a:extLst>
                <a:ext uri="{FF2B5EF4-FFF2-40B4-BE49-F238E27FC236}">
                  <a16:creationId xmlns:a16="http://schemas.microsoft.com/office/drawing/2014/main" id="{46714513-890B-4F6E-9601-523446A1C52A}"/>
                </a:ext>
              </a:extLst>
            </p:cNvPr>
            <p:cNvPicPr>
              <a:picLocks noChangeAspect="1"/>
            </p:cNvPicPr>
            <p:nvPr/>
          </p:nvPicPr>
          <p:blipFill rotWithShape="1">
            <a:blip r:embed="rId4"/>
            <a:srcRect l="56258" t="88917" r="28325" b="2128"/>
            <a:stretch/>
          </p:blipFill>
          <p:spPr>
            <a:xfrm>
              <a:off x="5976173" y="4086343"/>
              <a:ext cx="299252" cy="411840"/>
            </a:xfrm>
            <a:prstGeom prst="rect">
              <a:avLst/>
            </a:prstGeom>
          </p:spPr>
        </p:pic>
        <p:sp>
          <p:nvSpPr>
            <p:cNvPr id="218" name="Rectangle 217">
              <a:extLst>
                <a:ext uri="{FF2B5EF4-FFF2-40B4-BE49-F238E27FC236}">
                  <a16:creationId xmlns:a16="http://schemas.microsoft.com/office/drawing/2014/main" id="{2D463DF3-72D1-4936-9902-93B5046BB9F5}"/>
                </a:ext>
              </a:extLst>
            </p:cNvPr>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a:defRPr/>
              </a:pPr>
              <a:endParaRPr lang="en-US" sz="1530" dirty="0">
                <a:solidFill>
                  <a:prstClr val="white"/>
                </a:solidFill>
                <a:latin typeface="Calibri"/>
              </a:endParaRPr>
            </a:p>
          </p:txBody>
        </p:sp>
        <p:sp>
          <p:nvSpPr>
            <p:cNvPr id="219" name="Rectangle 218">
              <a:extLst>
                <a:ext uri="{FF2B5EF4-FFF2-40B4-BE49-F238E27FC236}">
                  <a16:creationId xmlns:a16="http://schemas.microsoft.com/office/drawing/2014/main" id="{E6459C13-C76E-4F5D-A103-5DFBFD1377E0}"/>
                </a:ext>
              </a:extLst>
            </p:cNvPr>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sp>
          <p:nvSpPr>
            <p:cNvPr id="220" name="Rectangle 219">
              <a:extLst>
                <a:ext uri="{FF2B5EF4-FFF2-40B4-BE49-F238E27FC236}">
                  <a16:creationId xmlns:a16="http://schemas.microsoft.com/office/drawing/2014/main" id="{85DC189D-F85A-4907-BAEF-038292A31662}"/>
                </a:ext>
              </a:extLst>
            </p:cNvPr>
            <p:cNvSpPr/>
            <p:nvPr/>
          </p:nvSpPr>
          <p:spPr>
            <a:xfrm rot="21110949">
              <a:off x="3420813" y="189977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a:defRPr/>
              </a:pPr>
              <a:endParaRPr lang="en-US" sz="1530" dirty="0">
                <a:solidFill>
                  <a:prstClr val="white"/>
                </a:solidFill>
                <a:latin typeface="Calibri"/>
              </a:endParaRPr>
            </a:p>
          </p:txBody>
        </p:sp>
        <p:sp>
          <p:nvSpPr>
            <p:cNvPr id="221" name="Rectangle 220">
              <a:extLst>
                <a:ext uri="{FF2B5EF4-FFF2-40B4-BE49-F238E27FC236}">
                  <a16:creationId xmlns:a16="http://schemas.microsoft.com/office/drawing/2014/main" id="{13FD16BC-7ACF-492D-BEBA-67F2E67B174C}"/>
                </a:ext>
              </a:extLst>
            </p:cNvPr>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dirty="0">
                <a:solidFill>
                  <a:prstClr val="white"/>
                </a:solidFill>
                <a:latin typeface="Calibri"/>
              </a:endParaRPr>
            </a:p>
          </p:txBody>
        </p:sp>
      </p:grpSp>
      <p:pic>
        <p:nvPicPr>
          <p:cNvPr id="201" name="Picture 200"/>
          <p:cNvPicPr>
            <a:picLocks noChangeAspect="1"/>
          </p:cNvPicPr>
          <p:nvPr/>
        </p:nvPicPr>
        <p:blipFill>
          <a:blip r:embed="rId5"/>
          <a:stretch>
            <a:fillRect/>
          </a:stretch>
        </p:blipFill>
        <p:spPr>
          <a:xfrm>
            <a:off x="9443848" y="2491787"/>
            <a:ext cx="1809892" cy="3851226"/>
          </a:xfrm>
          <a:prstGeom prst="rect">
            <a:avLst/>
          </a:prstGeom>
        </p:spPr>
      </p:pic>
      <p:grpSp>
        <p:nvGrpSpPr>
          <p:cNvPr id="164" name="Group 163"/>
          <p:cNvGrpSpPr/>
          <p:nvPr/>
        </p:nvGrpSpPr>
        <p:grpSpPr>
          <a:xfrm flipH="1">
            <a:off x="6575436" y="3294492"/>
            <a:ext cx="2308854" cy="3181661"/>
            <a:chOff x="171116" y="2089687"/>
            <a:chExt cx="3126556" cy="4498144"/>
          </a:xfrm>
        </p:grpSpPr>
        <p:grpSp>
          <p:nvGrpSpPr>
            <p:cNvPr id="165" name="Group 164">
              <a:extLst>
                <a:ext uri="{FF2B5EF4-FFF2-40B4-BE49-F238E27FC236}">
                  <a16:creationId xmlns:a16="http://schemas.microsoft.com/office/drawing/2014/main" id="{DD7D9384-1BF6-4841-8C21-61EAD52B7C06}"/>
                </a:ext>
              </a:extLst>
            </p:cNvPr>
            <p:cNvGrpSpPr/>
            <p:nvPr/>
          </p:nvGrpSpPr>
          <p:grpSpPr>
            <a:xfrm rot="20415526">
              <a:off x="1772455" y="6184510"/>
              <a:ext cx="330708" cy="403321"/>
              <a:chOff x="3312043" y="4084938"/>
              <a:chExt cx="189762" cy="211269"/>
            </a:xfrm>
          </p:grpSpPr>
          <p:sp>
            <p:nvSpPr>
              <p:cNvPr id="199" name="Chord 198">
                <a:extLst>
                  <a:ext uri="{FF2B5EF4-FFF2-40B4-BE49-F238E27FC236}">
                    <a16:creationId xmlns:a16="http://schemas.microsoft.com/office/drawing/2014/main" id="{1475DC8D-B75A-4703-9387-F38891618A4C}"/>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200" name="Chord 199">
                <a:extLst>
                  <a:ext uri="{FF2B5EF4-FFF2-40B4-BE49-F238E27FC236}">
                    <a16:creationId xmlns:a16="http://schemas.microsoft.com/office/drawing/2014/main" id="{84B5CBD3-67CC-4FEE-90CB-12228BC5D292}"/>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grpSp>
          <p:nvGrpSpPr>
            <p:cNvPr id="166" name="Group 165">
              <a:extLst>
                <a:ext uri="{FF2B5EF4-FFF2-40B4-BE49-F238E27FC236}">
                  <a16:creationId xmlns:a16="http://schemas.microsoft.com/office/drawing/2014/main" id="{0FEBAA5E-C864-4C60-AA60-190782914EA5}"/>
                </a:ext>
              </a:extLst>
            </p:cNvPr>
            <p:cNvGrpSpPr/>
            <p:nvPr/>
          </p:nvGrpSpPr>
          <p:grpSpPr>
            <a:xfrm>
              <a:off x="922051" y="2089687"/>
              <a:ext cx="1336627" cy="1983977"/>
              <a:chOff x="-2735751" y="1035793"/>
              <a:chExt cx="1336627" cy="1983977"/>
            </a:xfrm>
          </p:grpSpPr>
          <p:sp>
            <p:nvSpPr>
              <p:cNvPr id="185" name="Oval 184">
                <a:extLst>
                  <a:ext uri="{FF2B5EF4-FFF2-40B4-BE49-F238E27FC236}">
                    <a16:creationId xmlns:a16="http://schemas.microsoft.com/office/drawing/2014/main" id="{D17CE231-408B-4AFC-9D0C-1BCE88DE8E98}"/>
                  </a:ext>
                </a:extLst>
              </p:cNvPr>
              <p:cNvSpPr/>
              <p:nvPr/>
            </p:nvSpPr>
            <p:spPr>
              <a:xfrm>
                <a:off x="-2735751" y="1883693"/>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86" name="Oval 185">
                <a:extLst>
                  <a:ext uri="{FF2B5EF4-FFF2-40B4-BE49-F238E27FC236}">
                    <a16:creationId xmlns:a16="http://schemas.microsoft.com/office/drawing/2014/main" id="{C4B5986E-00C6-40FE-B408-ABDBE91940BA}"/>
                  </a:ext>
                </a:extLst>
              </p:cNvPr>
              <p:cNvSpPr/>
              <p:nvPr/>
            </p:nvSpPr>
            <p:spPr>
              <a:xfrm>
                <a:off x="-1583880" y="1871044"/>
                <a:ext cx="184756" cy="409920"/>
              </a:xfrm>
              <a:prstGeom prst="ellipse">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7" name="Flowchart: Off-page Connector 186">
                <a:extLst>
                  <a:ext uri="{FF2B5EF4-FFF2-40B4-BE49-F238E27FC236}">
                    <a16:creationId xmlns:a16="http://schemas.microsoft.com/office/drawing/2014/main" id="{E0196CB0-EBC1-4E64-84FC-8794F74EC1C9}"/>
                  </a:ext>
                </a:extLst>
              </p:cNvPr>
              <p:cNvSpPr/>
              <p:nvPr/>
            </p:nvSpPr>
            <p:spPr>
              <a:xfrm>
                <a:off x="-2230551" y="2583364"/>
                <a:ext cx="331997" cy="436406"/>
              </a:xfrm>
              <a:prstGeom prst="flowChartOffpageConnector">
                <a:avLst/>
              </a:prstGeom>
              <a:solidFill>
                <a:srgbClr val="EACC82"/>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88" name="Oval 187">
                <a:extLst>
                  <a:ext uri="{FF2B5EF4-FFF2-40B4-BE49-F238E27FC236}">
                    <a16:creationId xmlns:a16="http://schemas.microsoft.com/office/drawing/2014/main" id="{B735F938-252D-41BB-9590-764A0DD04B60}"/>
                  </a:ext>
                </a:extLst>
              </p:cNvPr>
              <p:cNvSpPr/>
              <p:nvPr/>
            </p:nvSpPr>
            <p:spPr>
              <a:xfrm>
                <a:off x="-2654921" y="1274145"/>
                <a:ext cx="1154760" cy="1454687"/>
              </a:xfrm>
              <a:prstGeom prst="ellipse">
                <a:avLst/>
              </a:prstGeom>
              <a:solidFill>
                <a:srgbClr val="EED69D"/>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96" name="Moon 195">
                <a:extLst>
                  <a:ext uri="{FF2B5EF4-FFF2-40B4-BE49-F238E27FC236}">
                    <a16:creationId xmlns:a16="http://schemas.microsoft.com/office/drawing/2014/main" id="{96BBCA58-1C9E-4805-AE53-A388509458BB}"/>
                  </a:ext>
                </a:extLst>
              </p:cNvPr>
              <p:cNvSpPr/>
              <p:nvPr/>
            </p:nvSpPr>
            <p:spPr>
              <a:xfrm rot="5400000">
                <a:off x="-2503867" y="869003"/>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97" name="Moon 196">
                <a:extLst>
                  <a:ext uri="{FF2B5EF4-FFF2-40B4-BE49-F238E27FC236}">
                    <a16:creationId xmlns:a16="http://schemas.microsoft.com/office/drawing/2014/main" id="{C1FA4771-9C3E-46B1-8F24-55CF1FE01CFC}"/>
                  </a:ext>
                </a:extLst>
              </p:cNvPr>
              <p:cNvSpPr/>
              <p:nvPr/>
            </p:nvSpPr>
            <p:spPr>
              <a:xfrm rot="5400000">
                <a:off x="-2382823" y="1002047"/>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98" name="Oval 197">
                <a:extLst>
                  <a:ext uri="{FF2B5EF4-FFF2-40B4-BE49-F238E27FC236}">
                    <a16:creationId xmlns:a16="http://schemas.microsoft.com/office/drawing/2014/main" id="{8859F295-621A-4C2A-8930-022202DE67DA}"/>
                  </a:ext>
                </a:extLst>
              </p:cNvPr>
              <p:cNvSpPr/>
              <p:nvPr/>
            </p:nvSpPr>
            <p:spPr>
              <a:xfrm>
                <a:off x="-2296833" y="111710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grpSp>
        <p:sp>
          <p:nvSpPr>
            <p:cNvPr id="167" name="Freeform: Shape 69">
              <a:extLst>
                <a:ext uri="{FF2B5EF4-FFF2-40B4-BE49-F238E27FC236}">
                  <a16:creationId xmlns:a16="http://schemas.microsoft.com/office/drawing/2014/main" id="{D8024E11-3474-4058-9658-B90DC298C5DB}"/>
                </a:ext>
              </a:extLst>
            </p:cNvPr>
            <p:cNvSpPr/>
            <p:nvPr/>
          </p:nvSpPr>
          <p:spPr>
            <a:xfrm>
              <a:off x="793933" y="5525120"/>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chemeClr val="tx2">
                <a:lumMod val="20000"/>
                <a:lumOff val="80000"/>
                <a:alpha val="53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prstClr val="white"/>
                </a:solidFill>
                <a:latin typeface="Calibri"/>
              </a:endParaRPr>
            </a:p>
          </p:txBody>
        </p:sp>
        <p:sp>
          <p:nvSpPr>
            <p:cNvPr id="168" name="Moon 167">
              <a:extLst>
                <a:ext uri="{FF2B5EF4-FFF2-40B4-BE49-F238E27FC236}">
                  <a16:creationId xmlns:a16="http://schemas.microsoft.com/office/drawing/2014/main" id="{3AE535B2-EB16-40E6-8640-6D35507DE9D5}"/>
                </a:ext>
              </a:extLst>
            </p:cNvPr>
            <p:cNvSpPr/>
            <p:nvPr/>
          </p:nvSpPr>
          <p:spPr>
            <a:xfrm rot="19490663">
              <a:off x="171116" y="6186795"/>
              <a:ext cx="27432" cy="147514"/>
            </a:xfrm>
            <a:prstGeom prst="moon">
              <a:avLst>
                <a:gd name="adj" fmla="val 25458"/>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prstClr val="white"/>
                </a:solidFill>
                <a:latin typeface="Calibri"/>
              </a:endParaRPr>
            </a:p>
          </p:txBody>
        </p:sp>
        <p:sp>
          <p:nvSpPr>
            <p:cNvPr id="169" name="Flowchart: Manual Operation 26">
              <a:extLst>
                <a:ext uri="{FF2B5EF4-FFF2-40B4-BE49-F238E27FC236}">
                  <a16:creationId xmlns:a16="http://schemas.microsoft.com/office/drawing/2014/main" id="{6B262796-7934-424E-B07B-010D646D7711}"/>
                </a:ext>
              </a:extLst>
            </p:cNvPr>
            <p:cNvSpPr/>
            <p:nvPr/>
          </p:nvSpPr>
          <p:spPr>
            <a:xfrm rot="11865990" flipV="1">
              <a:off x="952225" y="5076261"/>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dirty="0">
                <a:solidFill>
                  <a:prstClr val="white"/>
                </a:solidFill>
                <a:latin typeface="Calibri"/>
              </a:endParaRPr>
            </a:p>
          </p:txBody>
        </p:sp>
        <p:sp>
          <p:nvSpPr>
            <p:cNvPr id="170" name="Rectangle 169">
              <a:extLst>
                <a:ext uri="{FF2B5EF4-FFF2-40B4-BE49-F238E27FC236}">
                  <a16:creationId xmlns:a16="http://schemas.microsoft.com/office/drawing/2014/main" id="{E3413FD6-BBD0-4F9B-A3E1-C88FD677B3ED}"/>
                </a:ext>
              </a:extLst>
            </p:cNvPr>
            <p:cNvSpPr/>
            <p:nvPr/>
          </p:nvSpPr>
          <p:spPr>
            <a:xfrm>
              <a:off x="1020768" y="4162732"/>
              <a:ext cx="402149" cy="1004552"/>
            </a:xfrm>
            <a:prstGeom prst="rect">
              <a:avLst/>
            </a:prstGeom>
            <a:solidFill>
              <a:srgbClr val="EA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171" name="Flowchart: Manual Operation 26">
              <a:extLst>
                <a:ext uri="{FF2B5EF4-FFF2-40B4-BE49-F238E27FC236}">
                  <a16:creationId xmlns:a16="http://schemas.microsoft.com/office/drawing/2014/main" id="{F0D9437C-4E14-4CB2-A1BC-F23AFCC80958}"/>
                </a:ext>
              </a:extLst>
            </p:cNvPr>
            <p:cNvSpPr/>
            <p:nvPr/>
          </p:nvSpPr>
          <p:spPr>
            <a:xfrm rot="10031462" flipV="1">
              <a:off x="1535452" y="5108396"/>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sp>
          <p:nvSpPr>
            <p:cNvPr id="172" name="Freeform: Shape 1858">
              <a:extLst>
                <a:ext uri="{FF2B5EF4-FFF2-40B4-BE49-F238E27FC236}">
                  <a16:creationId xmlns:a16="http://schemas.microsoft.com/office/drawing/2014/main" id="{05929FBC-E18C-4B87-A47C-A95068C47F27}"/>
                </a:ext>
              </a:extLst>
            </p:cNvPr>
            <p:cNvSpPr/>
            <p:nvPr/>
          </p:nvSpPr>
          <p:spPr>
            <a:xfrm rot="6473430" flipV="1">
              <a:off x="1910651" y="3789845"/>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EED69D"/>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prstClr val="white"/>
                </a:solidFill>
                <a:latin typeface="Calibri"/>
              </a:endParaRPr>
            </a:p>
          </p:txBody>
        </p:sp>
        <p:sp>
          <p:nvSpPr>
            <p:cNvPr id="173" name="Freeform: Shape 1859">
              <a:extLst>
                <a:ext uri="{FF2B5EF4-FFF2-40B4-BE49-F238E27FC236}">
                  <a16:creationId xmlns:a16="http://schemas.microsoft.com/office/drawing/2014/main" id="{D57D42E8-0298-49F3-8BA4-477867E53AB2}"/>
                </a:ext>
              </a:extLst>
            </p:cNvPr>
            <p:cNvSpPr/>
            <p:nvPr/>
          </p:nvSpPr>
          <p:spPr>
            <a:xfrm rot="20148131">
              <a:off x="1669640" y="3865182"/>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prstClr val="white"/>
                </a:solidFill>
                <a:latin typeface="Calibri"/>
              </a:endParaRPr>
            </a:p>
          </p:txBody>
        </p:sp>
        <p:sp>
          <p:nvSpPr>
            <p:cNvPr id="174" name="Freeform: Shape 1862">
              <a:extLst>
                <a:ext uri="{FF2B5EF4-FFF2-40B4-BE49-F238E27FC236}">
                  <a16:creationId xmlns:a16="http://schemas.microsoft.com/office/drawing/2014/main" id="{6F2E32CB-D3A5-4917-B3CE-25E1CCAA6D02}"/>
                </a:ext>
              </a:extLst>
            </p:cNvPr>
            <p:cNvSpPr/>
            <p:nvPr/>
          </p:nvSpPr>
          <p:spPr>
            <a:xfrm rot="21305718">
              <a:off x="1074787" y="3845705"/>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prstClr val="white"/>
                </a:solidFill>
                <a:latin typeface="Calibri"/>
              </a:endParaRPr>
            </a:p>
          </p:txBody>
        </p:sp>
        <p:sp>
          <p:nvSpPr>
            <p:cNvPr id="175" name="Freeform: Shape 1864">
              <a:extLst>
                <a:ext uri="{FF2B5EF4-FFF2-40B4-BE49-F238E27FC236}">
                  <a16:creationId xmlns:a16="http://schemas.microsoft.com/office/drawing/2014/main" id="{21A5C21F-B155-46CB-B088-0594CDFA8157}"/>
                </a:ext>
              </a:extLst>
            </p:cNvPr>
            <p:cNvSpPr/>
            <p:nvPr/>
          </p:nvSpPr>
          <p:spPr>
            <a:xfrm rot="12954194" flipV="1">
              <a:off x="714357" y="5837539"/>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a:solidFill>
                  <a:prstClr val="white"/>
                </a:solidFill>
                <a:latin typeface="Calibri"/>
              </a:endParaRPr>
            </a:p>
          </p:txBody>
        </p:sp>
        <p:sp>
          <p:nvSpPr>
            <p:cNvPr id="176" name="Oval 175">
              <a:extLst>
                <a:ext uri="{FF2B5EF4-FFF2-40B4-BE49-F238E27FC236}">
                  <a16:creationId xmlns:a16="http://schemas.microsoft.com/office/drawing/2014/main" id="{2EF4A090-56AB-43D6-AA90-F003B01DD69D}"/>
                </a:ext>
              </a:extLst>
            </p:cNvPr>
            <p:cNvSpPr/>
            <p:nvPr/>
          </p:nvSpPr>
          <p:spPr>
            <a:xfrm>
              <a:off x="1697775" y="4080802"/>
              <a:ext cx="73152" cy="9144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prstClr val="white"/>
                </a:solidFill>
                <a:latin typeface="Calibri"/>
              </a:endParaRPr>
            </a:p>
          </p:txBody>
        </p:sp>
        <p:sp>
          <p:nvSpPr>
            <p:cNvPr id="177" name="Oval 176">
              <a:extLst>
                <a:ext uri="{FF2B5EF4-FFF2-40B4-BE49-F238E27FC236}">
                  <a16:creationId xmlns:a16="http://schemas.microsoft.com/office/drawing/2014/main" id="{2B19EC76-160A-40A6-8113-84C544EF4CF4}"/>
                </a:ext>
              </a:extLst>
            </p:cNvPr>
            <p:cNvSpPr/>
            <p:nvPr/>
          </p:nvSpPr>
          <p:spPr>
            <a:xfrm>
              <a:off x="1710475" y="4195102"/>
              <a:ext cx="73152" cy="9144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prstClr val="white"/>
                </a:solidFill>
                <a:latin typeface="Calibri"/>
              </a:endParaRPr>
            </a:p>
          </p:txBody>
        </p:sp>
        <p:pic>
          <p:nvPicPr>
            <p:cNvPr id="178" name="Picture 177">
              <a:extLst>
                <a:ext uri="{FF2B5EF4-FFF2-40B4-BE49-F238E27FC236}">
                  <a16:creationId xmlns:a16="http://schemas.microsoft.com/office/drawing/2014/main" id="{16D25E3D-5734-46B4-AE5C-48FCE537DA4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00584">
              <a:off x="1762490" y="4038686"/>
              <a:ext cx="184798" cy="287906"/>
            </a:xfrm>
            <a:prstGeom prst="rect">
              <a:avLst/>
            </a:prstGeom>
            <a:ln>
              <a:noFill/>
            </a:ln>
          </p:spPr>
        </p:pic>
        <p:sp>
          <p:nvSpPr>
            <p:cNvPr id="179" name="Freeform: Shape 1874">
              <a:extLst>
                <a:ext uri="{FF2B5EF4-FFF2-40B4-BE49-F238E27FC236}">
                  <a16:creationId xmlns:a16="http://schemas.microsoft.com/office/drawing/2014/main" id="{A0B74368-3AAE-4F86-B9F5-6F660A091C04}"/>
                </a:ext>
              </a:extLst>
            </p:cNvPr>
            <p:cNvSpPr/>
            <p:nvPr/>
          </p:nvSpPr>
          <p:spPr>
            <a:xfrm rot="19986923">
              <a:off x="1085744" y="3945507"/>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a:solidFill>
                  <a:prstClr val="white"/>
                </a:solidFill>
                <a:latin typeface="Calibri"/>
              </a:endParaRPr>
            </a:p>
          </p:txBody>
        </p:sp>
        <p:grpSp>
          <p:nvGrpSpPr>
            <p:cNvPr id="180" name="Group 179">
              <a:extLst>
                <a:ext uri="{FF2B5EF4-FFF2-40B4-BE49-F238E27FC236}">
                  <a16:creationId xmlns:a16="http://schemas.microsoft.com/office/drawing/2014/main" id="{451039F0-D124-4696-A9B9-98B6CA827EE3}"/>
                </a:ext>
              </a:extLst>
            </p:cNvPr>
            <p:cNvGrpSpPr/>
            <p:nvPr/>
          </p:nvGrpSpPr>
          <p:grpSpPr>
            <a:xfrm rot="2289400">
              <a:off x="564910" y="6179279"/>
              <a:ext cx="330708" cy="403321"/>
              <a:chOff x="3312043" y="4084938"/>
              <a:chExt cx="189762" cy="211269"/>
            </a:xfrm>
          </p:grpSpPr>
          <p:sp>
            <p:nvSpPr>
              <p:cNvPr id="183" name="Chord 182">
                <a:extLst>
                  <a:ext uri="{FF2B5EF4-FFF2-40B4-BE49-F238E27FC236}">
                    <a16:creationId xmlns:a16="http://schemas.microsoft.com/office/drawing/2014/main" id="{3D027E92-05F1-4888-9224-7B1EE466F5C2}"/>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sp>
            <p:nvSpPr>
              <p:cNvPr id="184" name="Chord 183">
                <a:extLst>
                  <a:ext uri="{FF2B5EF4-FFF2-40B4-BE49-F238E27FC236}">
                    <a16:creationId xmlns:a16="http://schemas.microsoft.com/office/drawing/2014/main" id="{05C58C44-07B7-4B1D-9FB5-B482DBE00A96}"/>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530">
                  <a:solidFill>
                    <a:prstClr val="white"/>
                  </a:solidFill>
                  <a:latin typeface="Calibri"/>
                </a:endParaRPr>
              </a:p>
            </p:txBody>
          </p:sp>
        </p:grpSp>
        <p:pic>
          <p:nvPicPr>
            <p:cNvPr id="181" name="Picture 180"/>
            <p:cNvPicPr>
              <a:picLocks noChangeAspect="1"/>
            </p:cNvPicPr>
            <p:nvPr/>
          </p:nvPicPr>
          <p:blipFill>
            <a:blip r:embed="rId7"/>
            <a:stretch>
              <a:fillRect/>
            </a:stretch>
          </p:blipFill>
          <p:spPr>
            <a:xfrm>
              <a:off x="2242015" y="4071731"/>
              <a:ext cx="1055657" cy="1486796"/>
            </a:xfrm>
            <a:prstGeom prst="rect">
              <a:avLst/>
            </a:prstGeom>
          </p:spPr>
        </p:pic>
        <p:sp>
          <p:nvSpPr>
            <p:cNvPr id="182" name="Freeform: Shape 1873">
              <a:extLst>
                <a:ext uri="{FF2B5EF4-FFF2-40B4-BE49-F238E27FC236}">
                  <a16:creationId xmlns:a16="http://schemas.microsoft.com/office/drawing/2014/main" id="{C663050C-4C87-4FC0-B2A9-A96815E7B24F}"/>
                </a:ext>
              </a:extLst>
            </p:cNvPr>
            <p:cNvSpPr/>
            <p:nvPr/>
          </p:nvSpPr>
          <p:spPr>
            <a:xfrm rot="4265075">
              <a:off x="1522864" y="4011202"/>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algn="ctr" fontAlgn="base">
                <a:spcBef>
                  <a:spcPct val="0"/>
                </a:spcBef>
                <a:spcAft>
                  <a:spcPct val="0"/>
                </a:spcAft>
                <a:defRPr/>
              </a:pPr>
              <a:endParaRPr lang="en-US" sz="1530" kern="0" dirty="0">
                <a:solidFill>
                  <a:prstClr val="white"/>
                </a:solidFill>
                <a:latin typeface="Calibri"/>
              </a:endParaRPr>
            </a:p>
          </p:txBody>
        </p:sp>
      </p:grpSp>
      <p:grpSp>
        <p:nvGrpSpPr>
          <p:cNvPr id="2" name="Group 1">
            <a:extLst>
              <a:ext uri="{FF2B5EF4-FFF2-40B4-BE49-F238E27FC236}">
                <a16:creationId xmlns:a16="http://schemas.microsoft.com/office/drawing/2014/main" id="{2EF13FFC-4C18-5109-C1F5-D519EEA20DB3}"/>
              </a:ext>
            </a:extLst>
          </p:cNvPr>
          <p:cNvGrpSpPr/>
          <p:nvPr/>
        </p:nvGrpSpPr>
        <p:grpSpPr>
          <a:xfrm>
            <a:off x="7529261" y="3823384"/>
            <a:ext cx="617805" cy="586318"/>
            <a:chOff x="1851368" y="2814054"/>
            <a:chExt cx="889770" cy="864887"/>
          </a:xfrm>
        </p:grpSpPr>
        <p:grpSp>
          <p:nvGrpSpPr>
            <p:cNvPr id="3" name="Group 2">
              <a:extLst>
                <a:ext uri="{FF2B5EF4-FFF2-40B4-BE49-F238E27FC236}">
                  <a16:creationId xmlns:a16="http://schemas.microsoft.com/office/drawing/2014/main" id="{148A6D5E-03E5-3750-9A09-CDAEDBD8B07C}"/>
                </a:ext>
              </a:extLst>
            </p:cNvPr>
            <p:cNvGrpSpPr/>
            <p:nvPr/>
          </p:nvGrpSpPr>
          <p:grpSpPr>
            <a:xfrm>
              <a:off x="1851368" y="2814054"/>
              <a:ext cx="889770" cy="864887"/>
              <a:chOff x="6728293" y="3633510"/>
              <a:chExt cx="889770" cy="864887"/>
            </a:xfrm>
          </p:grpSpPr>
          <p:grpSp>
            <p:nvGrpSpPr>
              <p:cNvPr id="16" name="Group 15">
                <a:extLst>
                  <a:ext uri="{FF2B5EF4-FFF2-40B4-BE49-F238E27FC236}">
                    <a16:creationId xmlns:a16="http://schemas.microsoft.com/office/drawing/2014/main" id="{4BD9A68D-789E-326C-E1AF-C5F30399CC5A}"/>
                  </a:ext>
                </a:extLst>
              </p:cNvPr>
              <p:cNvGrpSpPr/>
              <p:nvPr/>
            </p:nvGrpSpPr>
            <p:grpSpPr>
              <a:xfrm rot="1879854" flipH="1">
                <a:off x="7217848" y="3717037"/>
                <a:ext cx="386764" cy="226743"/>
                <a:chOff x="5136060" y="1710152"/>
                <a:chExt cx="538831" cy="347248"/>
              </a:xfrm>
            </p:grpSpPr>
            <p:sp>
              <p:nvSpPr>
                <p:cNvPr id="23" name="Oval 5">
                  <a:extLst>
                    <a:ext uri="{FF2B5EF4-FFF2-40B4-BE49-F238E27FC236}">
                      <a16:creationId xmlns:a16="http://schemas.microsoft.com/office/drawing/2014/main" id="{923D9A72-64FB-13BD-A20C-CC489633CF66}"/>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24" name="Group 23">
                  <a:extLst>
                    <a:ext uri="{FF2B5EF4-FFF2-40B4-BE49-F238E27FC236}">
                      <a16:creationId xmlns:a16="http://schemas.microsoft.com/office/drawing/2014/main" id="{5C847266-0AB2-1D22-BB53-5562D95BD07E}"/>
                    </a:ext>
                  </a:extLst>
                </p:cNvPr>
                <p:cNvGrpSpPr/>
                <p:nvPr/>
              </p:nvGrpSpPr>
              <p:grpSpPr>
                <a:xfrm rot="20545732">
                  <a:off x="5242936" y="1710152"/>
                  <a:ext cx="85726" cy="45719"/>
                  <a:chOff x="5293988" y="1700325"/>
                  <a:chExt cx="85726" cy="42639"/>
                </a:xfrm>
              </p:grpSpPr>
              <p:cxnSp>
                <p:nvCxnSpPr>
                  <p:cNvPr id="30" name="Straight Connector 29">
                    <a:extLst>
                      <a:ext uri="{FF2B5EF4-FFF2-40B4-BE49-F238E27FC236}">
                        <a16:creationId xmlns:a16="http://schemas.microsoft.com/office/drawing/2014/main" id="{E4C913D1-871E-61B8-39AA-4A94F2E0C502}"/>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1" name="Straight Connector 30">
                    <a:extLst>
                      <a:ext uri="{FF2B5EF4-FFF2-40B4-BE49-F238E27FC236}">
                        <a16:creationId xmlns:a16="http://schemas.microsoft.com/office/drawing/2014/main" id="{58933A5B-FCFF-B4DF-173D-F3C931739BAE}"/>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32" name="Straight Connector 31">
                    <a:extLst>
                      <a:ext uri="{FF2B5EF4-FFF2-40B4-BE49-F238E27FC236}">
                        <a16:creationId xmlns:a16="http://schemas.microsoft.com/office/drawing/2014/main" id="{E96BB055-ACF3-E269-F87B-5143F196B517}"/>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5" name="Oval 4">
                  <a:extLst>
                    <a:ext uri="{FF2B5EF4-FFF2-40B4-BE49-F238E27FC236}">
                      <a16:creationId xmlns:a16="http://schemas.microsoft.com/office/drawing/2014/main" id="{12A872D3-4EC7-236D-A09D-4A910FA5A1D3}"/>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6" name="Oval 25">
                  <a:extLst>
                    <a:ext uri="{FF2B5EF4-FFF2-40B4-BE49-F238E27FC236}">
                      <a16:creationId xmlns:a16="http://schemas.microsoft.com/office/drawing/2014/main" id="{7AED9302-9768-0245-44D6-C4C76092A3E6}"/>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7" name="Oval 26">
                  <a:extLst>
                    <a:ext uri="{FF2B5EF4-FFF2-40B4-BE49-F238E27FC236}">
                      <a16:creationId xmlns:a16="http://schemas.microsoft.com/office/drawing/2014/main" id="{078CF974-9A3F-0F56-CCC0-BD4C6CD65C70}"/>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28" name="Oval 27">
                  <a:extLst>
                    <a:ext uri="{FF2B5EF4-FFF2-40B4-BE49-F238E27FC236}">
                      <a16:creationId xmlns:a16="http://schemas.microsoft.com/office/drawing/2014/main" id="{89C4B378-8792-9457-FA15-AA7151557FEE}"/>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29" name="Oval 28">
                  <a:extLst>
                    <a:ext uri="{FF2B5EF4-FFF2-40B4-BE49-F238E27FC236}">
                      <a16:creationId xmlns:a16="http://schemas.microsoft.com/office/drawing/2014/main" id="{2F642772-E520-9F00-B73D-5E412E922258}"/>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sp>
            <p:nvSpPr>
              <p:cNvPr id="17" name="Freeform: Shape 16">
                <a:extLst>
                  <a:ext uri="{FF2B5EF4-FFF2-40B4-BE49-F238E27FC236}">
                    <a16:creationId xmlns:a16="http://schemas.microsoft.com/office/drawing/2014/main" id="{A0F3BA00-88A6-965B-AA6A-F2EFCAF0CE72}"/>
                  </a:ext>
                </a:extLst>
              </p:cNvPr>
              <p:cNvSpPr/>
              <p:nvPr/>
            </p:nvSpPr>
            <p:spPr>
              <a:xfrm flipH="1">
                <a:off x="7139714" y="4060428"/>
                <a:ext cx="126565" cy="9968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8" name="Oval 17">
                <a:extLst>
                  <a:ext uri="{FF2B5EF4-FFF2-40B4-BE49-F238E27FC236}">
                    <a16:creationId xmlns:a16="http://schemas.microsoft.com/office/drawing/2014/main" id="{77A59F03-BA5A-035E-EE39-A7367E5DCD31}"/>
                  </a:ext>
                </a:extLst>
              </p:cNvPr>
              <p:cNvSpPr/>
              <p:nvPr/>
            </p:nvSpPr>
            <p:spPr>
              <a:xfrm flipH="1">
                <a:off x="7370494" y="4013886"/>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19" name="Oval 18">
                <a:extLst>
                  <a:ext uri="{FF2B5EF4-FFF2-40B4-BE49-F238E27FC236}">
                    <a16:creationId xmlns:a16="http://schemas.microsoft.com/office/drawing/2014/main" id="{8763BCA9-B66E-B8C8-366F-1D9897451661}"/>
                  </a:ext>
                </a:extLst>
              </p:cNvPr>
              <p:cNvSpPr/>
              <p:nvPr/>
            </p:nvSpPr>
            <p:spPr>
              <a:xfrm flipH="1">
                <a:off x="6740737" y="4015344"/>
                <a:ext cx="247569" cy="200609"/>
              </a:xfrm>
              <a:prstGeom prst="ellipse">
                <a:avLst/>
              </a:prstGeom>
              <a:solidFill>
                <a:srgbClr val="FF0000">
                  <a:alpha val="8000"/>
                </a:srgbClr>
              </a:solidFill>
              <a:ln w="12700" cap="flat" cmpd="sng" algn="ctr">
                <a:noFill/>
                <a:prstDash val="solid"/>
                <a:miter lim="800000"/>
              </a:ln>
              <a:effectLst/>
            </p:spPr>
            <p:txBody>
              <a:bodyPr rtlCol="0" anchor="ctr"/>
              <a:lstStyle/>
              <a:p>
                <a:pPr algn="ctr">
                  <a:defRPr/>
                </a:pPr>
                <a:endParaRPr lang="en-US" kern="0">
                  <a:solidFill>
                    <a:prstClr val="white"/>
                  </a:solidFill>
                  <a:latin typeface="Calibri"/>
                </a:endParaRPr>
              </a:p>
            </p:txBody>
          </p:sp>
          <p:sp>
            <p:nvSpPr>
              <p:cNvPr id="20" name="Diagonal Stripe 19">
                <a:extLst>
                  <a:ext uri="{FF2B5EF4-FFF2-40B4-BE49-F238E27FC236}">
                    <a16:creationId xmlns:a16="http://schemas.microsoft.com/office/drawing/2014/main" id="{46961F43-44F6-CCDF-951D-CCBDED5DFA04}"/>
                  </a:ext>
                </a:extLst>
              </p:cNvPr>
              <p:cNvSpPr/>
              <p:nvPr/>
            </p:nvSpPr>
            <p:spPr>
              <a:xfrm rot="609218">
                <a:off x="7217412" y="3641433"/>
                <a:ext cx="370838" cy="88647"/>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1" name="Diagonal Stripe 20">
                <a:extLst>
                  <a:ext uri="{FF2B5EF4-FFF2-40B4-BE49-F238E27FC236}">
                    <a16:creationId xmlns:a16="http://schemas.microsoft.com/office/drawing/2014/main" id="{265E388C-F503-AD03-5BDE-B0BD5561106B}"/>
                  </a:ext>
                </a:extLst>
              </p:cNvPr>
              <p:cNvSpPr/>
              <p:nvPr/>
            </p:nvSpPr>
            <p:spPr>
              <a:xfrm rot="20990782" flipH="1">
                <a:off x="6728293" y="3633510"/>
                <a:ext cx="370838" cy="98674"/>
              </a:xfrm>
              <a:prstGeom prst="diagStripe">
                <a:avLst/>
              </a:prstGeom>
              <a:solidFill>
                <a:srgbClr val="843C0C"/>
              </a:solidFill>
              <a:ln w="12700" cap="flat" cmpd="sng" algn="ctr">
                <a:noFill/>
                <a:prstDash val="solid"/>
                <a:miter lim="800000"/>
              </a:ln>
              <a:effectLst/>
            </p:spPr>
            <p:txBody>
              <a:bodyPr rtlCol="0" anchor="ctr"/>
              <a:lstStyle/>
              <a:p>
                <a:pPr algn="ctr">
                  <a:defRPr/>
                </a:pPr>
                <a:endParaRPr lang="en-US" kern="0">
                  <a:solidFill>
                    <a:prstClr val="white"/>
                  </a:solidFill>
                  <a:latin typeface="Corbel" panose="020B0503020204020204"/>
                </a:endParaRPr>
              </a:p>
            </p:txBody>
          </p:sp>
          <p:sp>
            <p:nvSpPr>
              <p:cNvPr id="22" name="Isosceles Triangle 21">
                <a:extLst>
                  <a:ext uri="{FF2B5EF4-FFF2-40B4-BE49-F238E27FC236}">
                    <a16:creationId xmlns:a16="http://schemas.microsoft.com/office/drawing/2014/main" id="{AF89D068-2F50-76C0-1797-AC34EF5715EB}"/>
                  </a:ext>
                </a:extLst>
              </p:cNvPr>
              <p:cNvSpPr/>
              <p:nvPr/>
            </p:nvSpPr>
            <p:spPr>
              <a:xfrm rot="10800000" flipH="1">
                <a:off x="7003386" y="4334486"/>
                <a:ext cx="343536" cy="163911"/>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algn="ctr" fontAlgn="base">
                  <a:spcBef>
                    <a:spcPct val="0"/>
                  </a:spcBef>
                  <a:spcAft>
                    <a:spcPct val="0"/>
                  </a:spcAft>
                  <a:defRPr/>
                </a:pPr>
                <a:endParaRPr lang="en-US" sz="1530" kern="0">
                  <a:solidFill>
                    <a:prstClr val="white"/>
                  </a:solidFill>
                  <a:latin typeface="Calibri"/>
                </a:endParaRPr>
              </a:p>
            </p:txBody>
          </p:sp>
        </p:grpSp>
        <p:grpSp>
          <p:nvGrpSpPr>
            <p:cNvPr id="4" name="Group 3">
              <a:extLst>
                <a:ext uri="{FF2B5EF4-FFF2-40B4-BE49-F238E27FC236}">
                  <a16:creationId xmlns:a16="http://schemas.microsoft.com/office/drawing/2014/main" id="{20EEAE6A-9BD5-A326-7D3C-8D6226BF6C96}"/>
                </a:ext>
              </a:extLst>
            </p:cNvPr>
            <p:cNvGrpSpPr/>
            <p:nvPr/>
          </p:nvGrpSpPr>
          <p:grpSpPr>
            <a:xfrm rot="19894200">
              <a:off x="1864249" y="2894024"/>
              <a:ext cx="386764" cy="226743"/>
              <a:chOff x="5136060" y="1710152"/>
              <a:chExt cx="538831" cy="347248"/>
            </a:xfrm>
          </p:grpSpPr>
          <p:sp>
            <p:nvSpPr>
              <p:cNvPr id="5" name="Oval 5">
                <a:extLst>
                  <a:ext uri="{FF2B5EF4-FFF2-40B4-BE49-F238E27FC236}">
                    <a16:creationId xmlns:a16="http://schemas.microsoft.com/office/drawing/2014/main" id="{AECA354A-43EE-445D-5D49-81C1D65E68D0}"/>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nvGrpSpPr>
              <p:cNvPr id="6" name="Group 5">
                <a:extLst>
                  <a:ext uri="{FF2B5EF4-FFF2-40B4-BE49-F238E27FC236}">
                    <a16:creationId xmlns:a16="http://schemas.microsoft.com/office/drawing/2014/main" id="{7651F6FE-69B2-5049-65B5-B5D2C564FB31}"/>
                  </a:ext>
                </a:extLst>
              </p:cNvPr>
              <p:cNvGrpSpPr/>
              <p:nvPr/>
            </p:nvGrpSpPr>
            <p:grpSpPr>
              <a:xfrm rot="20545732">
                <a:off x="5242936" y="1710152"/>
                <a:ext cx="85726" cy="45719"/>
                <a:chOff x="5293988" y="1700325"/>
                <a:chExt cx="85726" cy="42639"/>
              </a:xfrm>
            </p:grpSpPr>
            <p:cxnSp>
              <p:nvCxnSpPr>
                <p:cNvPr id="13" name="Straight Connector 12">
                  <a:extLst>
                    <a:ext uri="{FF2B5EF4-FFF2-40B4-BE49-F238E27FC236}">
                      <a16:creationId xmlns:a16="http://schemas.microsoft.com/office/drawing/2014/main" id="{4453ABBD-7BC7-6FA0-A570-BCF39F81BA59}"/>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4" name="Straight Connector 13">
                  <a:extLst>
                    <a:ext uri="{FF2B5EF4-FFF2-40B4-BE49-F238E27FC236}">
                      <a16:creationId xmlns:a16="http://schemas.microsoft.com/office/drawing/2014/main" id="{EFA60521-62CC-F6D3-B31F-1F19D98CF054}"/>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5" name="Straight Connector 14">
                  <a:extLst>
                    <a:ext uri="{FF2B5EF4-FFF2-40B4-BE49-F238E27FC236}">
                      <a16:creationId xmlns:a16="http://schemas.microsoft.com/office/drawing/2014/main" id="{A538657D-F9A8-5626-DCAB-88B8FDB60110}"/>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8" name="Oval 4">
                <a:extLst>
                  <a:ext uri="{FF2B5EF4-FFF2-40B4-BE49-F238E27FC236}">
                    <a16:creationId xmlns:a16="http://schemas.microsoft.com/office/drawing/2014/main" id="{E4889C0D-1C4F-90A9-38B9-4E165067219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9" name="Oval 8">
                <a:extLst>
                  <a:ext uri="{FF2B5EF4-FFF2-40B4-BE49-F238E27FC236}">
                    <a16:creationId xmlns:a16="http://schemas.microsoft.com/office/drawing/2014/main" id="{C0FAFA66-69BC-7134-30A0-092A49412B7F}"/>
                  </a:ext>
                </a:extLst>
              </p:cNvPr>
              <p:cNvSpPr/>
              <p:nvPr/>
            </p:nvSpPr>
            <p:spPr>
              <a:xfrm>
                <a:off x="5275412" y="1778000"/>
                <a:ext cx="279400" cy="279400"/>
              </a:xfrm>
              <a:prstGeom prst="ellipse">
                <a:avLst/>
              </a:prstGeom>
              <a:solidFill>
                <a:srgbClr val="864826"/>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0" name="Oval 9">
                <a:extLst>
                  <a:ext uri="{FF2B5EF4-FFF2-40B4-BE49-F238E27FC236}">
                    <a16:creationId xmlns:a16="http://schemas.microsoft.com/office/drawing/2014/main" id="{F339BBBE-727B-A195-2875-7A012E0B6F3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algn="ctr">
                  <a:defRPr/>
                </a:pPr>
                <a:endParaRPr lang="en-US" sz="1530" kern="0" dirty="0">
                  <a:solidFill>
                    <a:prstClr val="white"/>
                  </a:solidFill>
                  <a:latin typeface="Calibri"/>
                </a:endParaRPr>
              </a:p>
            </p:txBody>
          </p:sp>
          <p:sp>
            <p:nvSpPr>
              <p:cNvPr id="11" name="Oval 10">
                <a:extLst>
                  <a:ext uri="{FF2B5EF4-FFF2-40B4-BE49-F238E27FC236}">
                    <a16:creationId xmlns:a16="http://schemas.microsoft.com/office/drawing/2014/main" id="{8C5AE949-B5B5-2D6D-1E04-89E003DDAAB2}"/>
                  </a:ext>
                </a:extLst>
              </p:cNvPr>
              <p:cNvSpPr/>
              <p:nvPr/>
            </p:nvSpPr>
            <p:spPr>
              <a:xfrm>
                <a:off x="5404868" y="1846412"/>
                <a:ext cx="127000" cy="127000"/>
              </a:xfrm>
              <a:prstGeom prst="ellipse">
                <a:avLst/>
              </a:prstGeom>
              <a:solidFill>
                <a:srgbClr val="B46004"/>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sp>
            <p:nvSpPr>
              <p:cNvPr id="12" name="Oval 11">
                <a:extLst>
                  <a:ext uri="{FF2B5EF4-FFF2-40B4-BE49-F238E27FC236}">
                    <a16:creationId xmlns:a16="http://schemas.microsoft.com/office/drawing/2014/main" id="{191A2CAB-35AE-E5CC-A85B-4F3799258685}"/>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en-US" sz="1530" kern="0">
                  <a:solidFill>
                    <a:prstClr val="white"/>
                  </a:solidFill>
                  <a:latin typeface="Calibri"/>
                </a:endParaRPr>
              </a:p>
            </p:txBody>
          </p:sp>
        </p:grpSp>
      </p:grpSp>
    </p:spTree>
    <p:extLst>
      <p:ext uri="{BB962C8B-B14F-4D97-AF65-F5344CB8AC3E}">
        <p14:creationId xmlns:p14="http://schemas.microsoft.com/office/powerpoint/2010/main" val="2621581501"/>
      </p:ext>
    </p:extLst>
  </p:cSld>
  <p:clrMapOvr>
    <a:masterClrMapping/>
  </p:clrMapOvr>
</p:sld>
</file>

<file path=ppt/theme/theme1.xml><?xml version="1.0" encoding="utf-8"?>
<a:theme xmlns:a="http://schemas.openxmlformats.org/drawingml/2006/main" name="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xml><?xml version="1.0" encoding="utf-8"?>
<a:theme xmlns:a="http://schemas.openxmlformats.org/drawingml/2006/main" name="6_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lumMod val="60000"/>
            <a:lumOff val="40000"/>
            <a:alpha val="53000"/>
          </a:schemeClr>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algn="l">
          <a:defRPr dirty="0" smtClean="0">
            <a:solidFill>
              <a:srgbClr val="000000"/>
            </a:solidFill>
          </a:defRPr>
        </a:defPPr>
      </a:lstStyle>
    </a:txDef>
  </a:objectDefaults>
  <a:extraClrSchemeLst/>
</a:theme>
</file>

<file path=ppt/theme/theme11.xml><?xml version="1.0" encoding="utf-8"?>
<a:theme xmlns:a="http://schemas.openxmlformats.org/drawingml/2006/main" name="2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afe LA design1">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1_Cafe LA design1">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1_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Theme15">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1_Theme15">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2_Cafe LA design1">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7_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lumMod val="60000"/>
            <a:lumOff val="40000"/>
          </a:schemeClr>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algn="l">
          <a:defRPr dirty="0" smtClean="0">
            <a:solidFill>
              <a:srgbClr val="000000"/>
            </a:solidFill>
          </a:defRPr>
        </a:defPPr>
      </a:lstStyle>
    </a:txDef>
  </a:objectDefaults>
  <a:extraClrSchemeLst/>
</a:theme>
</file>

<file path=ppt/theme/theme9.xml><?xml version="1.0" encoding="utf-8"?>
<a:theme xmlns:a="http://schemas.openxmlformats.org/drawingml/2006/main" name="2_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lumMod val="65000"/>
            <a:alpha val="79000"/>
          </a:schemeClr>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algn="l">
          <a:defRPr dirty="0" smtClean="0">
            <a:solidFill>
              <a:schemeClr val="tx1">
                <a:lumMod val="50000"/>
              </a:schemeClr>
            </a:solidFill>
          </a:defRPr>
        </a:defPPr>
      </a:lstStyle>
    </a:tx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4EE02F034B8BF54BAE9AA0D60582A4B6" ma:contentTypeVersion="15" ma:contentTypeDescription="Create a new document." ma:contentTypeScope="" ma:versionID="eee16c4b0a70e0305c26db6321992320">
  <xsd:schema xmlns:xsd="http://www.w3.org/2001/XMLSchema" xmlns:xs="http://www.w3.org/2001/XMLSchema" xmlns:p="http://schemas.microsoft.com/office/2006/metadata/properties" xmlns:ns2="8bf10d84-95c4-446b-a6dc-317de1800774" xmlns:ns3="b523212d-ee6b-416a-b870-f85da76adb72" xmlns:ns4="a038a585-4f1b-4b82-9716-f9d38f63b763" targetNamespace="http://schemas.microsoft.com/office/2006/metadata/properties" ma:root="true" ma:fieldsID="1385811ed7e0e77f498314b8be9c91f1" ns2:_="" ns3:_="" ns4:_="">
    <xsd:import namespace="8bf10d84-95c4-446b-a6dc-317de1800774"/>
    <xsd:import namespace="b523212d-ee6b-416a-b870-f85da76adb72"/>
    <xsd:import namespace="a038a585-4f1b-4b82-9716-f9d38f63b763"/>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DateTaken" minOccurs="0"/>
                <xsd:element ref="ns2:MediaLengthInSeconds" minOccurs="0"/>
                <xsd:element ref="ns2:MediaServiceLocation" minOccurs="0"/>
                <xsd:element ref="ns2:MediaServiceGenerationTime" minOccurs="0"/>
                <xsd:element ref="ns2:MediaServiceEventHashCode" minOccurs="0"/>
                <xsd:element ref="ns2:lcf76f155ced4ddcb4097134ff3c332f" minOccurs="0"/>
                <xsd:element ref="ns3:TaxCatchAll" minOccurs="0"/>
                <xsd:element ref="ns2:MediaServiceOCR" minOccurs="0"/>
                <xsd:element ref="ns4:SharedWithUsers" minOccurs="0"/>
                <xsd:element ref="ns4: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bf10d84-95c4-446b-a6dc-317de180077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DateTaken" ma:index="11" nillable="true" ma:displayName="MediaServiceDateTaken" ma:hidden="true" ma:indexed="true" ma:internalName="MediaServiceDateTaken" ma:readOnly="true">
      <xsd:simpleType>
        <xsd:restriction base="dms:Text"/>
      </xsd:simpleType>
    </xsd:element>
    <xsd:element name="MediaLengthInSeconds" ma:index="12" nillable="true" ma:displayName="MediaLengthInSeconds" ma:hidden="true" ma:internalName="MediaLengthInSeconds" ma:readOnly="true">
      <xsd:simpleType>
        <xsd:restriction base="dms:Unknown"/>
      </xsd:simpleType>
    </xsd:element>
    <xsd:element name="MediaServiceLocation" ma:index="13" nillable="true" ma:displayName="Location" ma:indexed="true" ma:internalName="MediaServiceLocation"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522e4ffc-addb-439b-972d-eea4499adee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b523212d-ee6b-416a-b870-f85da76adb72" elementFormDefault="qualified">
    <xsd:import namespace="http://schemas.microsoft.com/office/2006/documentManagement/types"/>
    <xsd:import namespace="http://schemas.microsoft.com/office/infopath/2007/PartnerControls"/>
    <xsd:element name="TaxCatchAll" ma:index="18" nillable="true" ma:displayName="Taxonomy Catch All Column" ma:hidden="true" ma:list="{ec9a4619-c281-4fc8-b204-49f0b9119d60}" ma:internalName="TaxCatchAll" ma:showField="CatchAllData" ma:web="b523212d-ee6b-416a-b870-f85da76adb72">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038a585-4f1b-4b82-9716-f9d38f63b763"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A814CC0B-3C7A-4083-B66C-DC3DDDE258C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bf10d84-95c4-446b-a6dc-317de1800774"/>
    <ds:schemaRef ds:uri="b523212d-ee6b-416a-b870-f85da76adb72"/>
    <ds:schemaRef ds:uri="a038a585-4f1b-4b82-9716-f9d38f63b76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11B9CCA1-1674-49FC-B405-0C6CD4148BAC}">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46118</TotalTime>
  <Words>6975</Words>
  <Application>Microsoft Office PowerPoint</Application>
  <PresentationFormat>Widescreen</PresentationFormat>
  <Paragraphs>660</Paragraphs>
  <Slides>81</Slides>
  <Notes>78</Notes>
  <HiddenSlides>0</HiddenSlides>
  <MMClips>8</MMClips>
  <ScaleCrop>false</ScaleCrop>
  <HeadingPairs>
    <vt:vector size="6" baseType="variant">
      <vt:variant>
        <vt:lpstr>Fonts Used</vt:lpstr>
      </vt:variant>
      <vt:variant>
        <vt:i4>15</vt:i4>
      </vt:variant>
      <vt:variant>
        <vt:lpstr>Theme</vt:lpstr>
      </vt:variant>
      <vt:variant>
        <vt:i4>11</vt:i4>
      </vt:variant>
      <vt:variant>
        <vt:lpstr>Slide Titles</vt:lpstr>
      </vt:variant>
      <vt:variant>
        <vt:i4>81</vt:i4>
      </vt:variant>
    </vt:vector>
  </HeadingPairs>
  <TitlesOfParts>
    <vt:vector size="107" baseType="lpstr">
      <vt:lpstr>Aharoni</vt:lpstr>
      <vt:lpstr>Digital Numbers</vt:lpstr>
      <vt:lpstr>Calibri Light</vt:lpstr>
      <vt:lpstr>Open Sans</vt:lpstr>
      <vt:lpstr>Gotham SSm A</vt:lpstr>
      <vt:lpstr>Century Gothic</vt:lpstr>
      <vt:lpstr>Comic Sans MS</vt:lpstr>
      <vt:lpstr>Wingdings 2</vt:lpstr>
      <vt:lpstr>Arial</vt:lpstr>
      <vt:lpstr>Corbel</vt:lpstr>
      <vt:lpstr>Wingdings</vt:lpstr>
      <vt:lpstr>Juice ITC</vt:lpstr>
      <vt:lpstr>Segoe UI Light</vt:lpstr>
      <vt:lpstr>Bodoni MT Black</vt:lpstr>
      <vt:lpstr>Calibri</vt:lpstr>
      <vt:lpstr>2014 Cafe LA Presentation template</vt:lpstr>
      <vt:lpstr>Cafe LA design1</vt:lpstr>
      <vt:lpstr>1_Cafe LA design1</vt:lpstr>
      <vt:lpstr>1_2014 Cafe LA Presentation template</vt:lpstr>
      <vt:lpstr>Theme15</vt:lpstr>
      <vt:lpstr>1_Theme15</vt:lpstr>
      <vt:lpstr>2_Cafe LA design1</vt:lpstr>
      <vt:lpstr>7_2014 Cafe LA Presentation template</vt:lpstr>
      <vt:lpstr>2_2014 Cafe LA Presentation template</vt:lpstr>
      <vt:lpstr>6_2014 Cafe LA Presentation template</vt:lpstr>
      <vt:lpstr>2_Office Theme</vt:lpstr>
      <vt:lpstr>BE</vt:lpstr>
      <vt:lpstr>Why Do We Practice Food Safety?</vt:lpstr>
      <vt:lpstr>Risks of Not Practicing Food Safety</vt:lpstr>
      <vt:lpstr>Risks of Not Practicing Food Safety</vt:lpstr>
      <vt:lpstr>Is Your Kitchen Clean, Really? </vt:lpstr>
      <vt:lpstr>PowerPoint Presentation</vt:lpstr>
      <vt:lpstr>PowerPoint Presentation</vt:lpstr>
      <vt:lpstr>How do you feel when the local health inspector comes to visit your cafeteria? </vt:lpstr>
      <vt:lpstr>Monthly Monitor For Food Safety</vt:lpstr>
      <vt:lpstr>Sanitation Checklist Categories</vt:lpstr>
      <vt:lpstr>Who Can Complete The Checklist?</vt:lpstr>
      <vt:lpstr>Inspection Time</vt:lpstr>
      <vt:lpstr>County Health Inspector Visit</vt:lpstr>
      <vt:lpstr>Health Inspector Violations</vt:lpstr>
      <vt:lpstr>Gretchen Reflection</vt:lpstr>
      <vt:lpstr>PowerPoint Presentation</vt:lpstr>
      <vt:lpstr>Let’s Go Back…Wayyyy Back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Why Practice AMC?</vt:lpstr>
      <vt:lpstr>PowerPoint Presentation</vt:lpstr>
      <vt:lpstr>Identify Risks</vt:lpstr>
      <vt:lpstr>Address Risks</vt:lpstr>
      <vt:lpstr>Verify Risk Prevention </vt:lpstr>
      <vt:lpstr>Active Managerial Control</vt:lpstr>
      <vt:lpstr>Conduct a Daily Operation Walk-Through</vt:lpstr>
      <vt:lpstr>Get All Staff Involved</vt:lpstr>
      <vt:lpstr>Gretchen Reflection</vt:lpstr>
      <vt:lpstr>PowerPoint Presentation</vt:lpstr>
      <vt:lpstr> </vt:lpstr>
      <vt:lpstr> </vt:lpstr>
      <vt:lpstr>PowerPoint Presentation</vt:lpstr>
      <vt:lpstr>PowerPoint Presentation</vt:lpstr>
      <vt:lpstr> </vt:lpstr>
      <vt:lpstr>Clean and Sanitize</vt:lpstr>
      <vt:lpstr>Hand Wash Sink</vt:lpstr>
      <vt:lpstr>Single Use Gloves</vt:lpstr>
      <vt:lpstr>Employee Dressing Room </vt:lpstr>
      <vt:lpstr>Hopper Room</vt:lpstr>
      <vt:lpstr>PowerPoint Presentation</vt:lpstr>
      <vt:lpstr>Get Your Operation FIT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Gretchen Reflection</vt:lpstr>
      <vt:lpstr>HACCP</vt:lpstr>
      <vt:lpstr> Hazard Analysis Critical Control Points </vt:lpstr>
      <vt:lpstr>Temperature Hazards</vt:lpstr>
      <vt:lpstr>PowerPoint Presentation</vt:lpstr>
      <vt:lpstr>PowerPoint Presentation</vt:lpstr>
      <vt:lpstr>PowerPoint Presentation</vt:lpstr>
      <vt:lpstr>Secondary Thermometers</vt:lpstr>
      <vt:lpstr> Refrigerator and Freezer Temps</vt:lpstr>
      <vt:lpstr>Power Outages</vt:lpstr>
      <vt:lpstr>Freezer Coin Test </vt:lpstr>
      <vt:lpstr>Freezer Coin Test </vt:lpstr>
      <vt:lpstr>Freezer Coin Test </vt:lpstr>
      <vt:lpstr>Freezer Coin Test </vt:lpstr>
      <vt:lpstr> Freezer Coin Test</vt:lpstr>
      <vt:lpstr>HACCP Logs</vt:lpstr>
      <vt:lpstr>Food Safety Plan </vt:lpstr>
      <vt:lpstr>Education and Training </vt:lpstr>
      <vt:lpstr>Hazard Analysis</vt:lpstr>
      <vt:lpstr>Preventive Controls </vt:lpstr>
      <vt:lpstr>Reanalysis</vt:lpstr>
      <vt:lpstr>The 7 Checks For Food Safety</vt:lpstr>
      <vt:lpstr>The 7 Checks For Food Safety</vt:lpstr>
      <vt:lpstr>PowerPoint Presentation</vt:lpstr>
      <vt:lpstr>PowerPoint Presentation</vt:lpstr>
    </vt:vector>
  </TitlesOfParts>
  <Company>LAUSD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LAUSD</dc:creator>
  <cp:lastModifiedBy>Chaney, Genea</cp:lastModifiedBy>
  <cp:revision>1459</cp:revision>
  <cp:lastPrinted>2023-07-06T22:03:23Z</cp:lastPrinted>
  <dcterms:created xsi:type="dcterms:W3CDTF">2014-05-05T14:23:24Z</dcterms:created>
  <dcterms:modified xsi:type="dcterms:W3CDTF">2024-08-09T14:57:06Z</dcterms:modified>
</cp:coreProperties>
</file>